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702" r:id="rId5"/>
  </p:sldMasterIdLst>
  <p:notesMasterIdLst>
    <p:notesMasterId r:id="rId40"/>
  </p:notesMasterIdLst>
  <p:sldIdLst>
    <p:sldId id="286" r:id="rId6"/>
    <p:sldId id="364" r:id="rId7"/>
    <p:sldId id="258" r:id="rId8"/>
    <p:sldId id="301" r:id="rId9"/>
    <p:sldId id="365" r:id="rId10"/>
    <p:sldId id="371" r:id="rId11"/>
    <p:sldId id="363" r:id="rId12"/>
    <p:sldId id="256" r:id="rId13"/>
    <p:sldId id="260" r:id="rId14"/>
    <p:sldId id="367" r:id="rId15"/>
    <p:sldId id="362" r:id="rId16"/>
    <p:sldId id="288" r:id="rId17"/>
    <p:sldId id="289" r:id="rId18"/>
    <p:sldId id="290" r:id="rId19"/>
    <p:sldId id="291" r:id="rId20"/>
    <p:sldId id="292" r:id="rId21"/>
    <p:sldId id="293" r:id="rId22"/>
    <p:sldId id="368" r:id="rId23"/>
    <p:sldId id="269" r:id="rId24"/>
    <p:sldId id="295" r:id="rId25"/>
    <p:sldId id="296" r:id="rId26"/>
    <p:sldId id="369" r:id="rId27"/>
    <p:sldId id="274" r:id="rId28"/>
    <p:sldId id="275" r:id="rId29"/>
    <p:sldId id="276" r:id="rId30"/>
    <p:sldId id="277" r:id="rId31"/>
    <p:sldId id="278" r:id="rId32"/>
    <p:sldId id="279" r:id="rId33"/>
    <p:sldId id="280" r:id="rId34"/>
    <p:sldId id="281" r:id="rId35"/>
    <p:sldId id="282" r:id="rId36"/>
    <p:sldId id="299" r:id="rId37"/>
    <p:sldId id="373" r:id="rId38"/>
    <p:sldId id="37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0A8C0"/>
    <a:srgbClr val="2270CE"/>
    <a:srgbClr val="632EC2"/>
    <a:srgbClr val="1C4C2B"/>
    <a:srgbClr val="296D3E"/>
    <a:srgbClr val="098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47" d="100"/>
          <a:sy n="47" d="100"/>
        </p:scale>
        <p:origin x="54"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BB5C59-1373-43DB-A588-15CC310B7533}" type="datetimeFigureOut">
              <a:rPr lang="en-US" smtClean="0"/>
              <a:t>3/11/2022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E4A08-4D2E-452D-A896-A5EFEB4F4F68}" type="slidenum">
              <a:rPr lang="en-US" smtClean="0"/>
              <a:t>‹#›</a:t>
            </a:fld>
            <a:endParaRPr lang="en-US"/>
          </a:p>
        </p:txBody>
      </p:sp>
    </p:spTree>
    <p:extLst>
      <p:ext uri="{BB962C8B-B14F-4D97-AF65-F5344CB8AC3E}">
        <p14:creationId xmlns:p14="http://schemas.microsoft.com/office/powerpoint/2010/main" val="210697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Sau khi các nhóm trao đổi xong, đại diện nhóm trình bày, nhóm khác nhận xét, GV kết luận ghi điểm</a:t>
            </a:r>
          </a:p>
          <a:p>
            <a:pPr eaLnBrk="1" hangingPunct="1"/>
            <a:endParaRPr lang="en-US"/>
          </a:p>
          <a:p>
            <a:pPr eaLnBrk="1" hangingPunct="1"/>
            <a:endParaRPr lang="en-US"/>
          </a:p>
        </p:txBody>
      </p:sp>
      <p:sp>
        <p:nvSpPr>
          <p:cNvPr id="4" name="Slide Number Placeholder 3"/>
          <p:cNvSpPr>
            <a:spLocks noGrp="1"/>
          </p:cNvSpPr>
          <p:nvPr>
            <p:ph type="sldNum" sz="quarter" idx="5"/>
          </p:nvPr>
        </p:nvSpPr>
        <p:spPr/>
        <p:txBody>
          <a:bodyPr/>
          <a:lstStyle/>
          <a:p>
            <a:pPr>
              <a:defRPr/>
            </a:pPr>
            <a:fld id="{FCDFF8E1-2213-46DA-BD60-AA1D84E1C552}" type="slidenum">
              <a:rPr lang="en-US" smtClean="0"/>
              <a:pPr>
                <a:defRPr/>
              </a:pPr>
              <a:t>20</a:t>
            </a:fld>
            <a:endParaRPr lang="en-US"/>
          </a:p>
        </p:txBody>
      </p:sp>
    </p:spTree>
    <p:extLst>
      <p:ext uri="{BB962C8B-B14F-4D97-AF65-F5344CB8AC3E}">
        <p14:creationId xmlns:p14="http://schemas.microsoft.com/office/powerpoint/2010/main" val="269048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GV kết luận: giáo dục ý thức bảo vệ các tài sản vật dụng bằng kim loại, cẩn thận khi làm thí nghiệm b, c</a:t>
            </a:r>
          </a:p>
        </p:txBody>
      </p:sp>
      <p:sp>
        <p:nvSpPr>
          <p:cNvPr id="4" name="Slide Number Placeholder 3"/>
          <p:cNvSpPr>
            <a:spLocks noGrp="1"/>
          </p:cNvSpPr>
          <p:nvPr>
            <p:ph type="sldNum" sz="quarter" idx="5"/>
          </p:nvPr>
        </p:nvSpPr>
        <p:spPr/>
        <p:txBody>
          <a:bodyPr/>
          <a:lstStyle/>
          <a:p>
            <a:pPr>
              <a:defRPr/>
            </a:pPr>
            <a:fld id="{96A12B15-3B22-42F2-8C32-626C6E1EA515}" type="slidenum">
              <a:rPr lang="en-US" smtClean="0"/>
              <a:pPr>
                <a:defRPr/>
              </a:pPr>
              <a:t>21</a:t>
            </a:fld>
            <a:endParaRPr lang="en-US"/>
          </a:p>
        </p:txBody>
      </p:sp>
    </p:spTree>
    <p:extLst>
      <p:ext uri="{BB962C8B-B14F-4D97-AF65-F5344CB8AC3E}">
        <p14:creationId xmlns:p14="http://schemas.microsoft.com/office/powerpoint/2010/main" val="97594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F7B2F1-6848-4771-BEFD-BE65B14A37A7}"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426513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7B2F1-6848-4771-BEFD-BE65B14A37A7}"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3419067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7B2F1-6848-4771-BEFD-BE65B14A37A7}"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55844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99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623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860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B9195D-FF80-4222-BC15-3C235C06A9D7}"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141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B9195D-FF80-4222-BC15-3C235C06A9D7}" type="datetimeFigureOut">
              <a:rPr lang="en-US" smtClean="0">
                <a:solidFill>
                  <a:prstClr val="black">
                    <a:tint val="75000"/>
                  </a:prstClr>
                </a:solidFill>
              </a:rPr>
              <a:pPr/>
              <a:t>3/11/2022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819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B9195D-FF80-4222-BC15-3C235C06A9D7}" type="datetimeFigureOut">
              <a:rPr lang="en-US" smtClean="0">
                <a:solidFill>
                  <a:prstClr val="black">
                    <a:tint val="75000"/>
                  </a:prstClr>
                </a:solidFill>
              </a:rPr>
              <a:pPr/>
              <a:t>3/11/2022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480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9195D-FF80-4222-BC15-3C235C06A9D7}" type="datetimeFigureOut">
              <a:rPr lang="en-US" smtClean="0">
                <a:solidFill>
                  <a:prstClr val="black">
                    <a:tint val="75000"/>
                  </a:prstClr>
                </a:solidFill>
              </a:rPr>
              <a:pPr/>
              <a:t>3/11/2022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111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B9195D-FF80-4222-BC15-3C235C06A9D7}"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67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7B2F1-6848-4771-BEFD-BE65B14A37A7}"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2704959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B9195D-FF80-4222-BC15-3C235C06A9D7}"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377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06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9195D-FF80-4222-BC15-3C235C06A9D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980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323C062-266F-49F8-AA97-9F19B58C6FD2}" type="slidenum">
              <a:rPr lang="en-US" altLang="en-US"/>
              <a:pPr/>
              <a:t>‹#›</a:t>
            </a:fld>
            <a:endParaRPr lang="en-US" altLang="en-US"/>
          </a:p>
        </p:txBody>
      </p:sp>
    </p:spTree>
    <p:extLst>
      <p:ext uri="{BB962C8B-B14F-4D97-AF65-F5344CB8AC3E}">
        <p14:creationId xmlns:p14="http://schemas.microsoft.com/office/powerpoint/2010/main" val="718808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B02CD79-AF71-43CD-8CC8-93F4DBF0730C}" type="slidenum">
              <a:rPr lang="en-US" altLang="en-US"/>
              <a:pPr/>
              <a:t>‹#›</a:t>
            </a:fld>
            <a:endParaRPr lang="en-US" altLang="en-US"/>
          </a:p>
        </p:txBody>
      </p:sp>
    </p:spTree>
    <p:extLst>
      <p:ext uri="{BB962C8B-B14F-4D97-AF65-F5344CB8AC3E}">
        <p14:creationId xmlns:p14="http://schemas.microsoft.com/office/powerpoint/2010/main" val="2039773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F6FD89-EB5D-45B5-97A3-7EB699A47503}" type="slidenum">
              <a:rPr lang="en-US" altLang="en-US"/>
              <a:pPr/>
              <a:t>‹#›</a:t>
            </a:fld>
            <a:endParaRPr lang="en-US" altLang="en-US"/>
          </a:p>
        </p:txBody>
      </p:sp>
    </p:spTree>
    <p:extLst>
      <p:ext uri="{BB962C8B-B14F-4D97-AF65-F5344CB8AC3E}">
        <p14:creationId xmlns:p14="http://schemas.microsoft.com/office/powerpoint/2010/main" val="2760158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DD112AE-DD74-46DE-BCFB-A6FF1FD778DC}" type="slidenum">
              <a:rPr lang="en-US" altLang="en-US"/>
              <a:pPr/>
              <a:t>‹#›</a:t>
            </a:fld>
            <a:endParaRPr lang="en-US" altLang="en-US"/>
          </a:p>
        </p:txBody>
      </p:sp>
    </p:spTree>
    <p:extLst>
      <p:ext uri="{BB962C8B-B14F-4D97-AF65-F5344CB8AC3E}">
        <p14:creationId xmlns:p14="http://schemas.microsoft.com/office/powerpoint/2010/main" val="2667808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3316658-46E2-4809-83C4-735DC78468DA}" type="slidenum">
              <a:rPr lang="en-US" altLang="en-US"/>
              <a:pPr/>
              <a:t>‹#›</a:t>
            </a:fld>
            <a:endParaRPr lang="en-US" altLang="en-US"/>
          </a:p>
        </p:txBody>
      </p:sp>
    </p:spTree>
    <p:extLst>
      <p:ext uri="{BB962C8B-B14F-4D97-AF65-F5344CB8AC3E}">
        <p14:creationId xmlns:p14="http://schemas.microsoft.com/office/powerpoint/2010/main" val="1612907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121FC4F-D099-4021-9A82-107F0D08308B}" type="slidenum">
              <a:rPr lang="en-US" altLang="en-US"/>
              <a:pPr/>
              <a:t>‹#›</a:t>
            </a:fld>
            <a:endParaRPr lang="en-US" altLang="en-US"/>
          </a:p>
        </p:txBody>
      </p:sp>
    </p:spTree>
    <p:extLst>
      <p:ext uri="{BB962C8B-B14F-4D97-AF65-F5344CB8AC3E}">
        <p14:creationId xmlns:p14="http://schemas.microsoft.com/office/powerpoint/2010/main" val="1590122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E94A55DB-E1DE-4C7F-B017-3548CFE2586B}" type="slidenum">
              <a:rPr lang="en-US" altLang="en-US"/>
              <a:pPr/>
              <a:t>‹#›</a:t>
            </a:fld>
            <a:endParaRPr lang="en-US" altLang="en-US"/>
          </a:p>
        </p:txBody>
      </p:sp>
    </p:spTree>
    <p:extLst>
      <p:ext uri="{BB962C8B-B14F-4D97-AF65-F5344CB8AC3E}">
        <p14:creationId xmlns:p14="http://schemas.microsoft.com/office/powerpoint/2010/main" val="157491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7B2F1-6848-4771-BEFD-BE65B14A37A7}"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3861579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8BDE8C5-9AFC-4CC9-A417-338E1B907F3E}" type="slidenum">
              <a:rPr lang="en-US" altLang="en-US"/>
              <a:pPr/>
              <a:t>‹#›</a:t>
            </a:fld>
            <a:endParaRPr lang="en-US" altLang="en-US"/>
          </a:p>
        </p:txBody>
      </p:sp>
    </p:spTree>
    <p:extLst>
      <p:ext uri="{BB962C8B-B14F-4D97-AF65-F5344CB8AC3E}">
        <p14:creationId xmlns:p14="http://schemas.microsoft.com/office/powerpoint/2010/main" val="1810857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0619185-7250-4E41-9C73-3DFF3390AD06}" type="slidenum">
              <a:rPr lang="en-US" altLang="en-US"/>
              <a:pPr/>
              <a:t>‹#›</a:t>
            </a:fld>
            <a:endParaRPr lang="en-US" altLang="en-US"/>
          </a:p>
        </p:txBody>
      </p:sp>
    </p:spTree>
    <p:extLst>
      <p:ext uri="{BB962C8B-B14F-4D97-AF65-F5344CB8AC3E}">
        <p14:creationId xmlns:p14="http://schemas.microsoft.com/office/powerpoint/2010/main" val="420338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CB0B95F-0609-4475-B53C-EB17659190B4}" type="slidenum">
              <a:rPr lang="en-US" altLang="en-US"/>
              <a:pPr/>
              <a:t>‹#›</a:t>
            </a:fld>
            <a:endParaRPr lang="en-US" altLang="en-US"/>
          </a:p>
        </p:txBody>
      </p:sp>
    </p:spTree>
    <p:extLst>
      <p:ext uri="{BB962C8B-B14F-4D97-AF65-F5344CB8AC3E}">
        <p14:creationId xmlns:p14="http://schemas.microsoft.com/office/powerpoint/2010/main" val="2488524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C115CB8-92F5-4FB0-8187-1B58A1448F43}" type="slidenum">
              <a:rPr lang="en-US" altLang="en-US"/>
              <a:pPr/>
              <a:t>‹#›</a:t>
            </a:fld>
            <a:endParaRPr lang="en-US" altLang="en-US"/>
          </a:p>
        </p:txBody>
      </p:sp>
    </p:spTree>
    <p:extLst>
      <p:ext uri="{BB962C8B-B14F-4D97-AF65-F5344CB8AC3E}">
        <p14:creationId xmlns:p14="http://schemas.microsoft.com/office/powerpoint/2010/main" val="2923627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7131FBC-A116-4F85-AB30-9AAF09886868}" type="slidenum">
              <a:rPr lang="en-US" altLang="en-US"/>
              <a:pPr/>
              <a:t>‹#›</a:t>
            </a:fld>
            <a:endParaRPr lang="en-US" altLang="en-US"/>
          </a:p>
        </p:txBody>
      </p:sp>
    </p:spTree>
    <p:extLst>
      <p:ext uri="{BB962C8B-B14F-4D97-AF65-F5344CB8AC3E}">
        <p14:creationId xmlns:p14="http://schemas.microsoft.com/office/powerpoint/2010/main" val="2577138045"/>
      </p:ext>
    </p:extLst>
  </p:cSld>
  <p:clrMapOvr>
    <a:masterClrMapping/>
  </p:clrMapOvr>
  <p:transition>
    <p:wedg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9C5CDB1C-81EC-4378-BC22-F20B0E2949B7}"/>
              </a:ext>
            </a:extLst>
          </p:cNvPr>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a:extLst>
              <a:ext uri="{FF2B5EF4-FFF2-40B4-BE49-F238E27FC236}">
                <a16:creationId xmlns:a16="http://schemas.microsoft.com/office/drawing/2014/main" xmlns="" id="{06D3350D-450E-41FD-86F5-924EA6908C87}"/>
              </a:ext>
            </a:extLst>
          </p:cNvPr>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a:extLst>
              <a:ext uri="{FF2B5EF4-FFF2-40B4-BE49-F238E27FC236}">
                <a16:creationId xmlns:a16="http://schemas.microsoft.com/office/drawing/2014/main" xmlns="" id="{C462FCD0-73E7-4A39-A37A-477E95FEE6B3}"/>
              </a:ext>
            </a:extLst>
          </p:cNvPr>
          <p:cNvSpPr>
            <a:spLocks noGrp="1" noChangeArrowheads="1"/>
          </p:cNvSpPr>
          <p:nvPr>
            <p:ph type="sldNum" sz="quarter" idx="12"/>
          </p:nvPr>
        </p:nvSpPr>
        <p:spPr/>
        <p:txBody>
          <a:bodyPr/>
          <a:lstStyle>
            <a:lvl1pPr>
              <a:defRPr/>
            </a:lvl1pPr>
          </a:lstStyle>
          <a:p>
            <a:fld id="{0B1B36EA-E6BF-4BBF-B67C-5BE41C3F4734}" type="slidenum">
              <a:rPr lang="en-US" altLang="en-US"/>
              <a:pPr/>
              <a:t>‹#›</a:t>
            </a:fld>
            <a:endParaRPr lang="en-US" altLang="en-US"/>
          </a:p>
        </p:txBody>
      </p:sp>
    </p:spTree>
    <p:extLst>
      <p:ext uri="{BB962C8B-B14F-4D97-AF65-F5344CB8AC3E}">
        <p14:creationId xmlns:p14="http://schemas.microsoft.com/office/powerpoint/2010/main" val="2002060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31E1A7-BE2A-4821-8BD1-246388A165D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9BA4416-CAFA-4893-A486-5942232A5F6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F49F51B-A2F2-482D-9C06-A092524DF03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CA563D0-A6AD-47AD-BF54-151C9EB5911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7BA4C79-2347-4B61-AC85-31D06AB467DA}"/>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072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7F2A3B-F856-46AF-94E2-4D9A62074768}"/>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0190A9B-2595-499B-A0D8-015AEB7AEE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768A7F1-8976-494B-AF2C-A110BC16559F}"/>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539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018C9-42EB-4190-AF3F-B1CA323CBD64}"/>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1ECB7CF-63CF-41EB-8063-D363E1D0BDAC}"/>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21A4C4E-EACE-42A6-8D5F-EE4A117A09B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55A4612-D2C0-4707-8C7A-6377D8974F4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26AA644-A205-4BDE-BEC2-0F0B129B6DA2}"/>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5858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9E7086-50CB-4FDB-8059-6EBDA117B1D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8E87264-D1FA-40C4-8D2F-1E422BD9B79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BE37009-E083-4E6D-8B1F-1D7B5BA48CA2}"/>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F07C21B-6526-4860-A19F-17AC4F5D37B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02F21CA5-3FDC-4143-87D4-D130F08B7053}"/>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76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F7B2F1-6848-4771-BEFD-BE65B14A37A7}"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2060614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EC685-EFF1-498C-9766-A24371084E5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9556CF2-235F-4889-9ACE-A55CCAFE1513}"/>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9773D81-1446-48F4-BE86-1AB02C72D25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0CC5920-D0CD-4A65-A44B-519785950BDD}"/>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13939DF-0A36-4D0A-9FE2-389AA2C8863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382C1C1-98A9-4164-98F9-5F3CFFBD0C04}"/>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3/11/2022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6BEA244E-3674-471E-944C-2EA16748B76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C6CBB536-390B-4FB0-856D-8C7184548E4E}"/>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693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58A5676-A4BE-45B3-B9B8-61CF14A544D1}"/>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3/11/2022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D59EDE9-B984-4C49-B666-5223BBA92CE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F221E185-B971-4F2E-B2D9-C86B0DB06823}"/>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527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704910-9590-4BC3-BB88-5C62276CEB10}"/>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3/11/2022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59C27E7A-16D0-4841-A2F9-2BC249F37F0C}"/>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CF72985B-4DB1-4323-9E57-FAA7D82E11F5}"/>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427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49D84-29D6-417F-81F2-20BBB5B6BCF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B40E798-AE75-466C-858F-2BE3F524895F}"/>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4807AA0-5EF6-4F80-AFB0-9DC09B09FCF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5A87F80-ECA2-4385-AC5B-BA85DBD61263}"/>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00B74E1-5124-4579-8F9C-6F62519474D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C9EBF02-625D-48A4-9A48-C10170B20BB1}"/>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8831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365FCC-6926-4633-A72C-7319DFC70B4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F5A419E-1C5B-4A4C-9806-2540F72440A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4ED372A-0E41-4E8C-9CFF-FA8B0D17A3F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9070A92-E8EB-4772-8E24-FA577A6553FC}"/>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ADC8457D-0CA3-4938-B534-82A4C887A83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26B34EF-44E3-4BEF-BCBF-BD257F3CEF76}"/>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730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FB7ABC-73FC-4185-9238-2377C477B14A}"/>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522FF99-8EC3-423D-B8B9-100DD7E6B3D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CA971E0-E9CC-44ED-8D84-2EBC525AE3FB}"/>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649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DA0DD7F-B25C-4A41-AF41-DCBE3153C90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752D5DC-F4B9-491F-B696-ED598291C770}"/>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8FAE70A-32DE-4FD3-BF12-0372F98449BB}"/>
              </a:ext>
            </a:extLst>
          </p:cNvPr>
          <p:cNvSpPr>
            <a:spLocks noGrp="1"/>
          </p:cNvSpPr>
          <p:nvPr>
            <p:ph type="dt" sz="half" idx="10"/>
          </p:nvPr>
        </p:nvSpPr>
        <p:spPr/>
        <p:txBody>
          <a:bodyPr/>
          <a:lstStyle/>
          <a:p>
            <a:fld id="{A3C7057A-3CB6-4482-95B3-991E6705BD35}"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0F44A2A-8EE7-41E5-91CF-1166C5C1967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3A8FD15-11B8-45D1-A628-3957418EC03B}"/>
              </a:ext>
            </a:extLst>
          </p:cNvPr>
          <p:cNvSpPr>
            <a:spLocks noGrp="1"/>
          </p:cNvSpPr>
          <p:nvPr>
            <p:ph type="sldNum" sz="quarter" idx="12"/>
          </p:nvPr>
        </p:nvSpPr>
        <p:spPr/>
        <p:txBody>
          <a:body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7057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AB5D9-698F-4FD0-9A9E-2FA66A742DC5}"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16414922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AB5D9-698F-4FD0-9A9E-2FA66A742DC5}"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3523688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0AB5D9-698F-4FD0-9A9E-2FA66A742DC5}"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212670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F7B2F1-6848-4771-BEFD-BE65B14A37A7}"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23565806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0AB5D9-698F-4FD0-9A9E-2FA66A742DC5}"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28522902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0AB5D9-698F-4FD0-9A9E-2FA66A742DC5}"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3123354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AB5D9-698F-4FD0-9A9E-2FA66A742DC5}"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3037429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AB5D9-698F-4FD0-9A9E-2FA66A742DC5}"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492113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A0AB5D9-698F-4FD0-9A9E-2FA66A742DC5}"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2961452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A0AB5D9-698F-4FD0-9A9E-2FA66A742DC5}"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607257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AB5D9-698F-4FD0-9A9E-2FA66A742DC5}"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40327520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AB5D9-698F-4FD0-9A9E-2FA66A742DC5}"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15856-0286-447C-8B3E-4FF355CABFDC}" type="slidenum">
              <a:rPr lang="en-US" smtClean="0"/>
              <a:t>‹#›</a:t>
            </a:fld>
            <a:endParaRPr lang="en-US"/>
          </a:p>
        </p:txBody>
      </p:sp>
    </p:spTree>
    <p:extLst>
      <p:ext uri="{BB962C8B-B14F-4D97-AF65-F5344CB8AC3E}">
        <p14:creationId xmlns:p14="http://schemas.microsoft.com/office/powerpoint/2010/main" val="109346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F7B2F1-6848-4771-BEFD-BE65B14A37A7}"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336439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7B2F1-6848-4771-BEFD-BE65B14A37A7}"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59456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F7B2F1-6848-4771-BEFD-BE65B14A37A7}"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87452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F7B2F1-6848-4771-BEFD-BE65B14A37A7}"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B39F6-A59D-4EE4-BF7C-9AC82849DBF2}" type="slidenum">
              <a:rPr lang="en-US" smtClean="0"/>
              <a:t>‹#›</a:t>
            </a:fld>
            <a:endParaRPr lang="en-US"/>
          </a:p>
        </p:txBody>
      </p:sp>
    </p:spTree>
    <p:extLst>
      <p:ext uri="{BB962C8B-B14F-4D97-AF65-F5344CB8AC3E}">
        <p14:creationId xmlns:p14="http://schemas.microsoft.com/office/powerpoint/2010/main" val="397359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7B2F1-6848-4771-BEFD-BE65B14A37A7}" type="datetimeFigureOut">
              <a:rPr lang="en-US" smtClean="0"/>
              <a:t>3/11/2022</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B39F6-A59D-4EE4-BF7C-9AC82849DBF2}" type="slidenum">
              <a:rPr lang="en-US" smtClean="0"/>
              <a:t>‹#›</a:t>
            </a:fld>
            <a:endParaRPr lang="en-US"/>
          </a:p>
        </p:txBody>
      </p:sp>
    </p:spTree>
    <p:extLst>
      <p:ext uri="{BB962C8B-B14F-4D97-AF65-F5344CB8AC3E}">
        <p14:creationId xmlns:p14="http://schemas.microsoft.com/office/powerpoint/2010/main" val="2826132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9195D-FF80-4222-BC15-3C235C06A9D7}"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29754-DECE-4BA3-9AFE-1FD53E173E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111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D7D92FEF-6847-4D9D-B2C5-53777CA2AB29}" type="slidenum">
              <a:rPr lang="en-US" altLang="en-US">
                <a:latin typeface="Arial" pitchFamily="34" charset="0"/>
                <a:cs typeface="Arial" pitchFamily="34" charset="0"/>
              </a:rPr>
              <a:pPr fontAlgn="base">
                <a:spcBef>
                  <a:spcPct val="0"/>
                </a:spcBef>
                <a:spcAft>
                  <a:spcPct val="0"/>
                </a:spcAft>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20656396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6ABC6C3-2A12-45DD-86FC-47F1E55C387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DE2E244-42DE-4113-A621-C6B64C166A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B5AE31-8DBF-4DF5-A633-62C9050E438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38DB619-CB95-4139-8402-B1294AA199C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C2F0A53-ACCF-488C-AAD4-9DEAB8181E9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5873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9DC83F5-5EB2-4E2B-B776-B609B55B43CE}" type="datetime1">
              <a:rPr lang="en-US" altLang="zh-CN" smtClean="0"/>
              <a:pPr>
                <a:defRPr/>
              </a:pPr>
              <a:t>3/11/2022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E977482-530B-4BF6-AF62-44C101AA7795}" type="slidenum">
              <a:rPr lang="en-US" smtClean="0"/>
              <a:pPr>
                <a:defRPr/>
              </a:pPr>
              <a:t>‹#›</a:t>
            </a:fld>
            <a:endParaRPr lang="en-US" dirty="0"/>
          </a:p>
        </p:txBody>
      </p:sp>
    </p:spTree>
    <p:extLst>
      <p:ext uri="{BB962C8B-B14F-4D97-AF65-F5344CB8AC3E}">
        <p14:creationId xmlns:p14="http://schemas.microsoft.com/office/powerpoint/2010/main" val="266871228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3429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p>
        </p:txBody>
      </p:sp>
      <p:sp>
        <p:nvSpPr>
          <p:cNvPr id="3075" name="Rectangle 3"/>
          <p:cNvSpPr>
            <a:spLocks noChangeArrowheads="1"/>
          </p:cNvSpPr>
          <p:nvPr/>
        </p:nvSpPr>
        <p:spPr bwMode="auto">
          <a:xfrm>
            <a:off x="-152400" y="3581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p>
        </p:txBody>
      </p:sp>
      <p:pic>
        <p:nvPicPr>
          <p:cNvPr id="3076" name="Picture 4" descr="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7" y="3174"/>
            <a:ext cx="717232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5"/>
          <p:cNvSpPr>
            <a:spLocks noChangeArrowheads="1" noChangeShapeType="1" noTextEdit="1"/>
          </p:cNvSpPr>
          <p:nvPr/>
        </p:nvSpPr>
        <p:spPr bwMode="auto">
          <a:xfrm>
            <a:off x="2100263" y="642938"/>
            <a:ext cx="4724400" cy="293687"/>
          </a:xfrm>
          <a:prstGeom prst="rect">
            <a:avLst/>
          </a:prstGeom>
        </p:spPr>
        <p:txBody>
          <a:bodyPr wrap="none" fromWordArt="1">
            <a:prstTxWarp prst="textPlain">
              <a:avLst>
                <a:gd name="adj" fmla="val 50000"/>
              </a:avLst>
            </a:prstTxWarp>
          </a:bodyPr>
          <a:lstStyle/>
          <a:p>
            <a:pPr algn="ctr"/>
            <a:endParaRPr lang="en-US" sz="3600" kern="10">
              <a:ln w="12700">
                <a:pattFill prst="divot">
                  <a:fgClr>
                    <a:srgbClr val="FF0000"/>
                  </a:fgClr>
                  <a:bgClr>
                    <a:srgbClr val="0000CC"/>
                  </a:bgClr>
                </a:pattFill>
                <a:round/>
                <a:headEnd/>
                <a:tailEnd/>
              </a:ln>
              <a:gradFill rotWithShape="1">
                <a:gsLst>
                  <a:gs pos="0">
                    <a:srgbClr val="0000CC"/>
                  </a:gs>
                  <a:gs pos="100000">
                    <a:srgbClr val="FF0000"/>
                  </a:gs>
                </a:gsLst>
                <a:lin ang="5400000" scaled="1"/>
              </a:gradFill>
              <a:effectLst>
                <a:outerShdw dist="35921" dir="2700000" sy="50000" kx="2115830" algn="bl" rotWithShape="0">
                  <a:srgbClr val="C0C0C0">
                    <a:alpha val="79999"/>
                  </a:srgbClr>
                </a:outerShdw>
              </a:effectLst>
              <a:latin typeface="Times New Roman"/>
              <a:cs typeface="Times New Roman"/>
            </a:endParaRPr>
          </a:p>
        </p:txBody>
      </p:sp>
      <p:sp>
        <p:nvSpPr>
          <p:cNvPr id="3080" name="Text Box 9"/>
          <p:cNvSpPr txBox="1">
            <a:spLocks noChangeArrowheads="1"/>
          </p:cNvSpPr>
          <p:nvPr/>
        </p:nvSpPr>
        <p:spPr bwMode="auto">
          <a:xfrm>
            <a:off x="1509713" y="6003925"/>
            <a:ext cx="6480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a:defRPr sz="3000">
                <a:solidFill>
                  <a:schemeClr val="tx1"/>
                </a:solidFill>
                <a:latin typeface="Arial" charset="0"/>
                <a:cs typeface="Arial" charset="0"/>
              </a:defRPr>
            </a:lvl1pPr>
            <a:lvl2pPr marL="457200">
              <a:defRPr sz="2600">
                <a:solidFill>
                  <a:schemeClr val="tx1"/>
                </a:solidFill>
                <a:latin typeface="Arial" charset="0"/>
                <a:cs typeface="Arial" charset="0"/>
              </a:defRPr>
            </a:lvl2pPr>
            <a:lvl3pPr marL="1143000" indent="-228600">
              <a:defRPr sz="23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lvl="1" algn="ctr" eaLnBrk="1" hangingPunct="1">
              <a:spcBef>
                <a:spcPct val="50000"/>
              </a:spcBef>
            </a:pPr>
            <a:endParaRPr lang="en-US" altLang="en-US" sz="2800" b="1">
              <a:solidFill>
                <a:srgbClr val="FF0000"/>
              </a:solidFill>
              <a:latin typeface="Times New Roman" pitchFamily="18" charset="0"/>
            </a:endParaRPr>
          </a:p>
        </p:txBody>
      </p:sp>
      <p:sp>
        <p:nvSpPr>
          <p:cNvPr id="21" name="Text Box 8">
            <a:extLst>
              <a:ext uri="{FF2B5EF4-FFF2-40B4-BE49-F238E27FC236}">
                <a16:creationId xmlns:a16="http://schemas.microsoft.com/office/drawing/2014/main" xmlns="" id="{253374FE-FD07-4F4D-AA01-ABE59657EFBC}"/>
              </a:ext>
            </a:extLst>
          </p:cNvPr>
          <p:cNvSpPr txBox="1">
            <a:spLocks noChangeArrowheads="1"/>
          </p:cNvSpPr>
          <p:nvPr/>
        </p:nvSpPr>
        <p:spPr bwMode="auto">
          <a:xfrm>
            <a:off x="2699792" y="3140968"/>
            <a:ext cx="6038082" cy="120032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wrap="square">
            <a:spAutoFit/>
          </a:bodyPr>
          <a:lstStyle>
            <a:lvl1pPr>
              <a:defRPr sz="3000">
                <a:solidFill>
                  <a:schemeClr val="tx1"/>
                </a:solidFill>
                <a:latin typeface="Arial" charset="0"/>
                <a:cs typeface="Arial" charset="0"/>
              </a:defRPr>
            </a:lvl1pPr>
            <a:lvl2pPr marL="742950" indent="-285750">
              <a:defRPr sz="2600">
                <a:solidFill>
                  <a:schemeClr val="tx1"/>
                </a:solidFill>
                <a:latin typeface="Arial" charset="0"/>
                <a:cs typeface="Arial" charset="0"/>
              </a:defRPr>
            </a:lvl2pPr>
            <a:lvl3pPr marL="1143000" indent="-228600">
              <a:defRPr sz="23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hangingPunct="0">
              <a:defRPr sz="2000">
                <a:solidFill>
                  <a:schemeClr val="tx1"/>
                </a:solidFill>
                <a:latin typeface="Arial" charset="0"/>
                <a:cs typeface="Arial" charset="0"/>
              </a:defRPr>
            </a:lvl6pPr>
            <a:lvl7pPr marL="2971800" indent="-228600" eaLnBrk="0" hangingPunct="0">
              <a:defRPr sz="2000">
                <a:solidFill>
                  <a:schemeClr val="tx1"/>
                </a:solidFill>
                <a:latin typeface="Arial" charset="0"/>
                <a:cs typeface="Arial" charset="0"/>
              </a:defRPr>
            </a:lvl7pPr>
            <a:lvl8pPr marL="3429000" indent="-228600" eaLnBrk="0" hangingPunct="0">
              <a:defRPr sz="2000">
                <a:solidFill>
                  <a:schemeClr val="tx1"/>
                </a:solidFill>
                <a:latin typeface="Arial" charset="0"/>
                <a:cs typeface="Arial" charset="0"/>
              </a:defRPr>
            </a:lvl8pPr>
            <a:lvl9pPr marL="3886200" indent="-228600" eaLnBrk="0" hangingPunct="0">
              <a:defRPr sz="2000">
                <a:solidFill>
                  <a:schemeClr val="tx1"/>
                </a:solidFill>
                <a:latin typeface="Arial" charset="0"/>
                <a:cs typeface="Arial" charset="0"/>
              </a:defRPr>
            </a:lvl9pPr>
          </a:lstStyle>
          <a:p>
            <a:pPr algn="ctr" eaLnBrk="1" hangingPunct="1">
              <a:spcBef>
                <a:spcPct val="50000"/>
              </a:spcBef>
            </a:pPr>
            <a:r>
              <a:rPr lang="en-US" altLang="en-US" sz="7200" b="1" dirty="0">
                <a:solidFill>
                  <a:srgbClr val="0000FF"/>
                </a:solidFill>
                <a:effectLst>
                  <a:outerShdw blurRad="38100" dist="38100" dir="2700000" algn="tl">
                    <a:srgbClr val="000000">
                      <a:alpha val="43137"/>
                    </a:srgbClr>
                  </a:outerShdw>
                </a:effectLst>
                <a:latin typeface="Times New Roman" pitchFamily="18" charset="0"/>
              </a:rPr>
              <a:t>KHỞI ĐỘNG</a:t>
            </a:r>
          </a:p>
        </p:txBody>
      </p:sp>
    </p:spTree>
    <p:extLst>
      <p:ext uri="{BB962C8B-B14F-4D97-AF65-F5344CB8AC3E}">
        <p14:creationId xmlns:p14="http://schemas.microsoft.com/office/powerpoint/2010/main" val="345238550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
            <a:extLst>
              <a:ext uri="{FF2B5EF4-FFF2-40B4-BE49-F238E27FC236}">
                <a16:creationId xmlns:a16="http://schemas.microsoft.com/office/drawing/2014/main" xmlns="" id="{DF3A9551-0952-4E7D-B87B-E3188E922761}"/>
              </a:ext>
            </a:extLst>
          </p:cNvPr>
          <p:cNvSpPr txBox="1">
            <a:spLocks noChangeArrowheads="1"/>
          </p:cNvSpPr>
          <p:nvPr/>
        </p:nvSpPr>
        <p:spPr bwMode="auto">
          <a:xfrm>
            <a:off x="611560" y="0"/>
            <a:ext cx="79509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0"/>
              </a:spcBef>
              <a:spcAft>
                <a:spcPct val="0"/>
              </a:spcAft>
            </a:pPr>
            <a:r>
              <a:rPr lang="en-US" altLang="en-US" sz="3600" b="1" dirty="0" err="1" smtClean="0">
                <a:solidFill>
                  <a:srgbClr val="0070C0"/>
                </a:solidFill>
                <a:latin typeface="Times New Roman" pitchFamily="18" charset="0"/>
                <a:cs typeface="Arial" pitchFamily="34" charset="0"/>
              </a:rPr>
              <a:t>Thứ</a:t>
            </a:r>
            <a:r>
              <a:rPr lang="en-US" altLang="en-US" sz="3600" b="1" dirty="0" smtClean="0">
                <a:solidFill>
                  <a:srgbClr val="0070C0"/>
                </a:solidFill>
                <a:latin typeface="Times New Roman" pitchFamily="18" charset="0"/>
                <a:cs typeface="Arial" pitchFamily="34" charset="0"/>
              </a:rPr>
              <a:t> </a:t>
            </a:r>
            <a:r>
              <a:rPr lang="en-US" altLang="en-US" sz="3600" b="1" dirty="0" err="1" smtClean="0">
                <a:solidFill>
                  <a:srgbClr val="0070C0"/>
                </a:solidFill>
                <a:latin typeface="Times New Roman" pitchFamily="18" charset="0"/>
                <a:cs typeface="Arial" pitchFamily="34" charset="0"/>
              </a:rPr>
              <a:t>hai</a:t>
            </a:r>
            <a:r>
              <a:rPr lang="en-US" altLang="en-US" sz="3600" b="1" dirty="0" smtClean="0">
                <a:solidFill>
                  <a:srgbClr val="0070C0"/>
                </a:solidFill>
                <a:latin typeface="Times New Roman" pitchFamily="18" charset="0"/>
                <a:cs typeface="Arial" pitchFamily="34" charset="0"/>
              </a:rPr>
              <a:t> </a:t>
            </a:r>
            <a:r>
              <a:rPr lang="en-US" altLang="en-US" sz="3600" b="1" dirty="0" err="1" smtClean="0">
                <a:solidFill>
                  <a:srgbClr val="0070C0"/>
                </a:solidFill>
                <a:latin typeface="Times New Roman" pitchFamily="18" charset="0"/>
                <a:cs typeface="Arial" pitchFamily="34" charset="0"/>
              </a:rPr>
              <a:t>ngày</a:t>
            </a:r>
            <a:r>
              <a:rPr lang="en-US" altLang="en-US" sz="3600" b="1" dirty="0" smtClean="0">
                <a:solidFill>
                  <a:srgbClr val="0070C0"/>
                </a:solidFill>
                <a:latin typeface="Times New Roman" pitchFamily="18" charset="0"/>
                <a:cs typeface="Arial" pitchFamily="34" charset="0"/>
              </a:rPr>
              <a:t> 7 </a:t>
            </a:r>
            <a:r>
              <a:rPr lang="en-US" altLang="en-US" sz="3600" b="1" dirty="0" err="1" smtClean="0">
                <a:solidFill>
                  <a:srgbClr val="0070C0"/>
                </a:solidFill>
                <a:latin typeface="Times New Roman" pitchFamily="18" charset="0"/>
                <a:cs typeface="Arial" pitchFamily="34" charset="0"/>
              </a:rPr>
              <a:t>tháng</a:t>
            </a:r>
            <a:r>
              <a:rPr lang="en-US" altLang="en-US" sz="3600" b="1" dirty="0" smtClean="0">
                <a:solidFill>
                  <a:srgbClr val="0070C0"/>
                </a:solidFill>
                <a:latin typeface="Times New Roman" pitchFamily="18" charset="0"/>
                <a:cs typeface="Arial" pitchFamily="34" charset="0"/>
              </a:rPr>
              <a:t> 3 </a:t>
            </a:r>
            <a:r>
              <a:rPr lang="en-US" altLang="en-US" sz="3600" b="1" dirty="0" err="1" smtClean="0">
                <a:solidFill>
                  <a:srgbClr val="0070C0"/>
                </a:solidFill>
                <a:latin typeface="Times New Roman" pitchFamily="18" charset="0"/>
                <a:cs typeface="Arial" pitchFamily="34" charset="0"/>
              </a:rPr>
              <a:t>năm</a:t>
            </a:r>
            <a:r>
              <a:rPr lang="en-US" altLang="en-US" sz="3600" b="1" dirty="0" smtClean="0">
                <a:solidFill>
                  <a:srgbClr val="0070C0"/>
                </a:solidFill>
                <a:latin typeface="Times New Roman" pitchFamily="18" charset="0"/>
                <a:cs typeface="Arial" pitchFamily="34" charset="0"/>
              </a:rPr>
              <a:t> 2022</a:t>
            </a:r>
          </a:p>
          <a:p>
            <a:pPr algn="ctr" fontAlgn="base">
              <a:spcBef>
                <a:spcPct val="0"/>
              </a:spcBef>
              <a:spcAft>
                <a:spcPct val="0"/>
              </a:spcAft>
            </a:pPr>
            <a:r>
              <a:rPr lang="en-US" altLang="en-US" sz="3600" b="1" u="sng" dirty="0" err="1" smtClean="0">
                <a:solidFill>
                  <a:srgbClr val="0070C0"/>
                </a:solidFill>
                <a:latin typeface="Times New Roman" pitchFamily="18" charset="0"/>
                <a:cs typeface="Arial" pitchFamily="34" charset="0"/>
              </a:rPr>
              <a:t>Khoa</a:t>
            </a:r>
            <a:r>
              <a:rPr lang="en-US" altLang="en-US" sz="3600" b="1" u="sng" dirty="0" smtClean="0">
                <a:solidFill>
                  <a:srgbClr val="0070C0"/>
                </a:solidFill>
                <a:latin typeface="Times New Roman" pitchFamily="18" charset="0"/>
                <a:cs typeface="Arial" pitchFamily="34" charset="0"/>
              </a:rPr>
              <a:t> </a:t>
            </a:r>
            <a:r>
              <a:rPr lang="en-US" altLang="en-US" sz="3600" b="1" u="sng" dirty="0" err="1" smtClean="0">
                <a:solidFill>
                  <a:srgbClr val="0070C0"/>
                </a:solidFill>
                <a:latin typeface="Times New Roman" pitchFamily="18" charset="0"/>
                <a:cs typeface="Arial" pitchFamily="34" charset="0"/>
              </a:rPr>
              <a:t>học</a:t>
            </a:r>
            <a:endParaRPr lang="en-US" altLang="en-US" sz="3600" b="1" u="sng" dirty="0">
              <a:solidFill>
                <a:srgbClr val="0070C0"/>
              </a:solidFill>
              <a:latin typeface="Calibri Light" pitchFamily="34" charset="0"/>
              <a:cs typeface="Arial" pitchFamily="34" charset="0"/>
            </a:endParaRPr>
          </a:p>
        </p:txBody>
      </p:sp>
      <p:sp>
        <p:nvSpPr>
          <p:cNvPr id="23" name="TextBox 22">
            <a:extLst>
              <a:ext uri="{FF2B5EF4-FFF2-40B4-BE49-F238E27FC236}">
                <a16:creationId xmlns:a16="http://schemas.microsoft.com/office/drawing/2014/main" xmlns="" id="{858942E5-9423-48DD-B244-A20E0068AABC}"/>
              </a:ext>
            </a:extLst>
          </p:cNvPr>
          <p:cNvSpPr txBox="1"/>
          <p:nvPr/>
        </p:nvSpPr>
        <p:spPr>
          <a:xfrm>
            <a:off x="-252536" y="1052736"/>
            <a:ext cx="10184604" cy="707886"/>
          </a:xfrm>
          <a:prstGeom prst="rect">
            <a:avLst/>
          </a:prstGeom>
          <a:noFill/>
        </p:spPr>
        <p:txBody>
          <a:bodyPr wrap="square">
            <a:spAutoFit/>
          </a:bodyPr>
          <a:lstStyle/>
          <a:p>
            <a:pPr algn="ctr">
              <a:defRPr/>
            </a:pPr>
            <a:r>
              <a:rPr lang="en-US" sz="4000" b="1" spc="50" smtClean="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Ôn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tập</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vật</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smtClean="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chất</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smtClean="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và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năng</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lượng</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smtClean="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(Tiết 1)</a:t>
            </a:r>
            <a:endParaRPr lang="en-US" sz="4000" b="1" spc="50" dirty="0">
              <a:ln w="0"/>
              <a:solidFill>
                <a:srgbClr val="FF0000"/>
              </a:solidFill>
              <a:effectLst>
                <a:innerShdw blurRad="63500" dist="50800" dir="13500000">
                  <a:srgbClr val="000000">
                    <a:alpha val="50000"/>
                  </a:srgbClr>
                </a:innerShdw>
              </a:effectLst>
              <a:latin typeface="Calibri Light" panose="020F0302020204030204"/>
              <a:cs typeface="Arial" pitchFamily="34" charset="0"/>
            </a:endParaRPr>
          </a:p>
        </p:txBody>
      </p:sp>
      <p:sp>
        <p:nvSpPr>
          <p:cNvPr id="4" name="Rectangle 3"/>
          <p:cNvSpPr txBox="1">
            <a:spLocks noChangeArrowheads="1"/>
          </p:cNvSpPr>
          <p:nvPr/>
        </p:nvSpPr>
        <p:spPr>
          <a:xfrm>
            <a:off x="323528" y="3212976"/>
            <a:ext cx="8352547" cy="1944216"/>
          </a:xfrm>
          <a:prstGeom prst="rect">
            <a:avLst/>
          </a:prstGeom>
          <a:solidFill>
            <a:schemeClr val="bg1"/>
          </a:solidFill>
          <a:ln w="38100">
            <a:solidFill>
              <a:schemeClr val="tx1"/>
            </a:solidFill>
          </a:ln>
        </p:spPr>
        <p:style>
          <a:lnRef idx="3">
            <a:schemeClr val="lt1"/>
          </a:lnRef>
          <a:fillRef idx="1">
            <a:schemeClr val="accent3"/>
          </a:fillRef>
          <a:effectRef idx="1">
            <a:schemeClr val="accent3"/>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buFont typeface="Wingdings" pitchFamily="2" charset="2"/>
              <a:buNone/>
            </a:pPr>
            <a:r>
              <a:rPr lang="en-US" altLang="en-US" sz="4800" smtClean="0">
                <a:solidFill>
                  <a:srgbClr val="FF0000"/>
                </a:solidFill>
                <a:latin typeface="Times New Roman" pitchFamily="18" charset="0"/>
                <a:cs typeface="Times New Roman" pitchFamily="18" charset="0"/>
              </a:rPr>
              <a:t>Hoạt động1: </a:t>
            </a:r>
          </a:p>
          <a:p>
            <a:pPr>
              <a:buFont typeface="Wingdings" pitchFamily="2" charset="2"/>
              <a:buNone/>
            </a:pPr>
            <a:r>
              <a:rPr lang="en-US" altLang="en-US" sz="4800" smtClean="0">
                <a:solidFill>
                  <a:srgbClr val="FF0000"/>
                </a:solidFill>
                <a:latin typeface="Times New Roman" pitchFamily="18" charset="0"/>
                <a:cs typeface="Times New Roman" pitchFamily="18" charset="0"/>
              </a:rPr>
              <a:t> </a:t>
            </a:r>
            <a:r>
              <a:rPr lang="en-US" altLang="en-US" sz="4800" b="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Tính chất của một số vật liệu </a:t>
            </a:r>
            <a:endParaRPr lang="en-US" altLang="en-US" sz="4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0396476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SOA\Khung nen bieu tuong\Khung nen bieu tuong\[Muare.asia]-FramesChildrenVol34\muare.asia - babyvol34 - 4.png">
            <a:extLst>
              <a:ext uri="{FF2B5EF4-FFF2-40B4-BE49-F238E27FC236}">
                <a16:creationId xmlns:a16="http://schemas.microsoft.com/office/drawing/2014/main" xmlns="" id="{020F69AE-F16C-40EE-ACAD-C052673F8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221788"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Notched Right Arrow 3">
            <a:extLst>
              <a:ext uri="{FF2B5EF4-FFF2-40B4-BE49-F238E27FC236}">
                <a16:creationId xmlns:a16="http://schemas.microsoft.com/office/drawing/2014/main" xmlns="" id="{4C0E65B7-2616-4D90-BA3B-515FF272026C}"/>
              </a:ext>
            </a:extLst>
          </p:cNvPr>
          <p:cNvSpPr/>
          <p:nvPr/>
        </p:nvSpPr>
        <p:spPr>
          <a:xfrm rot="20177815">
            <a:off x="1044575" y="2619375"/>
            <a:ext cx="2517775" cy="1557338"/>
          </a:xfrm>
          <a:prstGeom prst="notch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err="1">
                <a:solidFill>
                  <a:srgbClr val="FF0000"/>
                </a:solidFill>
                <a:latin typeface="Times New Roman" pitchFamily="18" charset="0"/>
                <a:cs typeface="Times New Roman" pitchFamily="18" charset="0"/>
              </a:rPr>
              <a:t>Trò</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a:t>
            </a:r>
            <a:r>
              <a:rPr lang="vi-VN" sz="3200" dirty="0">
                <a:solidFill>
                  <a:srgbClr val="FF0000"/>
                </a:solidFill>
                <a:latin typeface="Times New Roman" pitchFamily="18" charset="0"/>
                <a:cs typeface="Times New Roman" pitchFamily="18" charset="0"/>
              </a:rPr>
              <a:t>ơi</a:t>
            </a:r>
            <a:endParaRPr lang="en-US" sz="3200" dirty="0">
              <a:solidFill>
                <a:srgbClr val="FF0000"/>
              </a:solidFill>
              <a:latin typeface="Times New Roman" pitchFamily="18" charset="0"/>
              <a:cs typeface="Times New Roman" pitchFamily="18" charset="0"/>
            </a:endParaRPr>
          </a:p>
        </p:txBody>
      </p:sp>
      <p:sp>
        <p:nvSpPr>
          <p:cNvPr id="29700" name="WordArt 7">
            <a:extLst>
              <a:ext uri="{FF2B5EF4-FFF2-40B4-BE49-F238E27FC236}">
                <a16:creationId xmlns:a16="http://schemas.microsoft.com/office/drawing/2014/main" xmlns="" id="{2F9A6AF2-5E34-413E-839D-EA54689559F0}"/>
              </a:ext>
            </a:extLst>
          </p:cNvPr>
          <p:cNvSpPr>
            <a:spLocks noChangeArrowheads="1" noChangeShapeType="1" noTextEdit="1"/>
          </p:cNvSpPr>
          <p:nvPr/>
        </p:nvSpPr>
        <p:spPr bwMode="auto">
          <a:xfrm>
            <a:off x="2895600" y="2111375"/>
            <a:ext cx="5715000" cy="2003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b="1" kern="10">
                <a:solidFill>
                  <a:srgbClr val="0000FF"/>
                </a:solidFill>
                <a:latin typeface="Times New Roman" panose="02020603050405020304" pitchFamily="18" charset="0"/>
                <a:cs typeface="Times New Roman" panose="02020603050405020304" pitchFamily="18" charset="0"/>
              </a:rPr>
              <a:t>AI NHANH, </a:t>
            </a:r>
          </a:p>
          <a:p>
            <a:pPr algn="ctr"/>
            <a:r>
              <a:rPr lang="en-US" sz="5400" b="1" kern="10">
                <a:solidFill>
                  <a:srgbClr val="0000FF"/>
                </a:solidFill>
                <a:latin typeface="Times New Roman" panose="02020603050405020304" pitchFamily="18" charset="0"/>
                <a:cs typeface="Times New Roman" panose="02020603050405020304" pitchFamily="18" charset="0"/>
              </a:rPr>
              <a:t>AI ĐÚNG</a:t>
            </a:r>
          </a:p>
        </p:txBody>
      </p:sp>
      <p:pic>
        <p:nvPicPr>
          <p:cNvPr id="29701" name="Picture 10" descr="cartoon1%20(1)">
            <a:hlinkClick r:id="" action="ppaction://noaction"/>
            <a:extLst>
              <a:ext uri="{FF2B5EF4-FFF2-40B4-BE49-F238E27FC236}">
                <a16:creationId xmlns:a16="http://schemas.microsoft.com/office/drawing/2014/main" xmlns="" id="{99D3F77E-2FA4-428B-ADDE-5FFE4D178A5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23666">
            <a:off x="3686175" y="4124325"/>
            <a:ext cx="1143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4" descr="CHEERLDR">
            <a:extLst>
              <a:ext uri="{FF2B5EF4-FFF2-40B4-BE49-F238E27FC236}">
                <a16:creationId xmlns:a16="http://schemas.microsoft.com/office/drawing/2014/main" xmlns="" id="{8F2F5A7F-2693-49B4-8031-D5C29E9952C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268788"/>
            <a:ext cx="1295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56408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Rounded Rectangular Callout 4"/>
          <p:cNvSpPr/>
          <p:nvPr/>
        </p:nvSpPr>
        <p:spPr>
          <a:xfrm>
            <a:off x="755576" y="332656"/>
            <a:ext cx="7446962" cy="1071563"/>
          </a:xfrm>
          <a:prstGeom prst="wedgeRoundRectCallout">
            <a:avLst>
              <a:gd name="adj1" fmla="val 53373"/>
              <a:gd name="adj2" fmla="val 135435"/>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lgn="ctr">
              <a:defRPr/>
            </a:pPr>
            <a:r>
              <a:rPr lang="en-US" sz="4000" b="1" dirty="0">
                <a:solidFill>
                  <a:srgbClr val="0070C0"/>
                </a:solidFill>
                <a:latin typeface="Times New Roman" pitchFamily="18" charset="0"/>
                <a:cs typeface="Times New Roman" pitchFamily="18" charset="0"/>
              </a:rPr>
              <a:t>1.Đồng </a:t>
            </a:r>
            <a:r>
              <a:rPr lang="en-US" sz="4000" b="1" dirty="0" err="1">
                <a:solidFill>
                  <a:srgbClr val="0070C0"/>
                </a:solidFill>
                <a:latin typeface="Times New Roman" pitchFamily="18" charset="0"/>
                <a:cs typeface="Times New Roman" pitchFamily="18" charset="0"/>
              </a:rPr>
              <a:t>có</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tính</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chất</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gì</a:t>
            </a:r>
            <a:r>
              <a:rPr lang="en-US" sz="4000" b="1" dirty="0">
                <a:solidFill>
                  <a:srgbClr val="0070C0"/>
                </a:solidFill>
                <a:latin typeface="Times New Roman" pitchFamily="18" charset="0"/>
                <a:cs typeface="Times New Roman" pitchFamily="18" charset="0"/>
              </a:rPr>
              <a:t> ?</a:t>
            </a:r>
          </a:p>
        </p:txBody>
      </p:sp>
      <p:sp>
        <p:nvSpPr>
          <p:cNvPr id="6" name="Rounded Rectangular Callout 5"/>
          <p:cNvSpPr/>
          <p:nvPr/>
        </p:nvSpPr>
        <p:spPr>
          <a:xfrm>
            <a:off x="-30165" y="2209800"/>
            <a:ext cx="7414637" cy="4611688"/>
          </a:xfrm>
          <a:prstGeom prst="wedgeRoundRectCallout">
            <a:avLst>
              <a:gd name="adj1" fmla="val 71999"/>
              <a:gd name="adj2" fmla="val 5351"/>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defRPr/>
            </a:pPr>
            <a:endParaRPr lang="en-US" sz="2700" dirty="0"/>
          </a:p>
          <a:p>
            <a:pPr>
              <a:lnSpc>
                <a:spcPct val="150000"/>
              </a:lnSpc>
              <a:defRPr/>
            </a:pPr>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Cứng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a:t>
            </a:r>
          </a:p>
          <a:p>
            <a:pPr>
              <a:lnSpc>
                <a:spcPct val="150000"/>
              </a:lnSpc>
              <a:defRPr/>
            </a:pPr>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vỡ</a:t>
            </a:r>
            <a:r>
              <a:rPr lang="en-US" sz="2400" dirty="0">
                <a:latin typeface="Times New Roman" pitchFamily="18" charset="0"/>
                <a:cs typeface="Times New Roman" pitchFamily="18" charset="0"/>
              </a:rPr>
              <a:t>.</a:t>
            </a:r>
          </a:p>
          <a:p>
            <a:pPr>
              <a:lnSpc>
                <a:spcPct val="150000"/>
              </a:lnSpc>
              <a:defRPr/>
            </a:pPr>
            <a:r>
              <a:rPr lang="en-US" sz="2400" dirty="0">
                <a:latin typeface="Times New Roman" pitchFamily="18" charset="0"/>
                <a:cs typeface="Times New Roman" pitchFamily="18" charset="0"/>
              </a:rPr>
              <a:t>c)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a:t>
            </a:r>
            <a:r>
              <a:rPr lang="en-US" sz="2400" dirty="0" err="1">
                <a:latin typeface="Times New Roman" pitchFamily="18" charset="0"/>
                <a:cs typeface="Times New Roman" pitchFamily="18" charset="0"/>
              </a:rPr>
              <a:t>xít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mòn</a:t>
            </a:r>
            <a:r>
              <a:rPr lang="en-US" sz="2400" dirty="0">
                <a:latin typeface="Times New Roman" pitchFamily="18" charset="0"/>
                <a:cs typeface="Times New Roman" pitchFamily="18" charset="0"/>
              </a:rPr>
              <a:t>.</a:t>
            </a:r>
          </a:p>
          <a:p>
            <a:pPr>
              <a:lnSpc>
                <a:spcPct val="150000"/>
              </a:lnSpc>
              <a:defRPr/>
            </a:pPr>
            <a:r>
              <a:rPr lang="en-US" sz="2400" dirty="0">
                <a:latin typeface="Times New Roman" pitchFamily="18" charset="0"/>
                <a:cs typeface="Times New Roman" pitchFamily="18" charset="0"/>
              </a:rPr>
              <a:t>d)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a:t>
            </a:r>
          </a:p>
          <a:p>
            <a:pPr>
              <a:defRPr/>
            </a:pPr>
            <a:endParaRPr lang="en-US" sz="2700" dirty="0">
              <a:latin typeface="Times New Roman" pitchFamily="18" charset="0"/>
              <a:cs typeface="Times New Roman" pitchFamily="18" charset="0"/>
            </a:endParaRPr>
          </a:p>
        </p:txBody>
      </p:sp>
      <p:sp>
        <p:nvSpPr>
          <p:cNvPr id="7" name="Oval 6"/>
          <p:cNvSpPr/>
          <p:nvPr/>
        </p:nvSpPr>
        <p:spPr>
          <a:xfrm rot="10800000" flipV="1">
            <a:off x="179512" y="5373216"/>
            <a:ext cx="43204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VnTime" pitchFamily="34" charset="0"/>
              </a:rPr>
              <a:t>D</a:t>
            </a:r>
            <a:endParaRPr lang="en-US" sz="2400" dirty="0">
              <a:solidFill>
                <a:srgbClr val="FF0000"/>
              </a:solidFill>
              <a:latin typeface=".VnTime" pitchFamily="34" charset="0"/>
            </a:endParaRPr>
          </a:p>
        </p:txBody>
      </p:sp>
    </p:spTree>
    <p:extLst>
      <p:ext uri="{BB962C8B-B14F-4D97-AF65-F5344CB8AC3E}">
        <p14:creationId xmlns:p14="http://schemas.microsoft.com/office/powerpoint/2010/main" val="28430537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17">
                                          <p:stCondLst>
                                            <p:cond delay="0"/>
                                          </p:stCondLst>
                                        </p:cTn>
                                        <p:tgtEl>
                                          <p:spTgt spid="5"/>
                                        </p:tgtEl>
                                      </p:cBhvr>
                                    </p:animEffect>
                                    <p:anim calcmode="lin" valueType="num">
                                      <p:cBhvr>
                                        <p:cTn id="8"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11" dur="125"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13" dur="10">
                                          <p:stCondLst>
                                            <p:cond delay="244"/>
                                          </p:stCondLst>
                                        </p:cTn>
                                        <p:tgtEl>
                                          <p:spTgt spid="5"/>
                                        </p:tgtEl>
                                      </p:cBhvr>
                                      <p:to x="100000" y="60000"/>
                                    </p:animScale>
                                    <p:animScale>
                                      <p:cBhvr>
                                        <p:cTn id="14" dur="62" decel="50000">
                                          <p:stCondLst>
                                            <p:cond delay="254"/>
                                          </p:stCondLst>
                                        </p:cTn>
                                        <p:tgtEl>
                                          <p:spTgt spid="5"/>
                                        </p:tgtEl>
                                      </p:cBhvr>
                                      <p:to x="100000" y="100000"/>
                                    </p:animScale>
                                    <p:animScale>
                                      <p:cBhvr>
                                        <p:cTn id="15" dur="10">
                                          <p:stCondLst>
                                            <p:cond delay="492"/>
                                          </p:stCondLst>
                                        </p:cTn>
                                        <p:tgtEl>
                                          <p:spTgt spid="5"/>
                                        </p:tgtEl>
                                      </p:cBhvr>
                                      <p:to x="100000" y="80000"/>
                                    </p:animScale>
                                    <p:animScale>
                                      <p:cBhvr>
                                        <p:cTn id="16" dur="62" decel="50000">
                                          <p:stCondLst>
                                            <p:cond delay="502"/>
                                          </p:stCondLst>
                                        </p:cTn>
                                        <p:tgtEl>
                                          <p:spTgt spid="5"/>
                                        </p:tgtEl>
                                      </p:cBhvr>
                                      <p:to x="100000" y="100000"/>
                                    </p:animScale>
                                    <p:animScale>
                                      <p:cBhvr>
                                        <p:cTn id="17" dur="10">
                                          <p:stCondLst>
                                            <p:cond delay="616"/>
                                          </p:stCondLst>
                                        </p:cTn>
                                        <p:tgtEl>
                                          <p:spTgt spid="5"/>
                                        </p:tgtEl>
                                      </p:cBhvr>
                                      <p:to x="100000" y="90000"/>
                                    </p:animScale>
                                    <p:animScale>
                                      <p:cBhvr>
                                        <p:cTn id="18" dur="62" decel="50000">
                                          <p:stCondLst>
                                            <p:cond delay="626"/>
                                          </p:stCondLst>
                                        </p:cTn>
                                        <p:tgtEl>
                                          <p:spTgt spid="5"/>
                                        </p:tgtEl>
                                      </p:cBhvr>
                                      <p:to x="100000" y="100000"/>
                                    </p:animScale>
                                    <p:animScale>
                                      <p:cBhvr>
                                        <p:cTn id="19" dur="10">
                                          <p:stCondLst>
                                            <p:cond delay="678"/>
                                          </p:stCondLst>
                                        </p:cTn>
                                        <p:tgtEl>
                                          <p:spTgt spid="5"/>
                                        </p:tgtEl>
                                      </p:cBhvr>
                                      <p:to x="100000" y="95000"/>
                                    </p:animScale>
                                    <p:animScale>
                                      <p:cBhvr>
                                        <p:cTn id="20" dur="62" decel="50000">
                                          <p:stCondLst>
                                            <p:cond delay="688"/>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p>
        </p:txBody>
      </p:sp>
      <p:pic>
        <p:nvPicPr>
          <p:cNvPr id="71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400" y="25599"/>
            <a:ext cx="9144000" cy="6858000"/>
          </a:xfrm>
        </p:spPr>
      </p:pic>
      <p:sp>
        <p:nvSpPr>
          <p:cNvPr id="5" name="Rounded Rectangular Callout 4"/>
          <p:cNvSpPr/>
          <p:nvPr/>
        </p:nvSpPr>
        <p:spPr>
          <a:xfrm>
            <a:off x="0" y="268064"/>
            <a:ext cx="6650038" cy="928688"/>
          </a:xfrm>
          <a:prstGeom prst="wedgeRoundRectCallout">
            <a:avLst>
              <a:gd name="adj1" fmla="val -50251"/>
              <a:gd name="adj2" fmla="val 205176"/>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lgn="ctr">
              <a:defRPr/>
            </a:pPr>
            <a:r>
              <a:rPr lang="en-US" sz="3600" b="1" dirty="0">
                <a:solidFill>
                  <a:srgbClr val="0070C0"/>
                </a:solidFill>
                <a:latin typeface="Times New Roman" pitchFamily="18" charset="0"/>
                <a:cs typeface="Times New Roman" pitchFamily="18" charset="0"/>
              </a:rPr>
              <a:t>2.Thủy </a:t>
            </a:r>
            <a:r>
              <a:rPr lang="en-US" sz="3600" b="1" dirty="0" err="1">
                <a:solidFill>
                  <a:srgbClr val="0070C0"/>
                </a:solidFill>
                <a:latin typeface="Times New Roman" pitchFamily="18" charset="0"/>
                <a:cs typeface="Times New Roman" pitchFamily="18" charset="0"/>
              </a:rPr>
              <a:t>tinh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có</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tính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chất</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gì</a:t>
            </a:r>
            <a:r>
              <a:rPr lang="en-US" sz="3600" b="1" dirty="0">
                <a:solidFill>
                  <a:srgbClr val="0070C0"/>
                </a:solidFill>
                <a:latin typeface="Times New Roman" pitchFamily="18" charset="0"/>
                <a:cs typeface="Times New Roman" pitchFamily="18" charset="0"/>
              </a:rPr>
              <a:t> ?</a:t>
            </a:r>
          </a:p>
        </p:txBody>
      </p:sp>
      <p:sp>
        <p:nvSpPr>
          <p:cNvPr id="6" name="Rounded Rectangular Callout 5"/>
          <p:cNvSpPr/>
          <p:nvPr/>
        </p:nvSpPr>
        <p:spPr>
          <a:xfrm>
            <a:off x="1197720" y="2501032"/>
            <a:ext cx="7920880" cy="4382567"/>
          </a:xfrm>
          <a:prstGeom prst="wedgeRoundRectCallout">
            <a:avLst>
              <a:gd name="adj1" fmla="val -65994"/>
              <a:gd name="adj2" fmla="val 49705"/>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lnSpc>
                <a:spcPct val="150000"/>
              </a:lnSpc>
              <a:defRPr/>
            </a:pPr>
            <a:r>
              <a:rPr lang="en-US" sz="2700" dirty="0">
                <a:latin typeface="Times New Roman" pitchFamily="18" charset="0"/>
                <a:cs typeface="Times New Roman" pitchFamily="18" charset="0"/>
              </a:rPr>
              <a:t>a) </a:t>
            </a:r>
            <a:r>
              <a:rPr lang="en-US" sz="2700" dirty="0" err="1">
                <a:latin typeface="Times New Roman" pitchFamily="18" charset="0"/>
                <a:cs typeface="Times New Roman" pitchFamily="18" charset="0"/>
              </a:rPr>
              <a:t>Cứng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tính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đàn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hồi</a:t>
            </a:r>
            <a:r>
              <a:rPr lang="en-US" sz="2700" dirty="0">
                <a:latin typeface="Times New Roman" pitchFamily="18" charset="0"/>
                <a:cs typeface="Times New Roman" pitchFamily="18" charset="0"/>
              </a:rPr>
              <a:t>.</a:t>
            </a:r>
          </a:p>
          <a:p>
            <a:pPr>
              <a:lnSpc>
                <a:spcPct val="150000"/>
              </a:lnSpc>
              <a:defRPr/>
            </a:pPr>
            <a:r>
              <a:rPr lang="en-US" sz="2700" dirty="0">
                <a:latin typeface="Times New Roman" pitchFamily="18" charset="0"/>
                <a:cs typeface="Times New Roman" pitchFamily="18" charset="0"/>
              </a:rPr>
              <a:t>b) </a:t>
            </a:r>
            <a:r>
              <a:rPr lang="en-US" sz="2700" dirty="0" err="1">
                <a:latin typeface="Times New Roman" pitchFamily="18" charset="0"/>
                <a:cs typeface="Times New Roman" pitchFamily="18" charset="0"/>
              </a:rPr>
              <a:t>Trong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suốt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không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gỉ</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cứng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nhưng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dễ</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vỡ</a:t>
            </a:r>
            <a:r>
              <a:rPr lang="en-US" sz="2700" dirty="0">
                <a:latin typeface="Times New Roman" pitchFamily="18" charset="0"/>
                <a:cs typeface="Times New Roman" pitchFamily="18" charset="0"/>
              </a:rPr>
              <a:t>.</a:t>
            </a:r>
          </a:p>
          <a:p>
            <a:pPr>
              <a:lnSpc>
                <a:spcPct val="150000"/>
              </a:lnSpc>
              <a:defRPr/>
            </a:pPr>
            <a:r>
              <a:rPr lang="en-US" sz="2700" dirty="0">
                <a:latin typeface="Times New Roman" pitchFamily="18" charset="0"/>
                <a:cs typeface="Times New Roman" pitchFamily="18" charset="0"/>
              </a:rPr>
              <a:t>c) </a:t>
            </a:r>
            <a:r>
              <a:rPr lang="en-US" sz="2700" dirty="0" err="1">
                <a:latin typeface="Times New Roman" pitchFamily="18" charset="0"/>
                <a:cs typeface="Times New Roman" pitchFamily="18" charset="0"/>
              </a:rPr>
              <a:t>Màu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trắng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bạc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ánh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kim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thể</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kéo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thành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dát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mỏng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nhẹ</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nhiệt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tốt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không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bị</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gỉ</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tuy</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nhiên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thể</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bị</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một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số</a:t>
            </a:r>
            <a:r>
              <a:rPr lang="en-US" sz="2700" dirty="0">
                <a:latin typeface="Times New Roman" pitchFamily="18" charset="0"/>
                <a:cs typeface="Times New Roman" pitchFamily="18" charset="0"/>
              </a:rPr>
              <a:t> a-</a:t>
            </a:r>
            <a:r>
              <a:rPr lang="en-US" sz="2700" dirty="0" err="1">
                <a:latin typeface="Times New Roman" pitchFamily="18" charset="0"/>
                <a:cs typeface="Times New Roman" pitchFamily="18" charset="0"/>
              </a:rPr>
              <a:t>xít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ăn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mòn</a:t>
            </a:r>
            <a:r>
              <a:rPr lang="en-US" sz="2700" dirty="0">
                <a:latin typeface="Times New Roman" pitchFamily="18" charset="0"/>
                <a:cs typeface="Times New Roman" pitchFamily="18" charset="0"/>
              </a:rPr>
              <a:t>.</a:t>
            </a:r>
          </a:p>
          <a:p>
            <a:pPr>
              <a:lnSpc>
                <a:spcPct val="150000"/>
              </a:lnSpc>
              <a:defRPr/>
            </a:pPr>
            <a:r>
              <a:rPr lang="en-US" sz="2700" dirty="0">
                <a:latin typeface="Times New Roman" pitchFamily="18" charset="0"/>
                <a:cs typeface="Times New Roman" pitchFamily="18" charset="0"/>
              </a:rPr>
              <a:t>d)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màu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đỏ</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nâu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ánh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kim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dễ</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dát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mỏng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kéo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thành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nhiệt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tốt</a:t>
            </a:r>
            <a:r>
              <a:rPr lang="en-US" sz="2700" dirty="0">
                <a:latin typeface="Times New Roman" pitchFamily="18" charset="0"/>
                <a:cs typeface="Times New Roman" pitchFamily="18" charset="0"/>
              </a:rPr>
              <a:t>.</a:t>
            </a:r>
          </a:p>
        </p:txBody>
      </p:sp>
      <p:sp>
        <p:nvSpPr>
          <p:cNvPr id="7" name="Oval 6"/>
          <p:cNvSpPr/>
          <p:nvPr/>
        </p:nvSpPr>
        <p:spPr>
          <a:xfrm>
            <a:off x="1331640" y="3257443"/>
            <a:ext cx="504056" cy="459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B</a:t>
            </a:r>
          </a:p>
        </p:txBody>
      </p:sp>
    </p:spTree>
    <p:extLst>
      <p:ext uri="{BB962C8B-B14F-4D97-AF65-F5344CB8AC3E}">
        <p14:creationId xmlns:p14="http://schemas.microsoft.com/office/powerpoint/2010/main" val="12726161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2"/>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3"/>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p>
        </p:txBody>
      </p:sp>
      <p:sp>
        <p:nvSpPr>
          <p:cNvPr id="5" name="Rounded Rectangular Callout 4"/>
          <p:cNvSpPr/>
          <p:nvPr/>
        </p:nvSpPr>
        <p:spPr>
          <a:xfrm>
            <a:off x="2699792" y="143517"/>
            <a:ext cx="6120680" cy="1649413"/>
          </a:xfrm>
          <a:prstGeom prst="wedgeRoundRectCallout">
            <a:avLst>
              <a:gd name="adj1" fmla="val -95400"/>
              <a:gd name="adj2" fmla="val 15014"/>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lgn="ctr">
              <a:defRPr/>
            </a:pPr>
            <a:r>
              <a:rPr lang="en-US" sz="4400" dirty="0">
                <a:solidFill>
                  <a:srgbClr val="0070C0"/>
                </a:solidFill>
                <a:latin typeface="Times New Roman" pitchFamily="18" charset="0"/>
                <a:cs typeface="Times New Roman" pitchFamily="18" charset="0"/>
              </a:rPr>
              <a:t>3.Nhôm </a:t>
            </a:r>
            <a:r>
              <a:rPr lang="en-US" sz="4400" dirty="0" err="1">
                <a:solidFill>
                  <a:srgbClr val="0070C0"/>
                </a:solidFill>
                <a:latin typeface="Times New Roman" pitchFamily="18" charset="0"/>
                <a:cs typeface="Times New Roman" pitchFamily="18" charset="0"/>
              </a:rPr>
              <a:t>có</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tính</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chất</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gì</a:t>
            </a:r>
            <a:r>
              <a:rPr lang="en-US" sz="4400" dirty="0">
                <a:solidFill>
                  <a:srgbClr val="0070C0"/>
                </a:solidFill>
                <a:latin typeface="Times New Roman" pitchFamily="18" charset="0"/>
                <a:cs typeface="Times New Roman" pitchFamily="18" charset="0"/>
              </a:rPr>
              <a:t> ?</a:t>
            </a:r>
          </a:p>
        </p:txBody>
      </p:sp>
      <p:sp>
        <p:nvSpPr>
          <p:cNvPr id="6" name="Rounded Rectangular Callout 5"/>
          <p:cNvSpPr/>
          <p:nvPr/>
        </p:nvSpPr>
        <p:spPr>
          <a:xfrm>
            <a:off x="0" y="2708920"/>
            <a:ext cx="8964488" cy="4149080"/>
          </a:xfrm>
          <a:prstGeom prst="wedgeRoundRectCallout">
            <a:avLst>
              <a:gd name="adj1" fmla="val 41968"/>
              <a:gd name="adj2" fmla="val -58725"/>
              <a:gd name="adj3" fmla="val 16667"/>
            </a:avLst>
          </a:prstGeom>
        </p:spPr>
        <p:style>
          <a:lnRef idx="2">
            <a:schemeClr val="dk1"/>
          </a:lnRef>
          <a:fillRef idx="1">
            <a:schemeClr val="lt1"/>
          </a:fillRef>
          <a:effectRef idx="0">
            <a:schemeClr val="dk1"/>
          </a:effectRef>
          <a:fontRef idx="minor">
            <a:schemeClr val="dk1"/>
          </a:fontRef>
        </p:style>
        <p:txBody>
          <a:bodyPr lIns="121201" tIns="60601" rIns="121201" bIns="60601" anchor="ctr"/>
          <a:lstStyle/>
          <a:p>
            <a:pPr>
              <a:lnSpc>
                <a:spcPct val="150000"/>
              </a:lnSpc>
              <a:defRPr/>
            </a:pPr>
            <a:r>
              <a:rPr lang="en-US" sz="2700" dirty="0">
                <a:latin typeface="Times New Roman" pitchFamily="18" charset="0"/>
                <a:cs typeface="Times New Roman" pitchFamily="18" charset="0"/>
              </a:rPr>
              <a:t>a) </a:t>
            </a:r>
            <a:r>
              <a:rPr lang="en-US" sz="2700" dirty="0" err="1">
                <a:latin typeface="Times New Roman" pitchFamily="18" charset="0"/>
                <a:cs typeface="Times New Roman" pitchFamily="18" charset="0"/>
              </a:rPr>
              <a:t>Cứng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tính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đàn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hồi</a:t>
            </a:r>
            <a:r>
              <a:rPr lang="en-US" sz="2700" dirty="0">
                <a:latin typeface="Times New Roman" pitchFamily="18" charset="0"/>
                <a:cs typeface="Times New Roman" pitchFamily="18" charset="0"/>
              </a:rPr>
              <a:t>.</a:t>
            </a:r>
          </a:p>
          <a:p>
            <a:pPr>
              <a:lnSpc>
                <a:spcPct val="150000"/>
              </a:lnSpc>
              <a:defRPr/>
            </a:pPr>
            <a:r>
              <a:rPr lang="en-US" sz="2700" dirty="0">
                <a:latin typeface="Times New Roman" pitchFamily="18" charset="0"/>
                <a:cs typeface="Times New Roman" pitchFamily="18" charset="0"/>
              </a:rPr>
              <a:t>b) </a:t>
            </a:r>
            <a:r>
              <a:rPr lang="en-US" sz="2700" dirty="0" err="1">
                <a:latin typeface="Times New Roman" pitchFamily="18" charset="0"/>
                <a:cs typeface="Times New Roman" pitchFamily="18" charset="0"/>
              </a:rPr>
              <a:t>Trong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suốt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không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gỉ</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cứng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nhưng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dễ</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vỡ</a:t>
            </a:r>
            <a:r>
              <a:rPr lang="en-US" sz="2700" dirty="0">
                <a:latin typeface="Times New Roman" pitchFamily="18" charset="0"/>
                <a:cs typeface="Times New Roman" pitchFamily="18" charset="0"/>
              </a:rPr>
              <a:t>.</a:t>
            </a:r>
          </a:p>
          <a:p>
            <a:pPr>
              <a:lnSpc>
                <a:spcPct val="150000"/>
              </a:lnSpc>
              <a:defRPr/>
            </a:pPr>
            <a:r>
              <a:rPr lang="en-US" sz="2700" dirty="0">
                <a:latin typeface="Times New Roman" pitchFamily="18" charset="0"/>
                <a:cs typeface="Times New Roman" pitchFamily="18" charset="0"/>
              </a:rPr>
              <a:t>c) </a:t>
            </a:r>
            <a:r>
              <a:rPr lang="en-US" sz="2700" dirty="0" err="1">
                <a:latin typeface="Times New Roman" pitchFamily="18" charset="0"/>
                <a:cs typeface="Times New Roman" pitchFamily="18" charset="0"/>
              </a:rPr>
              <a:t>Màu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trắng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bạc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ánh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kim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thể</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kéo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thành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dát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mỏng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nhẹ</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tốt</a:t>
            </a:r>
            <a:r>
              <a:rPr lang="en-US" sz="2700" dirty="0">
                <a:latin typeface="Times New Roman" pitchFamily="18" charset="0"/>
                <a:cs typeface="Times New Roman" pitchFamily="18" charset="0"/>
              </a:rPr>
              <a:t>.</a:t>
            </a:r>
          </a:p>
          <a:p>
            <a:pPr>
              <a:lnSpc>
                <a:spcPct val="150000"/>
              </a:lnSpc>
              <a:defRPr/>
            </a:pPr>
            <a:r>
              <a:rPr lang="en-US" sz="2700" dirty="0">
                <a:latin typeface="Times New Roman" pitchFamily="18" charset="0"/>
                <a:cs typeface="Times New Roman" pitchFamily="18" charset="0"/>
              </a:rPr>
              <a:t>d)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màu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đỏ</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nâu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ánh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kim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dễ</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dát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mỏng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kéo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thành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điện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dẫn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nhiệt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tốt</a:t>
            </a:r>
            <a:r>
              <a:rPr lang="en-US" sz="2700" dirty="0">
                <a:latin typeface="Times New Roman" pitchFamily="18" charset="0"/>
                <a:cs typeface="Times New Roman" pitchFamily="18" charset="0"/>
              </a:rPr>
              <a:t>.</a:t>
            </a:r>
          </a:p>
        </p:txBody>
      </p:sp>
      <p:sp>
        <p:nvSpPr>
          <p:cNvPr id="4" name="Oval 3"/>
          <p:cNvSpPr/>
          <p:nvPr/>
        </p:nvSpPr>
        <p:spPr>
          <a:xfrm>
            <a:off x="179512" y="4323871"/>
            <a:ext cx="504056" cy="459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C</a:t>
            </a:r>
          </a:p>
        </p:txBody>
      </p:sp>
    </p:spTree>
    <p:extLst>
      <p:ext uri="{BB962C8B-B14F-4D97-AF65-F5344CB8AC3E}">
        <p14:creationId xmlns:p14="http://schemas.microsoft.com/office/powerpoint/2010/main" val="9693758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3"/>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362">
                                          <p:stCondLst>
                                            <p:cond delay="0"/>
                                          </p:stCondLst>
                                        </p:cTn>
                                        <p:tgtEl>
                                          <p:spTgt spid="6"/>
                                        </p:tgtEl>
                                      </p:cBhvr>
                                    </p:animEffect>
                                    <p:anim calcmode="lin" valueType="num">
                                      <p:cBhvr>
                                        <p:cTn id="24"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29" dur="16">
                                          <p:stCondLst>
                                            <p:cond delay="406"/>
                                          </p:stCondLst>
                                        </p:cTn>
                                        <p:tgtEl>
                                          <p:spTgt spid="6"/>
                                        </p:tgtEl>
                                      </p:cBhvr>
                                      <p:to x="100000" y="60000"/>
                                    </p:animScale>
                                    <p:animScale>
                                      <p:cBhvr>
                                        <p:cTn id="30" dur="104" decel="50000">
                                          <p:stCondLst>
                                            <p:cond delay="423"/>
                                          </p:stCondLst>
                                        </p:cTn>
                                        <p:tgtEl>
                                          <p:spTgt spid="6"/>
                                        </p:tgtEl>
                                      </p:cBhvr>
                                      <p:to x="100000" y="100000"/>
                                    </p:animScale>
                                    <p:animScale>
                                      <p:cBhvr>
                                        <p:cTn id="31" dur="16">
                                          <p:stCondLst>
                                            <p:cond delay="820"/>
                                          </p:stCondLst>
                                        </p:cTn>
                                        <p:tgtEl>
                                          <p:spTgt spid="6"/>
                                        </p:tgtEl>
                                      </p:cBhvr>
                                      <p:to x="100000" y="80000"/>
                                    </p:animScale>
                                    <p:animScale>
                                      <p:cBhvr>
                                        <p:cTn id="32" dur="104" decel="50000">
                                          <p:stCondLst>
                                            <p:cond delay="836"/>
                                          </p:stCondLst>
                                        </p:cTn>
                                        <p:tgtEl>
                                          <p:spTgt spid="6"/>
                                        </p:tgtEl>
                                      </p:cBhvr>
                                      <p:to x="100000" y="100000"/>
                                    </p:animScale>
                                    <p:animScale>
                                      <p:cBhvr>
                                        <p:cTn id="33" dur="16">
                                          <p:stCondLst>
                                            <p:cond delay="1026"/>
                                          </p:stCondLst>
                                        </p:cTn>
                                        <p:tgtEl>
                                          <p:spTgt spid="6"/>
                                        </p:tgtEl>
                                      </p:cBhvr>
                                      <p:to x="100000" y="90000"/>
                                    </p:animScale>
                                    <p:animScale>
                                      <p:cBhvr>
                                        <p:cTn id="34" dur="104" decel="50000">
                                          <p:stCondLst>
                                            <p:cond delay="1042"/>
                                          </p:stCondLst>
                                        </p:cTn>
                                        <p:tgtEl>
                                          <p:spTgt spid="6"/>
                                        </p:tgtEl>
                                      </p:cBhvr>
                                      <p:to x="100000" y="100000"/>
                                    </p:animScale>
                                    <p:animScale>
                                      <p:cBhvr>
                                        <p:cTn id="35" dur="16">
                                          <p:stCondLst>
                                            <p:cond delay="1130"/>
                                          </p:stCondLst>
                                        </p:cTn>
                                        <p:tgtEl>
                                          <p:spTgt spid="6"/>
                                        </p:tgtEl>
                                      </p:cBhvr>
                                      <p:to x="100000" y="95000"/>
                                    </p:animScale>
                                    <p:animScale>
                                      <p:cBhvr>
                                        <p:cTn id="36" dur="104" decel="50000">
                                          <p:stCondLst>
                                            <p:cond delay="1146"/>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ircle(in)">
                                      <p:cBhvr>
                                        <p:cTn id="41"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Rounded Rectangular Callout 4"/>
          <p:cNvSpPr/>
          <p:nvPr/>
        </p:nvSpPr>
        <p:spPr>
          <a:xfrm>
            <a:off x="179512" y="548680"/>
            <a:ext cx="7848872" cy="1556792"/>
          </a:xfrm>
          <a:prstGeom prst="wedgeRoundRectCallout">
            <a:avLst>
              <a:gd name="adj1" fmla="val 66335"/>
              <a:gd name="adj2" fmla="val 62848"/>
              <a:gd name="adj3" fmla="val 16667"/>
            </a:avLst>
          </a:prstGeom>
        </p:spPr>
        <p:style>
          <a:lnRef idx="2">
            <a:schemeClr val="dk1"/>
          </a:lnRef>
          <a:fillRef idx="1">
            <a:schemeClr val="lt1"/>
          </a:fillRef>
          <a:effectRef idx="0">
            <a:schemeClr val="dk1"/>
          </a:effectRef>
          <a:fontRef idx="minor">
            <a:schemeClr val="dk1"/>
          </a:fontRef>
        </p:style>
        <p:txBody>
          <a:bodyPr lIns="121213" tIns="60606" rIns="121213" bIns="60606" anchor="ctr"/>
          <a:lstStyle/>
          <a:p>
            <a:pPr algn="ctr">
              <a:defRPr/>
            </a:pPr>
            <a:r>
              <a:rPr lang="en-US" sz="4400" dirty="0">
                <a:solidFill>
                  <a:srgbClr val="0070C0"/>
                </a:solidFill>
              </a:rPr>
              <a:t>4.Thép </a:t>
            </a:r>
            <a:r>
              <a:rPr lang="en-US" sz="4400" dirty="0" err="1">
                <a:solidFill>
                  <a:srgbClr val="0070C0"/>
                </a:solidFill>
              </a:rPr>
              <a:t>được</a:t>
            </a:r>
            <a:r>
              <a:rPr lang="en-US" sz="4400" dirty="0">
                <a:solidFill>
                  <a:srgbClr val="0070C0"/>
                </a:solidFill>
              </a:rPr>
              <a:t> </a:t>
            </a:r>
            <a:r>
              <a:rPr lang="en-US" sz="4400" dirty="0" err="1">
                <a:solidFill>
                  <a:srgbClr val="0070C0"/>
                </a:solidFill>
              </a:rPr>
              <a:t>sử</a:t>
            </a:r>
            <a:r>
              <a:rPr lang="en-US" sz="4400" dirty="0">
                <a:solidFill>
                  <a:srgbClr val="0070C0"/>
                </a:solidFill>
              </a:rPr>
              <a:t> </a:t>
            </a:r>
            <a:r>
              <a:rPr lang="en-US" sz="4400" dirty="0" err="1">
                <a:solidFill>
                  <a:srgbClr val="0070C0"/>
                </a:solidFill>
              </a:rPr>
              <a:t>dụng</a:t>
            </a:r>
            <a:r>
              <a:rPr lang="en-US" sz="4400" dirty="0">
                <a:solidFill>
                  <a:srgbClr val="0070C0"/>
                </a:solidFill>
              </a:rPr>
              <a:t> </a:t>
            </a:r>
            <a:r>
              <a:rPr lang="en-US" sz="4400" dirty="0" err="1">
                <a:solidFill>
                  <a:srgbClr val="0070C0"/>
                </a:solidFill>
              </a:rPr>
              <a:t>để</a:t>
            </a:r>
            <a:r>
              <a:rPr lang="en-US" sz="4400" dirty="0">
                <a:solidFill>
                  <a:srgbClr val="0070C0"/>
                </a:solidFill>
              </a:rPr>
              <a:t> </a:t>
            </a:r>
            <a:r>
              <a:rPr lang="en-US" sz="4400" dirty="0" err="1">
                <a:solidFill>
                  <a:srgbClr val="0070C0"/>
                </a:solidFill>
              </a:rPr>
              <a:t>làm</a:t>
            </a:r>
            <a:r>
              <a:rPr lang="en-US" sz="4400" dirty="0">
                <a:solidFill>
                  <a:srgbClr val="0070C0"/>
                </a:solidFill>
              </a:rPr>
              <a:t> </a:t>
            </a:r>
            <a:r>
              <a:rPr lang="en-US" sz="4400" dirty="0" err="1">
                <a:solidFill>
                  <a:srgbClr val="0070C0"/>
                </a:solidFill>
              </a:rPr>
              <a:t>gì</a:t>
            </a:r>
            <a:r>
              <a:rPr lang="en-US" sz="4400" dirty="0">
                <a:solidFill>
                  <a:srgbClr val="0070C0"/>
                </a:solidFill>
              </a:rPr>
              <a:t> ?</a:t>
            </a:r>
          </a:p>
        </p:txBody>
      </p:sp>
      <p:sp>
        <p:nvSpPr>
          <p:cNvPr id="6" name="Rounded Rectangular Callout 5"/>
          <p:cNvSpPr/>
          <p:nvPr/>
        </p:nvSpPr>
        <p:spPr>
          <a:xfrm>
            <a:off x="1259632" y="3185435"/>
            <a:ext cx="7488832" cy="3212976"/>
          </a:xfrm>
          <a:prstGeom prst="wedgeRoundRectCallout">
            <a:avLst>
              <a:gd name="adj1" fmla="val -66508"/>
              <a:gd name="adj2" fmla="val -4777"/>
              <a:gd name="adj3" fmla="val 16667"/>
            </a:avLst>
          </a:prstGeom>
        </p:spPr>
        <p:style>
          <a:lnRef idx="2">
            <a:schemeClr val="dk1"/>
          </a:lnRef>
          <a:fillRef idx="1">
            <a:schemeClr val="lt1"/>
          </a:fillRef>
          <a:effectRef idx="0">
            <a:schemeClr val="dk1"/>
          </a:effectRef>
          <a:fontRef idx="minor">
            <a:schemeClr val="dk1"/>
          </a:fontRef>
        </p:style>
        <p:txBody>
          <a:bodyPr lIns="121213" tIns="60606" rIns="121213" bIns="60606" anchor="ctr"/>
          <a:lstStyle/>
          <a:p>
            <a:pPr>
              <a:lnSpc>
                <a:spcPct val="150000"/>
              </a:lnSpc>
              <a:defRPr/>
            </a:pPr>
            <a:r>
              <a:rPr lang="en-US" sz="3200" dirty="0"/>
              <a:t>a) </a:t>
            </a:r>
            <a:r>
              <a:rPr lang="en-US" sz="3200" dirty="0" err="1"/>
              <a:t>Làm</a:t>
            </a:r>
            <a:r>
              <a:rPr lang="en-US" sz="3200" dirty="0"/>
              <a:t> </a:t>
            </a:r>
            <a:r>
              <a:rPr lang="en-US" sz="3200" dirty="0" err="1"/>
              <a:t>đồ</a:t>
            </a:r>
            <a:r>
              <a:rPr lang="en-US" sz="3200" dirty="0"/>
              <a:t> </a:t>
            </a:r>
            <a:r>
              <a:rPr lang="en-US" sz="3200" dirty="0" err="1"/>
              <a:t>điện</a:t>
            </a:r>
            <a:r>
              <a:rPr lang="en-US" sz="3200" dirty="0"/>
              <a:t>, </a:t>
            </a:r>
            <a:r>
              <a:rPr lang="en-US" sz="3200" dirty="0" err="1"/>
              <a:t>dây</a:t>
            </a:r>
            <a:r>
              <a:rPr lang="en-US" sz="3200" dirty="0"/>
              <a:t> </a:t>
            </a:r>
            <a:r>
              <a:rPr lang="en-US" sz="3200" dirty="0" err="1"/>
              <a:t>điện</a:t>
            </a:r>
            <a:r>
              <a:rPr lang="en-US" sz="3200" dirty="0"/>
              <a:t>.</a:t>
            </a:r>
          </a:p>
          <a:p>
            <a:pPr>
              <a:lnSpc>
                <a:spcPct val="150000"/>
              </a:lnSpc>
              <a:defRPr/>
            </a:pPr>
            <a:r>
              <a:rPr lang="en-US" sz="3200" dirty="0"/>
              <a:t>b) </a:t>
            </a:r>
            <a:r>
              <a:rPr lang="en-US" sz="3200" dirty="0" err="1"/>
              <a:t>Dùng</a:t>
            </a:r>
            <a:r>
              <a:rPr lang="en-US" sz="3200" dirty="0"/>
              <a:t> </a:t>
            </a:r>
            <a:r>
              <a:rPr lang="en-US" sz="3200" dirty="0" err="1"/>
              <a:t>trong</a:t>
            </a:r>
            <a:r>
              <a:rPr lang="en-US" sz="3200" dirty="0"/>
              <a:t> </a:t>
            </a:r>
            <a:r>
              <a:rPr lang="en-US" sz="3200" dirty="0" err="1"/>
              <a:t>xây</a:t>
            </a:r>
            <a:r>
              <a:rPr lang="en-US" sz="3200" dirty="0"/>
              <a:t> </a:t>
            </a:r>
            <a:r>
              <a:rPr lang="en-US" sz="3200" dirty="0" err="1"/>
              <a:t>dựng</a:t>
            </a:r>
            <a:r>
              <a:rPr lang="en-US" sz="3200" dirty="0"/>
              <a:t> </a:t>
            </a:r>
            <a:r>
              <a:rPr lang="en-US" sz="3200" dirty="0" err="1"/>
              <a:t>nhà</a:t>
            </a:r>
            <a:r>
              <a:rPr lang="en-US" sz="3200" dirty="0"/>
              <a:t> </a:t>
            </a:r>
            <a:r>
              <a:rPr lang="en-US" sz="3200" dirty="0" err="1"/>
              <a:t>cửa</a:t>
            </a:r>
            <a:r>
              <a:rPr lang="en-US" sz="3200" dirty="0"/>
              <a:t>, </a:t>
            </a:r>
            <a:r>
              <a:rPr lang="en-US" sz="3200" dirty="0" err="1"/>
              <a:t>bắc</a:t>
            </a:r>
            <a:r>
              <a:rPr lang="en-US" sz="3200" dirty="0"/>
              <a:t> </a:t>
            </a:r>
            <a:r>
              <a:rPr lang="en-US" sz="3200" dirty="0" err="1"/>
              <a:t>cầu</a:t>
            </a:r>
            <a:r>
              <a:rPr lang="en-US" sz="3200" dirty="0"/>
              <a:t> qua </a:t>
            </a:r>
            <a:r>
              <a:rPr lang="en-US" sz="3200" dirty="0" err="1"/>
              <a:t>sông</a:t>
            </a:r>
            <a:r>
              <a:rPr lang="en-US" sz="3200" dirty="0"/>
              <a:t>, </a:t>
            </a:r>
            <a:r>
              <a:rPr lang="en-US" sz="3200" dirty="0" err="1"/>
              <a:t>đường</a:t>
            </a:r>
            <a:r>
              <a:rPr lang="en-US" sz="3200" dirty="0"/>
              <a:t> ray </a:t>
            </a:r>
            <a:r>
              <a:rPr lang="en-US" sz="3200" dirty="0" err="1"/>
              <a:t>tàu</a:t>
            </a:r>
            <a:r>
              <a:rPr lang="en-US" sz="3200" dirty="0"/>
              <a:t> </a:t>
            </a:r>
            <a:r>
              <a:rPr lang="en-US" sz="3200" dirty="0" err="1"/>
              <a:t>hỏa</a:t>
            </a:r>
            <a:r>
              <a:rPr lang="en-US" sz="3200" dirty="0"/>
              <a:t>, </a:t>
            </a:r>
            <a:r>
              <a:rPr lang="en-US" sz="3200" dirty="0" err="1"/>
              <a:t>máy</a:t>
            </a:r>
            <a:r>
              <a:rPr lang="en-US" sz="3200" dirty="0"/>
              <a:t> </a:t>
            </a:r>
            <a:r>
              <a:rPr lang="en-US" sz="3200" dirty="0" err="1"/>
              <a:t>móc</a:t>
            </a:r>
            <a:r>
              <a:rPr lang="en-US" sz="3200" dirty="0"/>
              <a:t>,…</a:t>
            </a:r>
          </a:p>
        </p:txBody>
      </p:sp>
      <p:sp>
        <p:nvSpPr>
          <p:cNvPr id="7" name="Oval 6"/>
          <p:cNvSpPr/>
          <p:nvPr/>
        </p:nvSpPr>
        <p:spPr>
          <a:xfrm>
            <a:off x="1403648" y="4653136"/>
            <a:ext cx="504056" cy="459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B</a:t>
            </a:r>
          </a:p>
        </p:txBody>
      </p:sp>
    </p:spTree>
    <p:extLst>
      <p:ext uri="{BB962C8B-B14F-4D97-AF65-F5344CB8AC3E}">
        <p14:creationId xmlns:p14="http://schemas.microsoft.com/office/powerpoint/2010/main" val="7817284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2"/>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3"/>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par>
                                <p:cTn id="21" presetID="6"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12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Rounded Rectangular Callout 4"/>
          <p:cNvSpPr/>
          <p:nvPr/>
        </p:nvSpPr>
        <p:spPr>
          <a:xfrm>
            <a:off x="217778" y="188640"/>
            <a:ext cx="8602693" cy="1022127"/>
          </a:xfrm>
          <a:prstGeom prst="wedgeRoundRectCallout">
            <a:avLst>
              <a:gd name="adj1" fmla="val -3332"/>
              <a:gd name="adj2" fmla="val 205111"/>
              <a:gd name="adj3" fmla="val 16667"/>
            </a:avLst>
          </a:prstGeom>
        </p:spPr>
        <p:style>
          <a:lnRef idx="2">
            <a:schemeClr val="dk1"/>
          </a:lnRef>
          <a:fillRef idx="1">
            <a:schemeClr val="lt1"/>
          </a:fillRef>
          <a:effectRef idx="0">
            <a:schemeClr val="dk1"/>
          </a:effectRef>
          <a:fontRef idx="minor">
            <a:schemeClr val="dk1"/>
          </a:fontRef>
        </p:style>
        <p:txBody>
          <a:bodyPr lIns="121213" tIns="60606" rIns="121213" bIns="60606" anchor="ctr"/>
          <a:lstStyle/>
          <a:p>
            <a:pPr algn="ctr">
              <a:defRPr/>
            </a:pPr>
            <a:r>
              <a:rPr lang="en-US" sz="2800" dirty="0">
                <a:latin typeface="Times New Roman" pitchFamily="18" charset="0"/>
                <a:cs typeface="Times New Roman" pitchFamily="18" charset="0"/>
              </a:rPr>
              <a:t> </a:t>
            </a:r>
            <a:r>
              <a:rPr lang="en-US" sz="4400" dirty="0">
                <a:solidFill>
                  <a:srgbClr val="0070C0"/>
                </a:solidFill>
                <a:latin typeface="Times New Roman" pitchFamily="18" charset="0"/>
                <a:cs typeface="Times New Roman" pitchFamily="18" charset="0"/>
              </a:rPr>
              <a:t>5.Sự </a:t>
            </a:r>
            <a:r>
              <a:rPr lang="en-US" sz="4400" dirty="0" err="1">
                <a:solidFill>
                  <a:srgbClr val="0070C0"/>
                </a:solidFill>
                <a:latin typeface="Times New Roman" pitchFamily="18" charset="0"/>
                <a:cs typeface="Times New Roman" pitchFamily="18" charset="0"/>
              </a:rPr>
              <a:t>biến</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đổi</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hóa</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học</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là</a:t>
            </a:r>
            <a:r>
              <a:rPr lang="en-US" sz="4400" dirty="0">
                <a:solidFill>
                  <a:srgbClr val="0070C0"/>
                </a:solidFill>
                <a:latin typeface="Times New Roman" pitchFamily="18" charset="0"/>
                <a:cs typeface="Times New Roman" pitchFamily="18" charset="0"/>
              </a:rPr>
              <a:t> </a:t>
            </a:r>
            <a:r>
              <a:rPr lang="en-US" sz="4400" dirty="0" err="1">
                <a:solidFill>
                  <a:srgbClr val="0070C0"/>
                </a:solidFill>
                <a:latin typeface="Times New Roman" pitchFamily="18" charset="0"/>
                <a:cs typeface="Times New Roman" pitchFamily="18" charset="0"/>
              </a:rPr>
              <a:t>gì</a:t>
            </a:r>
            <a:r>
              <a:rPr lang="en-US" sz="4400" dirty="0">
                <a:solidFill>
                  <a:srgbClr val="0070C0"/>
                </a:solidFill>
                <a:latin typeface="Times New Roman" pitchFamily="18" charset="0"/>
                <a:cs typeface="Times New Roman" pitchFamily="18" charset="0"/>
              </a:rPr>
              <a:t> ?</a:t>
            </a:r>
          </a:p>
        </p:txBody>
      </p:sp>
      <p:sp>
        <p:nvSpPr>
          <p:cNvPr id="6" name="Rounded Rectangular Callout 5"/>
          <p:cNvSpPr/>
          <p:nvPr/>
        </p:nvSpPr>
        <p:spPr>
          <a:xfrm>
            <a:off x="683568" y="3489398"/>
            <a:ext cx="6552728" cy="2675906"/>
          </a:xfrm>
          <a:prstGeom prst="wedgeRoundRectCallout">
            <a:avLst>
              <a:gd name="adj1" fmla="val 77487"/>
              <a:gd name="adj2" fmla="val -7923"/>
              <a:gd name="adj3" fmla="val 16667"/>
            </a:avLst>
          </a:prstGeom>
        </p:spPr>
        <p:style>
          <a:lnRef idx="2">
            <a:schemeClr val="dk1"/>
          </a:lnRef>
          <a:fillRef idx="1">
            <a:schemeClr val="lt1"/>
          </a:fillRef>
          <a:effectRef idx="0">
            <a:schemeClr val="dk1"/>
          </a:effectRef>
          <a:fontRef idx="minor">
            <a:schemeClr val="dk1"/>
          </a:fontRef>
        </p:style>
        <p:txBody>
          <a:bodyPr lIns="121213" tIns="60606" rIns="121213" bIns="60606" anchor="ctr"/>
          <a:lstStyle/>
          <a:p>
            <a:pPr>
              <a:lnSpc>
                <a:spcPct val="150000"/>
              </a:lnSpc>
              <a:defRPr/>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lỏng</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a:t>
            </a:r>
          </a:p>
          <a:p>
            <a:pPr>
              <a:lnSpc>
                <a:spcPct val="150000"/>
              </a:lnSpc>
              <a:defRPr/>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a:t>
            </a:r>
          </a:p>
        </p:txBody>
      </p:sp>
      <p:sp>
        <p:nvSpPr>
          <p:cNvPr id="7" name="Oval 6"/>
          <p:cNvSpPr/>
          <p:nvPr/>
        </p:nvSpPr>
        <p:spPr>
          <a:xfrm>
            <a:off x="776655" y="5301208"/>
            <a:ext cx="504056" cy="459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B</a:t>
            </a:r>
          </a:p>
        </p:txBody>
      </p:sp>
    </p:spTree>
    <p:extLst>
      <p:ext uri="{BB962C8B-B14F-4D97-AF65-F5344CB8AC3E}">
        <p14:creationId xmlns:p14="http://schemas.microsoft.com/office/powerpoint/2010/main" val="13600112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2"/>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3"/>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p>
        </p:txBody>
      </p:sp>
      <p:pic>
        <p:nvPicPr>
          <p:cNvPr id="112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5" name="Rounded Rectangular Callout 4"/>
          <p:cNvSpPr/>
          <p:nvPr/>
        </p:nvSpPr>
        <p:spPr>
          <a:xfrm>
            <a:off x="532933" y="849744"/>
            <a:ext cx="8182645" cy="1224136"/>
          </a:xfrm>
          <a:prstGeom prst="wedgeRoundRectCallout">
            <a:avLst>
              <a:gd name="adj1" fmla="val -1983"/>
              <a:gd name="adj2" fmla="val -115245"/>
              <a:gd name="adj3" fmla="val 16667"/>
            </a:avLst>
          </a:prstGeom>
          <a:ln/>
        </p:spPr>
        <p:style>
          <a:lnRef idx="2">
            <a:schemeClr val="dk1"/>
          </a:lnRef>
          <a:fillRef idx="1">
            <a:schemeClr val="lt1"/>
          </a:fillRef>
          <a:effectRef idx="0">
            <a:schemeClr val="dk1"/>
          </a:effectRef>
          <a:fontRef idx="minor">
            <a:schemeClr val="dk1"/>
          </a:fontRef>
        </p:style>
        <p:txBody>
          <a:bodyPr lIns="121213" tIns="60606" rIns="121213" bIns="60606" anchor="ctr"/>
          <a:lstStyle/>
          <a:p>
            <a:pPr algn="ctr">
              <a:defRPr/>
            </a:pPr>
            <a:r>
              <a:rPr lang="en-US" sz="3600" dirty="0">
                <a:solidFill>
                  <a:srgbClr val="0070C0"/>
                </a:solidFill>
                <a:latin typeface="Times New Roman" pitchFamily="18" charset="0"/>
                <a:cs typeface="Times New Roman" pitchFamily="18" charset="0"/>
              </a:rPr>
              <a:t>6.Hỗn </a:t>
            </a:r>
            <a:r>
              <a:rPr lang="en-US" sz="3600" dirty="0" err="1">
                <a:solidFill>
                  <a:srgbClr val="0070C0"/>
                </a:solidFill>
                <a:latin typeface="Times New Roman" pitchFamily="18" charset="0"/>
                <a:cs typeface="Times New Roman" pitchFamily="18" charset="0"/>
              </a:rPr>
              <a:t>hợp</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nào</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dưới</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đây</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không</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phải</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là</a:t>
            </a:r>
            <a:r>
              <a:rPr lang="en-US" sz="3600" dirty="0">
                <a:solidFill>
                  <a:srgbClr val="0070C0"/>
                </a:solidFill>
                <a:latin typeface="Times New Roman" pitchFamily="18" charset="0"/>
                <a:cs typeface="Times New Roman" pitchFamily="18" charset="0"/>
              </a:rPr>
              <a:t> dung </a:t>
            </a:r>
            <a:r>
              <a:rPr lang="en-US" sz="3600" dirty="0" err="1">
                <a:solidFill>
                  <a:srgbClr val="0070C0"/>
                </a:solidFill>
                <a:latin typeface="Times New Roman" pitchFamily="18" charset="0"/>
                <a:cs typeface="Times New Roman" pitchFamily="18" charset="0"/>
              </a:rPr>
              <a:t>dịch</a:t>
            </a:r>
            <a:r>
              <a:rPr lang="en-US" sz="3600" dirty="0">
                <a:solidFill>
                  <a:srgbClr val="0070C0"/>
                </a:solidFill>
                <a:latin typeface="Times New Roman" pitchFamily="18" charset="0"/>
                <a:cs typeface="Times New Roman" pitchFamily="18" charset="0"/>
              </a:rPr>
              <a:t> ?</a:t>
            </a:r>
          </a:p>
        </p:txBody>
      </p:sp>
      <p:sp>
        <p:nvSpPr>
          <p:cNvPr id="6" name="Rounded Rectangular Callout 5"/>
          <p:cNvSpPr/>
          <p:nvPr/>
        </p:nvSpPr>
        <p:spPr>
          <a:xfrm>
            <a:off x="771827" y="3444133"/>
            <a:ext cx="7704856" cy="2623890"/>
          </a:xfrm>
          <a:prstGeom prst="wedgeRoundRectCallout">
            <a:avLst>
              <a:gd name="adj1" fmla="val 1663"/>
              <a:gd name="adj2" fmla="val 64440"/>
              <a:gd name="adj3" fmla="val 16667"/>
            </a:avLst>
          </a:prstGeom>
        </p:spPr>
        <p:style>
          <a:lnRef idx="2">
            <a:schemeClr val="dk1"/>
          </a:lnRef>
          <a:fillRef idx="1">
            <a:schemeClr val="lt1"/>
          </a:fillRef>
          <a:effectRef idx="0">
            <a:schemeClr val="dk1"/>
          </a:effectRef>
          <a:fontRef idx="minor">
            <a:schemeClr val="dk1"/>
          </a:fontRef>
        </p:style>
        <p:txBody>
          <a:bodyPr lIns="121213" tIns="60606" rIns="121213" bIns="60606" anchor="ctr"/>
          <a:lstStyle/>
          <a:p>
            <a:pPr>
              <a:lnSpc>
                <a:spcPct val="150000"/>
              </a:lnSpc>
              <a:defRPr/>
            </a:pPr>
            <a:r>
              <a:rPr lang="en-US" sz="2700" dirty="0">
                <a:latin typeface="Times New Roman" pitchFamily="18" charset="0"/>
                <a:cs typeface="Times New Roman" pitchFamily="18" charset="0"/>
              </a:rPr>
              <a:t>a) </a:t>
            </a:r>
            <a:r>
              <a:rPr lang="en-US" sz="2700" dirty="0" err="1">
                <a:latin typeface="Times New Roman" pitchFamily="18" charset="0"/>
                <a:cs typeface="Times New Roman" pitchFamily="18" charset="0"/>
              </a:rPr>
              <a:t>Nước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đường</a:t>
            </a:r>
            <a:r>
              <a:rPr lang="en-US" sz="2700" dirty="0">
                <a:latin typeface="Times New Roman" pitchFamily="18" charset="0"/>
                <a:cs typeface="Times New Roman" pitchFamily="18" charset="0"/>
              </a:rPr>
              <a:t>.</a:t>
            </a:r>
          </a:p>
          <a:p>
            <a:pPr>
              <a:lnSpc>
                <a:spcPct val="150000"/>
              </a:lnSpc>
              <a:defRPr/>
            </a:pPr>
            <a:r>
              <a:rPr lang="en-US" sz="2700" dirty="0">
                <a:latin typeface="Times New Roman" pitchFamily="18" charset="0"/>
                <a:cs typeface="Times New Roman" pitchFamily="18" charset="0"/>
              </a:rPr>
              <a:t>b) </a:t>
            </a:r>
            <a:r>
              <a:rPr lang="en-US" sz="2700" dirty="0" err="1">
                <a:latin typeface="Times New Roman" pitchFamily="18" charset="0"/>
                <a:cs typeface="Times New Roman" pitchFamily="18" charset="0"/>
              </a:rPr>
              <a:t>Nước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chanh</a:t>
            </a:r>
            <a:r>
              <a:rPr lang="en-US" sz="2700" dirty="0">
                <a:latin typeface="Times New Roman" pitchFamily="18" charset="0"/>
                <a:cs typeface="Times New Roman" pitchFamily="18" charset="0"/>
              </a:rPr>
              <a:t> ( </a:t>
            </a:r>
            <a:r>
              <a:rPr lang="en-US" sz="2700" dirty="0" err="1">
                <a:latin typeface="Times New Roman" pitchFamily="18" charset="0"/>
                <a:cs typeface="Times New Roman" pitchFamily="18" charset="0"/>
              </a:rPr>
              <a:t>đã</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lọc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hết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tép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chanh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hạt</a:t>
            </a:r>
            <a:r>
              <a:rPr lang="en-US" sz="2700" dirty="0">
                <a:latin typeface="Times New Roman" pitchFamily="18" charset="0"/>
                <a:cs typeface="Times New Roman" pitchFamily="18" charset="0"/>
              </a:rPr>
              <a:t> ) </a:t>
            </a:r>
            <a:r>
              <a:rPr lang="en-US" sz="2700" dirty="0" err="1">
                <a:latin typeface="Times New Roman" pitchFamily="18" charset="0"/>
                <a:cs typeface="Times New Roman" pitchFamily="18" charset="0"/>
              </a:rPr>
              <a:t>pha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với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đường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nước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sôi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để</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nguội</a:t>
            </a:r>
            <a:r>
              <a:rPr lang="en-US" sz="2700" dirty="0">
                <a:latin typeface="Times New Roman" pitchFamily="18" charset="0"/>
                <a:cs typeface="Times New Roman" pitchFamily="18" charset="0"/>
              </a:rPr>
              <a:t>.</a:t>
            </a:r>
          </a:p>
          <a:p>
            <a:pPr>
              <a:lnSpc>
                <a:spcPct val="150000"/>
              </a:lnSpc>
              <a:defRPr/>
            </a:pPr>
            <a:r>
              <a:rPr lang="en-US" sz="2700" dirty="0">
                <a:latin typeface="Times New Roman" pitchFamily="18" charset="0"/>
                <a:cs typeface="Times New Roman" pitchFamily="18" charset="0"/>
              </a:rPr>
              <a:t>c) </a:t>
            </a:r>
            <a:r>
              <a:rPr lang="en-US" sz="2700" dirty="0" err="1">
                <a:latin typeface="Times New Roman" pitchFamily="18" charset="0"/>
                <a:cs typeface="Times New Roman" pitchFamily="18" charset="0"/>
              </a:rPr>
              <a:t>Nước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bột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sắn</a:t>
            </a:r>
            <a:r>
              <a:rPr lang="en-US" sz="2700" dirty="0">
                <a:latin typeface="Times New Roman" pitchFamily="18" charset="0"/>
                <a:cs typeface="Times New Roman" pitchFamily="18" charset="0"/>
              </a:rPr>
              <a:t> ( </a:t>
            </a:r>
            <a:r>
              <a:rPr lang="en-US" sz="2700" dirty="0" err="1">
                <a:latin typeface="Times New Roman" pitchFamily="18" charset="0"/>
                <a:cs typeface="Times New Roman" pitchFamily="18" charset="0"/>
              </a:rPr>
              <a:t>pha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sống</a:t>
            </a:r>
            <a:r>
              <a:rPr lang="en-US" sz="2700" dirty="0">
                <a:latin typeface="Times New Roman" pitchFamily="18" charset="0"/>
                <a:cs typeface="Times New Roman" pitchFamily="18" charset="0"/>
              </a:rPr>
              <a:t> )</a:t>
            </a:r>
          </a:p>
        </p:txBody>
      </p:sp>
      <p:sp>
        <p:nvSpPr>
          <p:cNvPr id="15" name="Oval 14"/>
          <p:cNvSpPr/>
          <p:nvPr/>
        </p:nvSpPr>
        <p:spPr>
          <a:xfrm>
            <a:off x="799536" y="5580396"/>
            <a:ext cx="504056" cy="459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VnTime" pitchFamily="34" charset="0"/>
              </a:rPr>
              <a:t>C</a:t>
            </a:r>
          </a:p>
        </p:txBody>
      </p:sp>
    </p:spTree>
    <p:extLst>
      <p:ext uri="{BB962C8B-B14F-4D97-AF65-F5344CB8AC3E}">
        <p14:creationId xmlns:p14="http://schemas.microsoft.com/office/powerpoint/2010/main" val="19892934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90">
                                          <p:stCondLst>
                                            <p:cond delay="0"/>
                                          </p:stCondLst>
                                        </p:cTn>
                                        <p:tgtEl>
                                          <p:spTgt spid="5"/>
                                        </p:tgtEl>
                                      </p:cBhvr>
                                    </p:animEffect>
                                    <p:anim calcmode="lin" valueType="num">
                                      <p:cBhvr>
                                        <p:cTn id="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gtEl>
                                      </p:cBhvr>
                                      <p:to x="100000" y="60000"/>
                                    </p:animScale>
                                    <p:animScale>
                                      <p:cBhvr>
                                        <p:cTn id="14" dur="83" decel="50000">
                                          <p:stCondLst>
                                            <p:cond delay="338"/>
                                          </p:stCondLst>
                                        </p:cTn>
                                        <p:tgtEl>
                                          <p:spTgt spid="5"/>
                                        </p:tgtEl>
                                      </p:cBhvr>
                                      <p:to x="100000" y="100000"/>
                                    </p:animScale>
                                    <p:animScale>
                                      <p:cBhvr>
                                        <p:cTn id="15" dur="13">
                                          <p:stCondLst>
                                            <p:cond delay="656"/>
                                          </p:stCondLst>
                                        </p:cTn>
                                        <p:tgtEl>
                                          <p:spTgt spid="5"/>
                                        </p:tgtEl>
                                      </p:cBhvr>
                                      <p:to x="100000" y="80000"/>
                                    </p:animScale>
                                    <p:animScale>
                                      <p:cBhvr>
                                        <p:cTn id="16" dur="83" decel="50000">
                                          <p:stCondLst>
                                            <p:cond delay="669"/>
                                          </p:stCondLst>
                                        </p:cTn>
                                        <p:tgtEl>
                                          <p:spTgt spid="5"/>
                                        </p:tgtEl>
                                      </p:cBhvr>
                                      <p:to x="100000" y="100000"/>
                                    </p:animScale>
                                    <p:animScale>
                                      <p:cBhvr>
                                        <p:cTn id="17" dur="13">
                                          <p:stCondLst>
                                            <p:cond delay="821"/>
                                          </p:stCondLst>
                                        </p:cTn>
                                        <p:tgtEl>
                                          <p:spTgt spid="5"/>
                                        </p:tgtEl>
                                      </p:cBhvr>
                                      <p:to x="100000" y="90000"/>
                                    </p:animScale>
                                    <p:animScale>
                                      <p:cBhvr>
                                        <p:cTn id="18" dur="83" decel="50000">
                                          <p:stCondLst>
                                            <p:cond delay="834"/>
                                          </p:stCondLst>
                                        </p:cTn>
                                        <p:tgtEl>
                                          <p:spTgt spid="5"/>
                                        </p:tgtEl>
                                      </p:cBhvr>
                                      <p:to x="100000" y="100000"/>
                                    </p:animScale>
                                    <p:animScale>
                                      <p:cBhvr>
                                        <p:cTn id="19" dur="13">
                                          <p:stCondLst>
                                            <p:cond delay="904"/>
                                          </p:stCondLst>
                                        </p:cTn>
                                        <p:tgtEl>
                                          <p:spTgt spid="5"/>
                                        </p:tgtEl>
                                      </p:cBhvr>
                                      <p:to x="100000" y="95000"/>
                                    </p:animScale>
                                    <p:animScale>
                                      <p:cBhvr>
                                        <p:cTn id="20" dur="83" decel="50000">
                                          <p:stCondLst>
                                            <p:cond delay="917"/>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
            <a:extLst>
              <a:ext uri="{FF2B5EF4-FFF2-40B4-BE49-F238E27FC236}">
                <a16:creationId xmlns:a16="http://schemas.microsoft.com/office/drawing/2014/main" xmlns="" id="{DF3A9551-0952-4E7D-B87B-E3188E922761}"/>
              </a:ext>
            </a:extLst>
          </p:cNvPr>
          <p:cNvSpPr txBox="1">
            <a:spLocks noChangeArrowheads="1"/>
          </p:cNvSpPr>
          <p:nvPr/>
        </p:nvSpPr>
        <p:spPr bwMode="auto">
          <a:xfrm>
            <a:off x="611560" y="0"/>
            <a:ext cx="79509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0"/>
              </a:spcBef>
              <a:spcAft>
                <a:spcPct val="0"/>
              </a:spcAft>
            </a:pPr>
            <a:r>
              <a:rPr lang="en-US" altLang="en-US" sz="3600" b="1" dirty="0" err="1" smtClean="0">
                <a:solidFill>
                  <a:srgbClr val="0070C0"/>
                </a:solidFill>
                <a:latin typeface="Times New Roman" pitchFamily="18" charset="0"/>
                <a:cs typeface="Arial" pitchFamily="34" charset="0"/>
              </a:rPr>
              <a:t>Thứ</a:t>
            </a:r>
            <a:r>
              <a:rPr lang="en-US" altLang="en-US" sz="3600" b="1" dirty="0" smtClean="0">
                <a:solidFill>
                  <a:srgbClr val="0070C0"/>
                </a:solidFill>
                <a:latin typeface="Times New Roman" pitchFamily="18" charset="0"/>
                <a:cs typeface="Arial" pitchFamily="34" charset="0"/>
              </a:rPr>
              <a:t> </a:t>
            </a:r>
            <a:r>
              <a:rPr lang="en-US" altLang="en-US" sz="3600" b="1" dirty="0" err="1" smtClean="0">
                <a:solidFill>
                  <a:srgbClr val="0070C0"/>
                </a:solidFill>
                <a:latin typeface="Times New Roman" pitchFamily="18" charset="0"/>
                <a:cs typeface="Arial" pitchFamily="34" charset="0"/>
              </a:rPr>
              <a:t>hai</a:t>
            </a:r>
            <a:r>
              <a:rPr lang="en-US" altLang="en-US" sz="3600" b="1" dirty="0" smtClean="0">
                <a:solidFill>
                  <a:srgbClr val="0070C0"/>
                </a:solidFill>
                <a:latin typeface="Times New Roman" pitchFamily="18" charset="0"/>
                <a:cs typeface="Arial" pitchFamily="34" charset="0"/>
              </a:rPr>
              <a:t> </a:t>
            </a:r>
            <a:r>
              <a:rPr lang="en-US" altLang="en-US" sz="3600" b="1" dirty="0" err="1" smtClean="0">
                <a:solidFill>
                  <a:srgbClr val="0070C0"/>
                </a:solidFill>
                <a:latin typeface="Times New Roman" pitchFamily="18" charset="0"/>
                <a:cs typeface="Arial" pitchFamily="34" charset="0"/>
              </a:rPr>
              <a:t>ngày</a:t>
            </a:r>
            <a:r>
              <a:rPr lang="en-US" altLang="en-US" sz="3600" b="1" dirty="0" smtClean="0">
                <a:solidFill>
                  <a:srgbClr val="0070C0"/>
                </a:solidFill>
                <a:latin typeface="Times New Roman" pitchFamily="18" charset="0"/>
                <a:cs typeface="Arial" pitchFamily="34" charset="0"/>
              </a:rPr>
              <a:t> 7 </a:t>
            </a:r>
            <a:r>
              <a:rPr lang="en-US" altLang="en-US" sz="3600" b="1" dirty="0" err="1" smtClean="0">
                <a:solidFill>
                  <a:srgbClr val="0070C0"/>
                </a:solidFill>
                <a:latin typeface="Times New Roman" pitchFamily="18" charset="0"/>
                <a:cs typeface="Arial" pitchFamily="34" charset="0"/>
              </a:rPr>
              <a:t>tháng</a:t>
            </a:r>
            <a:r>
              <a:rPr lang="en-US" altLang="en-US" sz="3600" b="1" dirty="0" smtClean="0">
                <a:solidFill>
                  <a:srgbClr val="0070C0"/>
                </a:solidFill>
                <a:latin typeface="Times New Roman" pitchFamily="18" charset="0"/>
                <a:cs typeface="Arial" pitchFamily="34" charset="0"/>
              </a:rPr>
              <a:t> </a:t>
            </a:r>
            <a:r>
              <a:rPr lang="en-US" altLang="en-US" sz="3600" b="1" dirty="0" smtClean="0">
                <a:solidFill>
                  <a:srgbClr val="0070C0"/>
                </a:solidFill>
                <a:latin typeface="Times New Roman" pitchFamily="18" charset="0"/>
                <a:cs typeface="Arial" pitchFamily="34" charset="0"/>
              </a:rPr>
              <a:t>3 </a:t>
            </a:r>
            <a:r>
              <a:rPr lang="en-US" altLang="en-US" sz="3600" b="1" dirty="0" err="1" smtClean="0">
                <a:solidFill>
                  <a:srgbClr val="0070C0"/>
                </a:solidFill>
                <a:latin typeface="Times New Roman" pitchFamily="18" charset="0"/>
                <a:cs typeface="Arial" pitchFamily="34" charset="0"/>
              </a:rPr>
              <a:t>năm</a:t>
            </a:r>
            <a:r>
              <a:rPr lang="en-US" altLang="en-US" sz="3600" b="1" dirty="0" smtClean="0">
                <a:solidFill>
                  <a:srgbClr val="0070C0"/>
                </a:solidFill>
                <a:latin typeface="Times New Roman" pitchFamily="18" charset="0"/>
                <a:cs typeface="Arial" pitchFamily="34" charset="0"/>
              </a:rPr>
              <a:t> 2022</a:t>
            </a:r>
          </a:p>
          <a:p>
            <a:pPr algn="ctr" fontAlgn="base">
              <a:spcBef>
                <a:spcPct val="0"/>
              </a:spcBef>
              <a:spcAft>
                <a:spcPct val="0"/>
              </a:spcAft>
            </a:pPr>
            <a:r>
              <a:rPr lang="en-US" altLang="en-US" sz="3600" b="1" u="sng" dirty="0" err="1" smtClean="0">
                <a:solidFill>
                  <a:srgbClr val="0070C0"/>
                </a:solidFill>
                <a:latin typeface="Times New Roman" pitchFamily="18" charset="0"/>
                <a:cs typeface="Arial" pitchFamily="34" charset="0"/>
              </a:rPr>
              <a:t>Khoa</a:t>
            </a:r>
            <a:r>
              <a:rPr lang="en-US" altLang="en-US" sz="3600" b="1" u="sng" dirty="0" smtClean="0">
                <a:solidFill>
                  <a:srgbClr val="0070C0"/>
                </a:solidFill>
                <a:latin typeface="Times New Roman" pitchFamily="18" charset="0"/>
                <a:cs typeface="Arial" pitchFamily="34" charset="0"/>
              </a:rPr>
              <a:t> </a:t>
            </a:r>
            <a:r>
              <a:rPr lang="en-US" altLang="en-US" sz="3600" b="1" u="sng" dirty="0" err="1" smtClean="0">
                <a:solidFill>
                  <a:srgbClr val="0070C0"/>
                </a:solidFill>
                <a:latin typeface="Times New Roman" pitchFamily="18" charset="0"/>
                <a:cs typeface="Arial" pitchFamily="34" charset="0"/>
              </a:rPr>
              <a:t>học</a:t>
            </a:r>
            <a:endParaRPr lang="en-US" altLang="en-US" sz="3600" b="1" u="sng" dirty="0">
              <a:solidFill>
                <a:srgbClr val="0070C0"/>
              </a:solidFill>
              <a:latin typeface="Calibri Light" pitchFamily="34" charset="0"/>
              <a:cs typeface="Arial" pitchFamily="34" charset="0"/>
            </a:endParaRPr>
          </a:p>
        </p:txBody>
      </p:sp>
      <p:sp>
        <p:nvSpPr>
          <p:cNvPr id="23" name="TextBox 22">
            <a:extLst>
              <a:ext uri="{FF2B5EF4-FFF2-40B4-BE49-F238E27FC236}">
                <a16:creationId xmlns:a16="http://schemas.microsoft.com/office/drawing/2014/main" xmlns="" id="{858942E5-9423-48DD-B244-A20E0068AABC}"/>
              </a:ext>
            </a:extLst>
          </p:cNvPr>
          <p:cNvSpPr txBox="1"/>
          <p:nvPr/>
        </p:nvSpPr>
        <p:spPr>
          <a:xfrm>
            <a:off x="-252536" y="1136938"/>
            <a:ext cx="10184604" cy="707886"/>
          </a:xfrm>
          <a:prstGeom prst="rect">
            <a:avLst/>
          </a:prstGeom>
          <a:noFill/>
        </p:spPr>
        <p:txBody>
          <a:bodyPr wrap="square">
            <a:spAutoFit/>
          </a:bodyPr>
          <a:lstStyle/>
          <a:p>
            <a:pPr algn="ctr">
              <a:defRPr/>
            </a:pPr>
            <a:r>
              <a:rPr lang="en-US" sz="4000" b="1" spc="50" smtClean="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Ôn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tập</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vật</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smtClean="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chất</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smtClean="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và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năng</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lượng</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smtClean="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(Tiết 1)</a:t>
            </a:r>
            <a:endParaRPr lang="en-US" sz="4000" b="1" spc="50" dirty="0">
              <a:ln w="0"/>
              <a:solidFill>
                <a:srgbClr val="FF0000"/>
              </a:solidFill>
              <a:effectLst>
                <a:innerShdw blurRad="63500" dist="50800" dir="13500000">
                  <a:srgbClr val="000000">
                    <a:alpha val="50000"/>
                  </a:srgbClr>
                </a:innerShdw>
              </a:effectLst>
              <a:latin typeface="Calibri Light" panose="020F0302020204030204"/>
              <a:cs typeface="Arial" pitchFamily="34" charset="0"/>
            </a:endParaRPr>
          </a:p>
        </p:txBody>
      </p:sp>
      <p:sp>
        <p:nvSpPr>
          <p:cNvPr id="4" name="Rectangle 3"/>
          <p:cNvSpPr txBox="1">
            <a:spLocks noChangeArrowheads="1"/>
          </p:cNvSpPr>
          <p:nvPr/>
        </p:nvSpPr>
        <p:spPr>
          <a:xfrm>
            <a:off x="70992" y="3284984"/>
            <a:ext cx="9073008" cy="1944216"/>
          </a:xfrm>
          <a:prstGeom prst="rect">
            <a:avLst/>
          </a:prstGeom>
          <a:solidFill>
            <a:schemeClr val="bg1"/>
          </a:solidFill>
          <a:ln w="38100">
            <a:solidFill>
              <a:schemeClr val="tx1"/>
            </a:solidFill>
          </a:ln>
        </p:spPr>
        <p:style>
          <a:lnRef idx="3">
            <a:schemeClr val="lt1"/>
          </a:lnRef>
          <a:fillRef idx="1">
            <a:schemeClr val="accent3"/>
          </a:fillRef>
          <a:effectRef idx="1">
            <a:schemeClr val="accent3"/>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buFont typeface="Wingdings" pitchFamily="2" charset="2"/>
              <a:buNone/>
            </a:pPr>
            <a:r>
              <a:rPr lang="en-US" altLang="en-US" sz="4800" smtClean="0">
                <a:solidFill>
                  <a:srgbClr val="FF0000"/>
                </a:solidFill>
                <a:latin typeface="Times New Roman" pitchFamily="18" charset="0"/>
                <a:cs typeface="Times New Roman" pitchFamily="18" charset="0"/>
              </a:rPr>
              <a:t>Hoạt động 2: </a:t>
            </a:r>
          </a:p>
          <a:p>
            <a:pPr>
              <a:buFont typeface="Wingdings" pitchFamily="2" charset="2"/>
              <a:buNone/>
            </a:pPr>
            <a:r>
              <a:rPr lang="en-US" altLang="en-US" sz="4800" smtClean="0">
                <a:solidFill>
                  <a:srgbClr val="FF0000"/>
                </a:solidFill>
                <a:latin typeface="Times New Roman" pitchFamily="18" charset="0"/>
                <a:cs typeface="Times New Roman" pitchFamily="18" charset="0"/>
              </a:rPr>
              <a:t> </a:t>
            </a:r>
            <a:r>
              <a:rPr lang="en-US" altLang="en-US" sz="4800" b="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Sự biến đổi hóa học của các chất</a:t>
            </a:r>
            <a:endParaRPr lang="en-US" altLang="en-US" sz="4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28757735"/>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13184" y="18969"/>
            <a:ext cx="8750607" cy="646331"/>
          </a:xfrm>
          <a:prstGeom prst="rect">
            <a:avLst/>
          </a:prstGeom>
          <a:noFill/>
        </p:spPr>
        <p:txBody>
          <a:bodyPr wrap="square" rtlCol="0">
            <a:spAutoFit/>
          </a:bodyPr>
          <a:lstStyle/>
          <a:p>
            <a:pPr algn="ctr"/>
            <a:r>
              <a:rPr lang="en-US" sz="3600" dirty="0" err="1">
                <a:solidFill>
                  <a:srgbClr val="FF0000"/>
                </a:solidFill>
                <a:latin typeface="Times New Roman" pitchFamily="18" charset="0"/>
                <a:cs typeface="Times New Roman" pitchFamily="18" charset="0"/>
              </a:rPr>
              <a:t>Hoạt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động</a:t>
            </a:r>
            <a:r>
              <a:rPr lang="en-US" sz="3600" dirty="0">
                <a:solidFill>
                  <a:srgbClr val="FF0000"/>
                </a:solidFill>
                <a:latin typeface="Times New Roman" pitchFamily="18" charset="0"/>
                <a:cs typeface="Times New Roman" pitchFamily="18" charset="0"/>
              </a:rPr>
              <a:t> 2:S</a:t>
            </a:r>
            <a:r>
              <a:rPr lang="en-US" altLang="en-US" sz="3600" dirty="0">
                <a:solidFill>
                  <a:srgbClr val="FF0000"/>
                </a:solidFill>
                <a:latin typeface="Times New Roman" pitchFamily="18" charset="0"/>
                <a:cs typeface="Times New Roman" pitchFamily="18" charset="0"/>
              </a:rPr>
              <a:t>ự </a:t>
            </a:r>
            <a:r>
              <a:rPr lang="en-US" altLang="en-US" sz="3600" dirty="0" err="1">
                <a:solidFill>
                  <a:srgbClr val="FF0000"/>
                </a:solidFill>
                <a:latin typeface="Times New Roman" pitchFamily="18" charset="0"/>
                <a:cs typeface="Times New Roman" pitchFamily="18" charset="0"/>
              </a:rPr>
              <a:t>biến</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đổi</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hóa</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học</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của</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các</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chất</a:t>
            </a:r>
            <a:r>
              <a:rPr lang="en-US" altLang="en-US" sz="3600" dirty="0">
                <a:solidFill>
                  <a:srgbClr val="FF0000"/>
                </a:solidFill>
                <a:latin typeface="Times New Roman" pitchFamily="18" charset="0"/>
                <a:cs typeface="Times New Roman" pitchFamily="18" charset="0"/>
              </a:rPr>
              <a:t>.</a:t>
            </a:r>
          </a:p>
        </p:txBody>
      </p:sp>
      <p:sp>
        <p:nvSpPr>
          <p:cNvPr id="6" name="TextBox 5"/>
          <p:cNvSpPr txBox="1"/>
          <p:nvPr/>
        </p:nvSpPr>
        <p:spPr>
          <a:xfrm>
            <a:off x="400383" y="665300"/>
            <a:ext cx="8463408" cy="107721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n-US" sz="2400" dirty="0">
                <a:latin typeface="Times New Roman" pitchFamily="18" charset="0"/>
                <a:cs typeface="Times New Roman" pitchFamily="18" charset="0"/>
                <a:sym typeface="Wingdings"/>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a:t>
            </a:r>
          </a:p>
        </p:txBody>
      </p:sp>
      <p:pic>
        <p:nvPicPr>
          <p:cNvPr id="7" name="Picture 3" descr="Su_bien_doi_hoa_h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25" y="1737341"/>
            <a:ext cx="8404733" cy="5122339"/>
          </a:xfrm>
          <a:prstGeom prst="rect">
            <a:avLst/>
          </a:prstGeom>
          <a:solidFill>
            <a:srgbClr val="FFFF00"/>
          </a:solidFill>
          <a:ln w="9525">
            <a:solidFill>
              <a:srgbClr val="000000"/>
            </a:solidFill>
            <a:miter lim="800000"/>
            <a:headEnd/>
            <a:tailEnd/>
          </a:ln>
        </p:spPr>
      </p:pic>
    </p:spTree>
    <p:extLst>
      <p:ext uri="{BB962C8B-B14F-4D97-AF65-F5344CB8AC3E}">
        <p14:creationId xmlns:p14="http://schemas.microsoft.com/office/powerpoint/2010/main" val="2370745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17099" y="1106239"/>
            <a:ext cx="5302744" cy="2643648"/>
            <a:chOff x="2266792" y="285887"/>
            <a:chExt cx="6264696" cy="2708920"/>
          </a:xfrm>
        </p:grpSpPr>
        <p:sp>
          <p:nvSpPr>
            <p:cNvPr id="2" name="Cloud Callout 1"/>
            <p:cNvSpPr/>
            <p:nvPr/>
          </p:nvSpPr>
          <p:spPr>
            <a:xfrm rot="228288">
              <a:off x="2266792" y="285887"/>
              <a:ext cx="6264696" cy="2708920"/>
            </a:xfrm>
            <a:prstGeom prst="cloudCallout">
              <a:avLst>
                <a:gd name="adj1" fmla="val -69297"/>
                <a:gd name="adj2" fmla="val 62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2952761" y="677779"/>
              <a:ext cx="4750644" cy="1103815"/>
            </a:xfrm>
            <a:prstGeom prst="rect">
              <a:avLst/>
            </a:prstGeom>
            <a:noFill/>
          </p:spPr>
          <p:txBody>
            <a:bodyPr wrap="square" rtlCol="0">
              <a:spAutoFit/>
            </a:bodyPr>
            <a:lstStyle/>
            <a:p>
              <a:pPr algn="ctr"/>
              <a:r>
                <a:rPr lang="vi-VN" sz="3200" b="1" dirty="0">
                  <a:solidFill>
                    <a:prstClr val="white"/>
                  </a:solidFill>
                  <a:latin typeface="Times New Roman" pitchFamily="18" charset="0"/>
                  <a:cs typeface="Times New Roman" pitchFamily="18" charset="0"/>
                </a:rPr>
                <a:t>?/ Em hãy nêu </a:t>
              </a:r>
              <a:r>
                <a:rPr lang="en-US" sz="3200" b="1" dirty="0" err="1">
                  <a:solidFill>
                    <a:prstClr val="white"/>
                  </a:solidFill>
                  <a:latin typeface="Times New Roman" pitchFamily="18" charset="0"/>
                  <a:cs typeface="Times New Roman" pitchFamily="18" charset="0"/>
                </a:rPr>
                <a:t>cách</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xử</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lí</a:t>
              </a:r>
              <a:r>
                <a:rPr lang="en-US" sz="3200" b="1" dirty="0">
                  <a:solidFill>
                    <a:prstClr val="white"/>
                  </a:solidFill>
                  <a:latin typeface="Times New Roman" pitchFamily="18" charset="0"/>
                  <a:cs typeface="Times New Roman" pitchFamily="18" charset="0"/>
                </a:rPr>
                <a:t> </a:t>
              </a:r>
              <a:r>
                <a:rPr lang="en-US" sz="3200" b="1" dirty="0" err="1">
                  <a:solidFill>
                    <a:prstClr val="white"/>
                  </a:solidFill>
                  <a:latin typeface="Times New Roman" pitchFamily="18" charset="0"/>
                  <a:cs typeface="Times New Roman" pitchFamily="18" charset="0"/>
                </a:rPr>
                <a:t>khi</a:t>
              </a:r>
              <a:r>
                <a:rPr lang="en-US" sz="3200" b="1" dirty="0">
                  <a:solidFill>
                    <a:prstClr val="white"/>
                  </a:solidFill>
                  <a:latin typeface="Times New Roman" pitchFamily="18" charset="0"/>
                  <a:cs typeface="Times New Roman" pitchFamily="18" charset="0"/>
                </a:rPr>
                <a:t> </a:t>
              </a:r>
              <a:r>
                <a:rPr lang="vi-VN" sz="3200" b="1" dirty="0">
                  <a:solidFill>
                    <a:prstClr val="white"/>
                  </a:solidFill>
                  <a:latin typeface="Times New Roman" pitchFamily="18" charset="0"/>
                  <a:cs typeface="Times New Roman" pitchFamily="18" charset="0"/>
                </a:rPr>
                <a:t>bị điện giật</a:t>
              </a:r>
              <a:r>
                <a:rPr lang="en-US" sz="3200" b="1" dirty="0">
                  <a:solidFill>
                    <a:prstClr val="white"/>
                  </a:solidFill>
                  <a:latin typeface="Times New Roman" pitchFamily="18" charset="0"/>
                  <a:cs typeface="Times New Roman" pitchFamily="18" charset="0"/>
                </a:rPr>
                <a:t>.</a:t>
              </a: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7504" y="3134424"/>
            <a:ext cx="2376264" cy="3457575"/>
          </a:xfrm>
          <a:prstGeom prst="rect">
            <a:avLst/>
          </a:prstGeom>
        </p:spPr>
      </p:pic>
      <p:grpSp>
        <p:nvGrpSpPr>
          <p:cNvPr id="9" name="Group 10">
            <a:extLst>
              <a:ext uri="{FF2B5EF4-FFF2-40B4-BE49-F238E27FC236}">
                <a16:creationId xmlns:a16="http://schemas.microsoft.com/office/drawing/2014/main" xmlns="" id="{DBE80417-BD93-4B6A-B144-108CE5D9D596}"/>
              </a:ext>
            </a:extLst>
          </p:cNvPr>
          <p:cNvGrpSpPr>
            <a:grpSpLocks/>
          </p:cNvGrpSpPr>
          <p:nvPr/>
        </p:nvGrpSpPr>
        <p:grpSpPr bwMode="auto">
          <a:xfrm>
            <a:off x="-152401" y="-218376"/>
            <a:ext cx="9476929" cy="7076376"/>
            <a:chOff x="48" y="0"/>
            <a:chExt cx="5664" cy="4224"/>
          </a:xfrm>
        </p:grpSpPr>
        <p:sp>
          <p:nvSpPr>
            <p:cNvPr id="10" name="Line 11">
              <a:extLst>
                <a:ext uri="{FF2B5EF4-FFF2-40B4-BE49-F238E27FC236}">
                  <a16:creationId xmlns:a16="http://schemas.microsoft.com/office/drawing/2014/main" xmlns="" id="{91AF341C-E171-4319-B784-6FBE943B6A0E}"/>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2">
              <a:extLst>
                <a:ext uri="{FF2B5EF4-FFF2-40B4-BE49-F238E27FC236}">
                  <a16:creationId xmlns:a16="http://schemas.microsoft.com/office/drawing/2014/main" xmlns="" id="{83F298B3-8378-479D-AACB-BF89EEF7C45C}"/>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3">
              <a:extLst>
                <a:ext uri="{FF2B5EF4-FFF2-40B4-BE49-F238E27FC236}">
                  <a16:creationId xmlns:a16="http://schemas.microsoft.com/office/drawing/2014/main" xmlns="" id="{2DCA0571-E4C4-450B-9679-CCF71A3E57E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a:extLst>
                <a:ext uri="{FF2B5EF4-FFF2-40B4-BE49-F238E27FC236}">
                  <a16:creationId xmlns:a16="http://schemas.microsoft.com/office/drawing/2014/main" xmlns="" id="{FD9E1CC4-2650-4795-9B9A-FEF707BD4A6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5">
              <a:extLst>
                <a:ext uri="{FF2B5EF4-FFF2-40B4-BE49-F238E27FC236}">
                  <a16:creationId xmlns:a16="http://schemas.microsoft.com/office/drawing/2014/main" xmlns="" id="{6AED9372-7460-463E-ADC6-723C5F5EF34D}"/>
                </a:ext>
              </a:extLst>
            </p:cNvPr>
            <p:cNvGrpSpPr>
              <a:grpSpLocks/>
            </p:cNvGrpSpPr>
            <p:nvPr/>
          </p:nvGrpSpPr>
          <p:grpSpPr bwMode="auto">
            <a:xfrm>
              <a:off x="48" y="0"/>
              <a:ext cx="5664" cy="4224"/>
              <a:chOff x="48" y="0"/>
              <a:chExt cx="5664" cy="4272"/>
            </a:xfrm>
          </p:grpSpPr>
          <p:pic>
            <p:nvPicPr>
              <p:cNvPr id="16" name="Picture 16" descr="BAR01">
                <a:extLst>
                  <a:ext uri="{FF2B5EF4-FFF2-40B4-BE49-F238E27FC236}">
                    <a16:creationId xmlns:a16="http://schemas.microsoft.com/office/drawing/2014/main" xmlns="" id="{B25E116A-5954-4D4E-A4B1-349C4D858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BAR01">
                <a:extLst>
                  <a:ext uri="{FF2B5EF4-FFF2-40B4-BE49-F238E27FC236}">
                    <a16:creationId xmlns:a16="http://schemas.microsoft.com/office/drawing/2014/main" xmlns="" id="{31C2AA21-A018-4DCE-9F00-4AC4D8849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8">
                <a:extLst>
                  <a:ext uri="{FF2B5EF4-FFF2-40B4-BE49-F238E27FC236}">
                    <a16:creationId xmlns:a16="http://schemas.microsoft.com/office/drawing/2014/main" xmlns="" id="{D0073781-B05A-453F-B872-74DDE2907902}"/>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9" name="AutoShape 19">
                <a:extLst>
                  <a:ext uri="{FF2B5EF4-FFF2-40B4-BE49-F238E27FC236}">
                    <a16:creationId xmlns:a16="http://schemas.microsoft.com/office/drawing/2014/main" xmlns="" id="{17F3842A-7347-4174-B6A4-274CB3B717F2}"/>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20">
                <a:extLst>
                  <a:ext uri="{FF2B5EF4-FFF2-40B4-BE49-F238E27FC236}">
                    <a16:creationId xmlns:a16="http://schemas.microsoft.com/office/drawing/2014/main" xmlns="" id="{2C8F1BD3-32B8-4E58-BB68-E3EA20FD8B0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1" name="AutoShape 21">
                <a:extLst>
                  <a:ext uri="{FF2B5EF4-FFF2-40B4-BE49-F238E27FC236}">
                    <a16:creationId xmlns:a16="http://schemas.microsoft.com/office/drawing/2014/main" xmlns="" id="{595F3464-CFDF-47DE-A196-E47F01B062DA}"/>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
        <p:nvSpPr>
          <p:cNvPr id="5" name="Rectangle 4"/>
          <p:cNvSpPr/>
          <p:nvPr/>
        </p:nvSpPr>
        <p:spPr>
          <a:xfrm>
            <a:off x="168851" y="608421"/>
            <a:ext cx="3555782" cy="769441"/>
          </a:xfrm>
          <a:prstGeom prst="rect">
            <a:avLst/>
          </a:prstGeom>
        </p:spPr>
        <p:txBody>
          <a:bodyPr wrap="none">
            <a:spAutoFit/>
          </a:bodyPr>
          <a:lstStyle/>
          <a:p>
            <a:pPr algn="ctr">
              <a:spcBef>
                <a:spcPct val="50000"/>
              </a:spcBef>
            </a:pPr>
            <a:r>
              <a:rPr lang="en-US" altLang="en-US" sz="4400" b="1" dirty="0">
                <a:solidFill>
                  <a:srgbClr val="0000FF"/>
                </a:solidFill>
                <a:effectLst>
                  <a:outerShdw blurRad="38100" dist="38100" dir="2700000" algn="tl">
                    <a:srgbClr val="000000">
                      <a:alpha val="43137"/>
                    </a:srgbClr>
                  </a:outerShdw>
                </a:effectLst>
                <a:latin typeface="Times New Roman" pitchFamily="18" charset="0"/>
              </a:rPr>
              <a:t>KHỞI ĐỘNG</a:t>
            </a:r>
            <a:endParaRPr lang="en-US" altLang="en-US" sz="4400" b="1" dirty="0">
              <a:solidFill>
                <a:srgbClr val="0000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330791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5305717" y="1009376"/>
            <a:ext cx="34925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eaLnBrk="1" hangingPunct="1"/>
            <a:r>
              <a:rPr lang="en-US" sz="3200" dirty="0"/>
              <a:t>Thanh </a:t>
            </a:r>
            <a:r>
              <a:rPr lang="en-US" sz="3200" dirty="0" err="1"/>
              <a:t>sắt</a:t>
            </a:r>
            <a:r>
              <a:rPr lang="en-US" sz="3200" dirty="0"/>
              <a:t> </a:t>
            </a:r>
            <a:r>
              <a:rPr lang="en-US" sz="3200" dirty="0" err="1"/>
              <a:t>để</a:t>
            </a:r>
            <a:r>
              <a:rPr lang="en-US" sz="3200" dirty="0"/>
              <a:t> </a:t>
            </a:r>
            <a:r>
              <a:rPr lang="en-US" sz="3200" dirty="0" err="1"/>
              <a:t>lâu</a:t>
            </a:r>
            <a:r>
              <a:rPr lang="en-US" sz="3200" dirty="0"/>
              <a:t> </a:t>
            </a:r>
            <a:r>
              <a:rPr lang="en-US" sz="3200" dirty="0" err="1"/>
              <a:t>ngày</a:t>
            </a:r>
            <a:r>
              <a:rPr lang="en-US" sz="3200" dirty="0"/>
              <a:t> </a:t>
            </a:r>
            <a:r>
              <a:rPr lang="en-US" sz="3200" dirty="0" err="1"/>
              <a:t>đã</a:t>
            </a:r>
            <a:r>
              <a:rPr lang="en-US" sz="3200" dirty="0"/>
              <a:t> </a:t>
            </a:r>
            <a:r>
              <a:rPr lang="en-US" sz="3200" dirty="0" err="1"/>
              <a:t>hút</a:t>
            </a:r>
            <a:r>
              <a:rPr lang="en-US" sz="3200" dirty="0"/>
              <a:t> </a:t>
            </a:r>
            <a:r>
              <a:rPr lang="en-US" sz="3200" dirty="0" err="1"/>
              <a:t>không</a:t>
            </a:r>
            <a:r>
              <a:rPr lang="en-US" sz="3200" dirty="0"/>
              <a:t> </a:t>
            </a:r>
            <a:r>
              <a:rPr lang="en-US" sz="3200" dirty="0" err="1"/>
              <a:t>khí</a:t>
            </a:r>
            <a:r>
              <a:rPr lang="en-US" sz="3200" dirty="0"/>
              <a:t> </a:t>
            </a:r>
            <a:r>
              <a:rPr lang="en-US" sz="3200" dirty="0" err="1"/>
              <a:t>ẩm</a:t>
            </a:r>
            <a:r>
              <a:rPr lang="en-US" sz="3200" dirty="0"/>
              <a:t> </a:t>
            </a:r>
            <a:r>
              <a:rPr lang="en-US" sz="3200" dirty="0" err="1"/>
              <a:t>nên</a:t>
            </a:r>
            <a:r>
              <a:rPr lang="en-US" sz="3200" dirty="0"/>
              <a:t> </a:t>
            </a:r>
            <a:r>
              <a:rPr lang="en-US" sz="3200" dirty="0" err="1"/>
              <a:t>trên</a:t>
            </a:r>
            <a:r>
              <a:rPr lang="en-US" sz="3200" dirty="0"/>
              <a:t> </a:t>
            </a:r>
            <a:r>
              <a:rPr lang="en-US" sz="3200" dirty="0" err="1"/>
              <a:t>mặt</a:t>
            </a:r>
            <a:r>
              <a:rPr lang="en-US" sz="3200" dirty="0"/>
              <a:t> </a:t>
            </a:r>
            <a:r>
              <a:rPr lang="en-US" sz="3200" dirty="0" err="1"/>
              <a:t>thanh</a:t>
            </a:r>
            <a:r>
              <a:rPr lang="en-US" sz="3200" dirty="0"/>
              <a:t> </a:t>
            </a:r>
            <a:r>
              <a:rPr lang="en-US" sz="3200" dirty="0" err="1"/>
              <a:t>sắt</a:t>
            </a:r>
            <a:r>
              <a:rPr lang="en-US" sz="3200" dirty="0"/>
              <a:t> </a:t>
            </a:r>
            <a:r>
              <a:rPr lang="en-US" sz="3200" dirty="0" err="1"/>
              <a:t>có</a:t>
            </a:r>
            <a:r>
              <a:rPr lang="en-US" sz="3200" dirty="0"/>
              <a:t> </a:t>
            </a:r>
            <a:r>
              <a:rPr lang="en-US" sz="3200" dirty="0" err="1"/>
              <a:t>một</a:t>
            </a:r>
            <a:r>
              <a:rPr lang="en-US" sz="3200" dirty="0"/>
              <a:t> </a:t>
            </a:r>
            <a:r>
              <a:rPr lang="en-US" sz="3200" dirty="0" err="1"/>
              <a:t>lớp</a:t>
            </a:r>
            <a:r>
              <a:rPr lang="en-US" sz="3200" dirty="0"/>
              <a:t> </a:t>
            </a:r>
            <a:r>
              <a:rPr lang="en-US" sz="3200" dirty="0" err="1"/>
              <a:t>gỉ</a:t>
            </a:r>
            <a:r>
              <a:rPr lang="en-US" sz="3200" dirty="0"/>
              <a:t>, </a:t>
            </a:r>
            <a:r>
              <a:rPr lang="en-US" sz="3200" dirty="0" err="1"/>
              <a:t>màu</a:t>
            </a:r>
            <a:r>
              <a:rPr lang="en-US" sz="3200" dirty="0"/>
              <a:t> </a:t>
            </a:r>
            <a:r>
              <a:rPr lang="en-US" sz="3200" dirty="0" err="1"/>
              <a:t>nâu</a:t>
            </a:r>
            <a:r>
              <a:rPr lang="en-US" sz="3200" dirty="0"/>
              <a:t>. </a:t>
            </a:r>
          </a:p>
        </p:txBody>
      </p:sp>
      <p:cxnSp>
        <p:nvCxnSpPr>
          <p:cNvPr id="17" name="Straight Connector 16"/>
          <p:cNvCxnSpPr/>
          <p:nvPr/>
        </p:nvCxnSpPr>
        <p:spPr>
          <a:xfrm flipH="1">
            <a:off x="5078413" y="2754313"/>
            <a:ext cx="0" cy="410368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pic>
        <p:nvPicPr>
          <p:cNvPr id="10" name="Picture 9" descr="IMG_5526.JPG"/>
          <p:cNvPicPr>
            <a:picLocks noChangeAspect="1"/>
          </p:cNvPicPr>
          <p:nvPr/>
        </p:nvPicPr>
        <p:blipFill>
          <a:blip r:embed="rId3" cstate="print">
            <a:lum bright="20000"/>
          </a:blip>
          <a:stretch>
            <a:fillRect/>
          </a:stretch>
        </p:blipFill>
        <p:spPr>
          <a:xfrm>
            <a:off x="305864" y="125056"/>
            <a:ext cx="4800600" cy="66704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52" name="Text Box 8"/>
          <p:cNvSpPr txBox="1">
            <a:spLocks noChangeArrowheads="1"/>
          </p:cNvSpPr>
          <p:nvPr/>
        </p:nvSpPr>
        <p:spPr bwMode="auto">
          <a:xfrm>
            <a:off x="5349086" y="449032"/>
            <a:ext cx="34925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eaLnBrk="1" hangingPunct="1"/>
            <a:r>
              <a:rPr lang="en-US" sz="3200" dirty="0"/>
              <a:t>Cho </a:t>
            </a:r>
            <a:r>
              <a:rPr lang="en-US" sz="3200" dirty="0" err="1"/>
              <a:t>đường</a:t>
            </a:r>
            <a:r>
              <a:rPr lang="en-US" sz="3200" dirty="0"/>
              <a:t> </a:t>
            </a:r>
            <a:r>
              <a:rPr lang="en-US" sz="3200" dirty="0" err="1"/>
              <a:t>vào</a:t>
            </a:r>
            <a:r>
              <a:rPr lang="en-US" sz="3200" dirty="0"/>
              <a:t> </a:t>
            </a:r>
            <a:r>
              <a:rPr lang="en-US" sz="3200" dirty="0" err="1"/>
              <a:t>trong</a:t>
            </a:r>
            <a:r>
              <a:rPr lang="en-US" sz="3200" dirty="0"/>
              <a:t> </a:t>
            </a:r>
            <a:r>
              <a:rPr lang="en-US" sz="3200" dirty="0" err="1"/>
              <a:t>ống</a:t>
            </a:r>
            <a:r>
              <a:rPr lang="en-US" sz="3200" dirty="0"/>
              <a:t> </a:t>
            </a:r>
            <a:r>
              <a:rPr lang="en-US" sz="3200" dirty="0" err="1"/>
              <a:t>nghiệm</a:t>
            </a:r>
            <a:r>
              <a:rPr lang="en-US" sz="3200" dirty="0"/>
              <a:t>, </a:t>
            </a:r>
            <a:r>
              <a:rPr lang="en-US" sz="3200" dirty="0" err="1"/>
              <a:t>đun</a:t>
            </a:r>
            <a:r>
              <a:rPr lang="en-US" sz="3200" dirty="0"/>
              <a:t> </a:t>
            </a:r>
            <a:r>
              <a:rPr lang="en-US" sz="3200" dirty="0" err="1"/>
              <a:t>dưới</a:t>
            </a:r>
            <a:r>
              <a:rPr lang="en-US" sz="3200" dirty="0"/>
              <a:t> </a:t>
            </a:r>
            <a:r>
              <a:rPr lang="en-US" sz="3200" dirty="0" err="1"/>
              <a:t>ngọn</a:t>
            </a:r>
            <a:r>
              <a:rPr lang="en-US" sz="3200" dirty="0"/>
              <a:t> </a:t>
            </a:r>
            <a:r>
              <a:rPr lang="en-US" sz="3200" dirty="0" err="1"/>
              <a:t>lửa</a:t>
            </a:r>
            <a:r>
              <a:rPr lang="en-US" sz="3200" dirty="0"/>
              <a:t>. </a:t>
            </a:r>
            <a:r>
              <a:rPr lang="en-US" sz="3200" dirty="0" err="1"/>
              <a:t>Trên</a:t>
            </a:r>
            <a:r>
              <a:rPr lang="en-US" sz="3200" dirty="0"/>
              <a:t> </a:t>
            </a:r>
            <a:r>
              <a:rPr lang="en-US" sz="3200" dirty="0" err="1"/>
              <a:t>thành</a:t>
            </a:r>
            <a:r>
              <a:rPr lang="en-US" sz="3200" dirty="0"/>
              <a:t> </a:t>
            </a:r>
            <a:r>
              <a:rPr lang="en-US" sz="3200" dirty="0" err="1"/>
              <a:t>ống</a:t>
            </a:r>
            <a:r>
              <a:rPr lang="en-US" sz="3200" dirty="0"/>
              <a:t> </a:t>
            </a:r>
            <a:r>
              <a:rPr lang="en-US" sz="3200" dirty="0" err="1"/>
              <a:t>nghiệm</a:t>
            </a:r>
            <a:r>
              <a:rPr lang="en-US" sz="3200" dirty="0"/>
              <a:t> </a:t>
            </a:r>
            <a:r>
              <a:rPr lang="en-US" sz="3200" dirty="0" err="1"/>
              <a:t>sẽ</a:t>
            </a:r>
            <a:r>
              <a:rPr lang="en-US" sz="3200" dirty="0"/>
              <a:t> </a:t>
            </a:r>
            <a:r>
              <a:rPr lang="en-US" sz="3200" dirty="0" err="1"/>
              <a:t>đọng</a:t>
            </a:r>
            <a:r>
              <a:rPr lang="en-US" sz="3200" dirty="0"/>
              <a:t> </a:t>
            </a:r>
            <a:r>
              <a:rPr lang="en-US" sz="3200" dirty="0" err="1"/>
              <a:t>những</a:t>
            </a:r>
            <a:r>
              <a:rPr lang="en-US" sz="3200" dirty="0"/>
              <a:t> </a:t>
            </a:r>
            <a:r>
              <a:rPr lang="en-US" sz="3200" dirty="0" err="1"/>
              <a:t>giọt</a:t>
            </a:r>
            <a:r>
              <a:rPr lang="en-US" sz="3200" dirty="0"/>
              <a:t> </a:t>
            </a:r>
            <a:r>
              <a:rPr lang="en-US" sz="3200" dirty="0" err="1"/>
              <a:t>nước</a:t>
            </a:r>
            <a:r>
              <a:rPr lang="en-US" sz="3200" dirty="0"/>
              <a:t> </a:t>
            </a:r>
            <a:r>
              <a:rPr lang="en-US" sz="3200" dirty="0" err="1"/>
              <a:t>còn</a:t>
            </a:r>
            <a:r>
              <a:rPr lang="en-US" sz="3200" dirty="0"/>
              <a:t> </a:t>
            </a:r>
            <a:r>
              <a:rPr lang="en-US" sz="3200" dirty="0" err="1"/>
              <a:t>đường</a:t>
            </a:r>
            <a:r>
              <a:rPr lang="en-US" sz="3200" dirty="0"/>
              <a:t> </a:t>
            </a:r>
            <a:r>
              <a:rPr lang="en-US" sz="3200" dirty="0" err="1"/>
              <a:t>thì</a:t>
            </a:r>
            <a:r>
              <a:rPr lang="en-US" sz="3200" dirty="0"/>
              <a:t> </a:t>
            </a:r>
            <a:r>
              <a:rPr lang="en-US" sz="3200" dirty="0" err="1"/>
              <a:t>biến</a:t>
            </a:r>
            <a:r>
              <a:rPr lang="en-US" sz="3200" dirty="0"/>
              <a:t> </a:t>
            </a:r>
            <a:r>
              <a:rPr lang="en-US" sz="3200" dirty="0" err="1"/>
              <a:t>thành</a:t>
            </a:r>
            <a:r>
              <a:rPr lang="en-US" sz="3200" dirty="0"/>
              <a:t> than.</a:t>
            </a:r>
          </a:p>
        </p:txBody>
      </p:sp>
      <p:sp>
        <p:nvSpPr>
          <p:cNvPr id="6153" name="Text Box 9"/>
          <p:cNvSpPr txBox="1">
            <a:spLocks noChangeArrowheads="1"/>
          </p:cNvSpPr>
          <p:nvPr/>
        </p:nvSpPr>
        <p:spPr bwMode="auto">
          <a:xfrm>
            <a:off x="5316713" y="949223"/>
            <a:ext cx="34925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eaLnBrk="1" hangingPunct="1"/>
            <a:r>
              <a:rPr lang="en-US" sz="3200" dirty="0" err="1"/>
              <a:t>Thả</a:t>
            </a:r>
            <a:r>
              <a:rPr lang="en-US" sz="3200" dirty="0"/>
              <a:t> </a:t>
            </a:r>
            <a:r>
              <a:rPr lang="en-US" sz="3200" dirty="0" err="1"/>
              <a:t>vôi</a:t>
            </a:r>
            <a:r>
              <a:rPr lang="en-US" sz="3200" dirty="0"/>
              <a:t> </a:t>
            </a:r>
            <a:r>
              <a:rPr lang="en-US" sz="3200" dirty="0" err="1"/>
              <a:t>sống</a:t>
            </a:r>
            <a:r>
              <a:rPr lang="en-US" sz="3200" dirty="0"/>
              <a:t> </a:t>
            </a:r>
            <a:r>
              <a:rPr lang="en-US" sz="3200" dirty="0" err="1"/>
              <a:t>vào</a:t>
            </a:r>
            <a:r>
              <a:rPr lang="en-US" sz="3200" dirty="0"/>
              <a:t> </a:t>
            </a:r>
            <a:r>
              <a:rPr lang="en-US" sz="3200" dirty="0" err="1"/>
              <a:t>nước</a:t>
            </a:r>
            <a:r>
              <a:rPr lang="en-US" sz="3200" dirty="0"/>
              <a:t>. </a:t>
            </a:r>
            <a:r>
              <a:rPr lang="en-US" sz="3200" dirty="0" err="1"/>
              <a:t>Vôi</a:t>
            </a:r>
            <a:r>
              <a:rPr lang="en-US" sz="3200" dirty="0"/>
              <a:t> </a:t>
            </a:r>
            <a:r>
              <a:rPr lang="en-US" sz="3200" dirty="0" err="1"/>
              <a:t>sống</a:t>
            </a:r>
            <a:r>
              <a:rPr lang="en-US" sz="3200" dirty="0"/>
              <a:t> </a:t>
            </a:r>
            <a:r>
              <a:rPr lang="en-US" sz="3200" dirty="0" err="1"/>
              <a:t>biến</a:t>
            </a:r>
            <a:r>
              <a:rPr lang="en-US" sz="3200" dirty="0"/>
              <a:t> </a:t>
            </a:r>
            <a:r>
              <a:rPr lang="en-US" sz="3200" dirty="0" err="1"/>
              <a:t>thành</a:t>
            </a:r>
            <a:r>
              <a:rPr lang="en-US" sz="3200" dirty="0"/>
              <a:t> </a:t>
            </a:r>
            <a:r>
              <a:rPr lang="en-US" sz="3200" dirty="0" err="1"/>
              <a:t>vôi</a:t>
            </a:r>
            <a:r>
              <a:rPr lang="en-US" sz="3200" dirty="0"/>
              <a:t> </a:t>
            </a:r>
            <a:r>
              <a:rPr lang="en-US" sz="3200" dirty="0" err="1"/>
              <a:t>tôi</a:t>
            </a:r>
            <a:r>
              <a:rPr lang="en-US" sz="3200" dirty="0"/>
              <a:t>(</a:t>
            </a:r>
            <a:r>
              <a:rPr lang="en-US" sz="3200" dirty="0" err="1"/>
              <a:t>vôi</a:t>
            </a:r>
            <a:r>
              <a:rPr lang="en-US" sz="3200" dirty="0"/>
              <a:t> </a:t>
            </a:r>
            <a:r>
              <a:rPr lang="en-US" sz="3200" dirty="0" err="1"/>
              <a:t>chín</a:t>
            </a:r>
            <a:r>
              <a:rPr lang="en-US" sz="3200" dirty="0"/>
              <a:t>) </a:t>
            </a:r>
            <a:r>
              <a:rPr lang="en-US" sz="3200" dirty="0" err="1"/>
              <a:t>và</a:t>
            </a:r>
            <a:r>
              <a:rPr lang="en-US" sz="3200" dirty="0"/>
              <a:t> </a:t>
            </a:r>
            <a:r>
              <a:rPr lang="en-US" sz="3200" dirty="0" err="1"/>
              <a:t>tỏa</a:t>
            </a:r>
            <a:r>
              <a:rPr lang="en-US" sz="3200" dirty="0"/>
              <a:t> </a:t>
            </a:r>
            <a:r>
              <a:rPr lang="en-US" sz="3200" dirty="0" err="1"/>
              <a:t>nhiệt</a:t>
            </a:r>
            <a:r>
              <a:rPr lang="en-US" sz="3200" dirty="0"/>
              <a:t>.</a:t>
            </a:r>
          </a:p>
        </p:txBody>
      </p:sp>
      <p:pic>
        <p:nvPicPr>
          <p:cNvPr id="6146" name="Picture 2" descr="Copy (3) of Su_bien_doi_hoa_hoc"/>
          <p:cNvPicPr>
            <a:picLocks noChangeAspect="1" noChangeArrowheads="1"/>
          </p:cNvPicPr>
          <p:nvPr/>
        </p:nvPicPr>
        <p:blipFill>
          <a:blip r:embed="rId4" cstate="print"/>
          <a:srcRect/>
          <a:stretch>
            <a:fillRect/>
          </a:stretch>
        </p:blipFill>
        <p:spPr bwMode="auto">
          <a:xfrm>
            <a:off x="107229" y="193125"/>
            <a:ext cx="4811096" cy="653427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Picture 13" descr="IMG_5527.JPG"/>
          <p:cNvPicPr>
            <a:picLocks noChangeAspect="1"/>
          </p:cNvPicPr>
          <p:nvPr/>
        </p:nvPicPr>
        <p:blipFill>
          <a:blip r:embed="rId5" cstate="print">
            <a:lum bright="20000"/>
          </a:blip>
          <a:stretch>
            <a:fillRect/>
          </a:stretch>
        </p:blipFill>
        <p:spPr>
          <a:xfrm>
            <a:off x="217288" y="153422"/>
            <a:ext cx="4800600" cy="63245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2" descr="Copy (4) of Su_bien_doi_hoa_hoc"/>
          <p:cNvPicPr>
            <a:picLocks noChangeAspect="1" noChangeArrowheads="1"/>
          </p:cNvPicPr>
          <p:nvPr/>
        </p:nvPicPr>
        <p:blipFill>
          <a:blip r:embed="rId6" cstate="print"/>
          <a:srcRect/>
          <a:stretch>
            <a:fillRect/>
          </a:stretch>
        </p:blipFill>
        <p:spPr bwMode="auto">
          <a:xfrm>
            <a:off x="209373" y="66948"/>
            <a:ext cx="4800600" cy="6512767"/>
          </a:xfrm>
          <a:prstGeom prst="roundRect">
            <a:avLst>
              <a:gd name="adj" fmla="val 4167"/>
            </a:avLst>
          </a:prstGeom>
          <a:solidFill>
            <a:srgbClr val="FFFFFF"/>
          </a:solidFill>
          <a:ln w="76200" cap="sq">
            <a:no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155" name="Text Box 11"/>
          <p:cNvSpPr txBox="1">
            <a:spLocks noChangeArrowheads="1"/>
          </p:cNvSpPr>
          <p:nvPr/>
        </p:nvSpPr>
        <p:spPr bwMode="auto">
          <a:xfrm>
            <a:off x="5369464" y="912549"/>
            <a:ext cx="34925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Times New Roman" pitchFamily="18" charset="0"/>
              </a:defRPr>
            </a:lvl1pPr>
            <a:lvl2pPr marL="742950" indent="-285750" eaLnBrk="0" hangingPunct="0">
              <a:defRPr>
                <a:solidFill>
                  <a:schemeClr val="tx1"/>
                </a:solidFill>
                <a:latin typeface="Times New Roman" pitchFamily="18" charset="0"/>
                <a:cs typeface="Times New Roman" pitchFamily="18" charset="0"/>
              </a:defRPr>
            </a:lvl2pPr>
            <a:lvl3pPr marL="1143000" indent="-228600" eaLnBrk="0" hangingPunct="0">
              <a:defRPr>
                <a:solidFill>
                  <a:schemeClr val="tx1"/>
                </a:solidFill>
                <a:latin typeface="Times New Roman" pitchFamily="18" charset="0"/>
                <a:cs typeface="Times New Roman" pitchFamily="18" charset="0"/>
              </a:defRPr>
            </a:lvl3pPr>
            <a:lvl4pPr marL="1600200" indent="-228600" eaLnBrk="0" hangingPunct="0">
              <a:defRPr>
                <a:solidFill>
                  <a:schemeClr val="tx1"/>
                </a:solidFill>
                <a:latin typeface="Times New Roman" pitchFamily="18" charset="0"/>
                <a:cs typeface="Times New Roman" pitchFamily="18" charset="0"/>
              </a:defRPr>
            </a:lvl4pPr>
            <a:lvl5pPr marL="2057400" indent="-228600" eaLnBrk="0" hangingPunct="0">
              <a:defRPr>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cs typeface="Times New Roman" pitchFamily="18" charset="0"/>
              </a:defRPr>
            </a:lvl9pPr>
          </a:lstStyle>
          <a:p>
            <a:pPr algn="just" eaLnBrk="1" hangingPunct="1"/>
            <a:r>
              <a:rPr lang="en-US" sz="3200" dirty="0" err="1"/>
              <a:t>Vắt</a:t>
            </a:r>
            <a:r>
              <a:rPr lang="en-US" sz="3200" dirty="0"/>
              <a:t> </a:t>
            </a:r>
            <a:r>
              <a:rPr lang="en-US" sz="3200" dirty="0" err="1"/>
              <a:t>chanh</a:t>
            </a:r>
            <a:r>
              <a:rPr lang="en-US" sz="3200" dirty="0"/>
              <a:t> </a:t>
            </a:r>
            <a:r>
              <a:rPr lang="en-US" sz="3200" dirty="0" err="1"/>
              <a:t>lên</a:t>
            </a:r>
            <a:r>
              <a:rPr lang="en-US" sz="3200" dirty="0"/>
              <a:t> </a:t>
            </a:r>
            <a:r>
              <a:rPr lang="en-US" sz="3200" dirty="0" err="1"/>
              <a:t>mâm</a:t>
            </a:r>
            <a:r>
              <a:rPr lang="en-US" sz="3200" dirty="0"/>
              <a:t> </a:t>
            </a:r>
            <a:r>
              <a:rPr lang="en-US" sz="3200" dirty="0" err="1"/>
              <a:t>đồng</a:t>
            </a:r>
            <a:r>
              <a:rPr lang="en-US" sz="3200" dirty="0"/>
              <a:t> ta </a:t>
            </a:r>
            <a:r>
              <a:rPr lang="en-US" sz="3200" dirty="0" err="1"/>
              <a:t>thấy</a:t>
            </a:r>
            <a:r>
              <a:rPr lang="en-US" sz="3200" dirty="0"/>
              <a:t> </a:t>
            </a:r>
            <a:r>
              <a:rPr lang="en-US" sz="3200" dirty="0" err="1"/>
              <a:t>xuất</a:t>
            </a:r>
            <a:r>
              <a:rPr lang="en-US" sz="3200" dirty="0"/>
              <a:t> </a:t>
            </a:r>
            <a:r>
              <a:rPr lang="en-US" sz="3200" dirty="0" err="1"/>
              <a:t>hiện</a:t>
            </a:r>
            <a:r>
              <a:rPr lang="en-US" sz="3200" dirty="0"/>
              <a:t> </a:t>
            </a:r>
            <a:r>
              <a:rPr lang="en-US" sz="3200" dirty="0" err="1"/>
              <a:t>lớp</a:t>
            </a:r>
            <a:r>
              <a:rPr lang="en-US" sz="3200" dirty="0"/>
              <a:t> </a:t>
            </a:r>
            <a:r>
              <a:rPr lang="en-US" sz="3200" dirty="0" err="1"/>
              <a:t>gỉ</a:t>
            </a:r>
            <a:r>
              <a:rPr lang="en-US" sz="3200" dirty="0"/>
              <a:t> </a:t>
            </a:r>
            <a:r>
              <a:rPr lang="en-US" sz="3200" dirty="0" err="1"/>
              <a:t>đồng</a:t>
            </a:r>
            <a:r>
              <a:rPr lang="en-US" sz="3200" dirty="0"/>
              <a:t> </a:t>
            </a:r>
            <a:r>
              <a:rPr lang="en-US" sz="3200" dirty="0" err="1"/>
              <a:t>màu</a:t>
            </a:r>
            <a:r>
              <a:rPr lang="en-US" sz="3200" dirty="0"/>
              <a:t> </a:t>
            </a:r>
            <a:r>
              <a:rPr lang="en-US" sz="3200" dirty="0" err="1"/>
              <a:t>xanh</a:t>
            </a:r>
            <a:endParaRPr lang="en-US" sz="3200" dirty="0"/>
          </a:p>
        </p:txBody>
      </p:sp>
      <p:sp>
        <p:nvSpPr>
          <p:cNvPr id="7" name="Rectangle 14"/>
          <p:cNvSpPr/>
          <p:nvPr/>
        </p:nvSpPr>
        <p:spPr>
          <a:xfrm>
            <a:off x="5134514" y="4614620"/>
            <a:ext cx="3962400" cy="55399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000" b="1" dirty="0" err="1">
                <a:ln w="11430"/>
                <a:solidFill>
                  <a:srgbClr val="0000CC"/>
                </a:solidFill>
                <a:effectLst>
                  <a:outerShdw blurRad="50800" dist="39000" dir="5460000" algn="tl">
                    <a:srgbClr val="000000">
                      <a:alpha val="38000"/>
                    </a:srgbClr>
                  </a:outerShdw>
                </a:effectLst>
              </a:rPr>
              <a:t>Nhiệt</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độ</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bình</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thường</a:t>
            </a:r>
            <a:endParaRPr lang="en-US" sz="3000" b="1" dirty="0">
              <a:ln w="11430"/>
              <a:solidFill>
                <a:srgbClr val="0000CC"/>
              </a:solidFill>
              <a:effectLst>
                <a:outerShdw blurRad="50800" dist="39000" dir="5460000" algn="tl">
                  <a:srgbClr val="000000">
                    <a:alpha val="38000"/>
                  </a:srgbClr>
                </a:outerShdw>
              </a:effectLst>
              <a:latin typeface="Comic Sans MS" pitchFamily="66" charset="0"/>
              <a:cs typeface="+mn-cs"/>
            </a:endParaRPr>
          </a:p>
        </p:txBody>
      </p:sp>
      <p:sp>
        <p:nvSpPr>
          <p:cNvPr id="25" name="Rectangle 14"/>
          <p:cNvSpPr/>
          <p:nvPr/>
        </p:nvSpPr>
        <p:spPr>
          <a:xfrm>
            <a:off x="5031470" y="4579020"/>
            <a:ext cx="3962400" cy="55399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000" b="1" dirty="0" err="1">
                <a:ln w="11430"/>
                <a:solidFill>
                  <a:srgbClr val="FF0000"/>
                </a:solidFill>
                <a:effectLst>
                  <a:outerShdw blurRad="50800" dist="39000" dir="5460000" algn="tl">
                    <a:srgbClr val="000000">
                      <a:alpha val="38000"/>
                    </a:srgbClr>
                  </a:outerShdw>
                </a:effectLst>
              </a:rPr>
              <a:t>Nhiệt</a:t>
            </a:r>
            <a:r>
              <a:rPr lang="en-US" sz="3000" b="1" dirty="0">
                <a:ln w="11430"/>
                <a:solidFill>
                  <a:srgbClr val="FF0000"/>
                </a:solidFill>
                <a:effectLst>
                  <a:outerShdw blurRad="50800" dist="39000" dir="5460000" algn="tl">
                    <a:srgbClr val="000000">
                      <a:alpha val="38000"/>
                    </a:srgbClr>
                  </a:outerShdw>
                </a:effectLst>
              </a:rPr>
              <a:t> </a:t>
            </a:r>
            <a:r>
              <a:rPr lang="en-US" sz="3000" b="1" dirty="0" err="1">
                <a:ln w="11430"/>
                <a:solidFill>
                  <a:srgbClr val="FF0000"/>
                </a:solidFill>
                <a:effectLst>
                  <a:outerShdw blurRad="50800" dist="39000" dir="5460000" algn="tl">
                    <a:srgbClr val="000000">
                      <a:alpha val="38000"/>
                    </a:srgbClr>
                  </a:outerShdw>
                </a:effectLst>
              </a:rPr>
              <a:t>độ</a:t>
            </a:r>
            <a:r>
              <a:rPr lang="en-US" sz="3000" b="1" dirty="0">
                <a:ln w="11430"/>
                <a:solidFill>
                  <a:srgbClr val="FF0000"/>
                </a:solidFill>
                <a:effectLst>
                  <a:outerShdw blurRad="50800" dist="39000" dir="5460000" algn="tl">
                    <a:srgbClr val="000000">
                      <a:alpha val="38000"/>
                    </a:srgbClr>
                  </a:outerShdw>
                </a:effectLst>
              </a:rPr>
              <a:t> </a:t>
            </a:r>
            <a:r>
              <a:rPr lang="en-US" sz="3000" b="1" dirty="0" err="1">
                <a:ln w="11430"/>
                <a:solidFill>
                  <a:srgbClr val="FF0000"/>
                </a:solidFill>
                <a:effectLst>
                  <a:outerShdw blurRad="50800" dist="39000" dir="5460000" algn="tl">
                    <a:srgbClr val="000000">
                      <a:alpha val="38000"/>
                    </a:srgbClr>
                  </a:outerShdw>
                </a:effectLst>
              </a:rPr>
              <a:t>cao</a:t>
            </a:r>
            <a:endParaRPr lang="en-US" sz="3000" b="1" dirty="0">
              <a:ln w="11430"/>
              <a:solidFill>
                <a:srgbClr val="FF0000"/>
              </a:solidFill>
              <a:effectLst>
                <a:outerShdw blurRad="50800" dist="39000" dir="5460000" algn="tl">
                  <a:srgbClr val="000000">
                    <a:alpha val="38000"/>
                  </a:srgbClr>
                </a:outerShdw>
              </a:effectLst>
              <a:latin typeface="Comic Sans MS" pitchFamily="66" charset="0"/>
              <a:cs typeface="+mn-cs"/>
            </a:endParaRPr>
          </a:p>
        </p:txBody>
      </p:sp>
      <p:sp>
        <p:nvSpPr>
          <p:cNvPr id="26" name="Rectangle 14"/>
          <p:cNvSpPr/>
          <p:nvPr/>
        </p:nvSpPr>
        <p:spPr>
          <a:xfrm>
            <a:off x="5181600" y="4613919"/>
            <a:ext cx="3962400" cy="55399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000" b="1" dirty="0" err="1">
                <a:ln w="11430"/>
                <a:solidFill>
                  <a:srgbClr val="0000CC"/>
                </a:solidFill>
                <a:effectLst>
                  <a:outerShdw blurRad="50800" dist="39000" dir="5460000" algn="tl">
                    <a:srgbClr val="000000">
                      <a:alpha val="38000"/>
                    </a:srgbClr>
                  </a:outerShdw>
                </a:effectLst>
              </a:rPr>
              <a:t>Nhiệt</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độ</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bình</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thường</a:t>
            </a:r>
            <a:endParaRPr lang="en-US" sz="3000" b="1" dirty="0">
              <a:ln w="11430"/>
              <a:solidFill>
                <a:srgbClr val="0000CC"/>
              </a:solidFill>
              <a:effectLst>
                <a:outerShdw blurRad="50800" dist="39000" dir="5460000" algn="tl">
                  <a:srgbClr val="000000">
                    <a:alpha val="38000"/>
                  </a:srgbClr>
                </a:outerShdw>
              </a:effectLst>
              <a:latin typeface="Comic Sans MS" pitchFamily="66" charset="0"/>
              <a:cs typeface="+mn-cs"/>
            </a:endParaRPr>
          </a:p>
        </p:txBody>
      </p:sp>
      <p:sp>
        <p:nvSpPr>
          <p:cNvPr id="27" name="Rectangle 14"/>
          <p:cNvSpPr/>
          <p:nvPr/>
        </p:nvSpPr>
        <p:spPr>
          <a:xfrm>
            <a:off x="5091241" y="4596820"/>
            <a:ext cx="3962400" cy="553998"/>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3000" b="1" dirty="0" err="1">
                <a:ln w="11430"/>
                <a:solidFill>
                  <a:srgbClr val="0000CC"/>
                </a:solidFill>
                <a:effectLst>
                  <a:outerShdw blurRad="50800" dist="39000" dir="5460000" algn="tl">
                    <a:srgbClr val="000000">
                      <a:alpha val="38000"/>
                    </a:srgbClr>
                  </a:outerShdw>
                </a:effectLst>
              </a:rPr>
              <a:t>Nhiệt</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độ</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bình</a:t>
            </a:r>
            <a:r>
              <a:rPr lang="en-US" sz="3000" b="1" dirty="0">
                <a:ln w="11430"/>
                <a:solidFill>
                  <a:srgbClr val="0000CC"/>
                </a:solidFill>
                <a:effectLst>
                  <a:outerShdw blurRad="50800" dist="39000" dir="5460000" algn="tl">
                    <a:srgbClr val="000000">
                      <a:alpha val="38000"/>
                    </a:srgbClr>
                  </a:outerShdw>
                </a:effectLst>
              </a:rPr>
              <a:t> </a:t>
            </a:r>
            <a:r>
              <a:rPr lang="en-US" sz="3000" b="1" dirty="0" err="1">
                <a:ln w="11430"/>
                <a:solidFill>
                  <a:srgbClr val="0000CC"/>
                </a:solidFill>
                <a:effectLst>
                  <a:outerShdw blurRad="50800" dist="39000" dir="5460000" algn="tl">
                    <a:srgbClr val="000000">
                      <a:alpha val="38000"/>
                    </a:srgbClr>
                  </a:outerShdw>
                </a:effectLst>
              </a:rPr>
              <a:t>thường</a:t>
            </a:r>
            <a:endParaRPr lang="en-US" sz="3000" b="1" dirty="0">
              <a:ln w="11430"/>
              <a:solidFill>
                <a:srgbClr val="0000CC"/>
              </a:solidFill>
              <a:effectLst>
                <a:outerShdw blurRad="50800" dist="39000" dir="5460000" algn="tl">
                  <a:srgbClr val="000000">
                    <a:alpha val="38000"/>
                  </a:srgbClr>
                </a:outerShdw>
              </a:effectLst>
              <a:latin typeface="Comic Sans MS" pitchFamily="66" charset="0"/>
              <a:cs typeface="+mn-cs"/>
            </a:endParaRPr>
          </a:p>
        </p:txBody>
      </p:sp>
    </p:spTree>
    <p:extLst>
      <p:ext uri="{BB962C8B-B14F-4D97-AF65-F5344CB8AC3E}">
        <p14:creationId xmlns:p14="http://schemas.microsoft.com/office/powerpoint/2010/main" val="4016302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4"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6149"/>
                                        </p:tgtEl>
                                        <p:attrNameLst>
                                          <p:attrName>style.visibility</p:attrName>
                                        </p:attrNameLst>
                                      </p:cBhvr>
                                      <p:to>
                                        <p:strVal val="visible"/>
                                      </p:to>
                                    </p:set>
                                    <p:anim calcmode="discrete" valueType="clr">
                                      <p:cBhvr override="childStyle">
                                        <p:cTn id="17" dur="80"/>
                                        <p:tgtEl>
                                          <p:spTgt spid="614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149"/>
                                        </p:tgtEl>
                                        <p:attrNameLst>
                                          <p:attrName>fillcolor</p:attrName>
                                        </p:attrNameLst>
                                      </p:cBhvr>
                                      <p:tavLst>
                                        <p:tav tm="0">
                                          <p:val>
                                            <p:clrVal>
                                              <a:schemeClr val="accent2"/>
                                            </p:clrVal>
                                          </p:val>
                                        </p:tav>
                                        <p:tav tm="50000">
                                          <p:val>
                                            <p:clrVal>
                                              <a:schemeClr val="hlink"/>
                                            </p:clrVal>
                                          </p:val>
                                        </p:tav>
                                      </p:tavLst>
                                    </p:anim>
                                    <p:set>
                                      <p:cBhvr>
                                        <p:cTn id="19" dur="80"/>
                                        <p:tgtEl>
                                          <p:spTgt spid="6149"/>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lide(fromBottom)">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xit" presetSubtype="16" fill="hold" nodeType="clickEffect">
                                  <p:stCondLst>
                                    <p:cond delay="0"/>
                                  </p:stCondLst>
                                  <p:childTnLst>
                                    <p:animEffect transition="out" filter="box(in)">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3" presetClass="exit" presetSubtype="10" fill="hold" grpId="1" nodeType="withEffect">
                                  <p:stCondLst>
                                    <p:cond delay="0"/>
                                  </p:stCondLst>
                                  <p:iterate type="lt">
                                    <p:tmPct val="0"/>
                                  </p:iterate>
                                  <p:childTnLst>
                                    <p:animEffect transition="out" filter="blinds(horizontal)">
                                      <p:cBhvr>
                                        <p:cTn id="31" dur="500"/>
                                        <p:tgtEl>
                                          <p:spTgt spid="6149"/>
                                        </p:tgtEl>
                                      </p:cBhvr>
                                    </p:animEffect>
                                    <p:set>
                                      <p:cBhvr>
                                        <p:cTn id="32" dur="1" fill="hold">
                                          <p:stCondLst>
                                            <p:cond delay="499"/>
                                          </p:stCondLst>
                                        </p:cTn>
                                        <p:tgtEl>
                                          <p:spTgt spid="6149"/>
                                        </p:tgtEl>
                                        <p:attrNameLst>
                                          <p:attrName>style.visibility</p:attrName>
                                        </p:attrNameLst>
                                      </p:cBhvr>
                                      <p:to>
                                        <p:strVal val="hidden"/>
                                      </p:to>
                                    </p:set>
                                  </p:childTnLst>
                                </p:cTn>
                              </p:par>
                              <p:par>
                                <p:cTn id="33" presetID="2" presetClass="exit" presetSubtype="2" fill="hold" nodeType="withEffect">
                                  <p:stCondLst>
                                    <p:cond delay="0"/>
                                  </p:stCondLst>
                                  <p:childTnLst>
                                    <p:anim calcmode="lin" valueType="num">
                                      <p:cBhvr additive="base">
                                        <p:cTn id="34" dur="500"/>
                                        <p:tgtEl>
                                          <p:spTgt spid="7"/>
                                        </p:tgtEl>
                                        <p:attrNameLst>
                                          <p:attrName>ppt_x</p:attrName>
                                        </p:attrNameLst>
                                      </p:cBhvr>
                                      <p:tavLst>
                                        <p:tav tm="0">
                                          <p:val>
                                            <p:strVal val="ppt_x"/>
                                          </p:val>
                                        </p:tav>
                                        <p:tav tm="100000">
                                          <p:val>
                                            <p:strVal val="1+ppt_w/2"/>
                                          </p:val>
                                        </p:tav>
                                      </p:tavLst>
                                    </p:anim>
                                    <p:anim calcmode="lin" valueType="num">
                                      <p:cBhvr additive="base">
                                        <p:cTn id="35" dur="500"/>
                                        <p:tgtEl>
                                          <p:spTgt spid="7"/>
                                        </p:tgtEl>
                                        <p:attrNameLst>
                                          <p:attrName>ppt_y</p:attrName>
                                        </p:attrNameLst>
                                      </p:cBhvr>
                                      <p:tavLst>
                                        <p:tav tm="0">
                                          <p:val>
                                            <p:strVal val="ppt_y"/>
                                          </p:val>
                                        </p:tav>
                                        <p:tav tm="100000">
                                          <p:val>
                                            <p:strVal val="ppt_y"/>
                                          </p:val>
                                        </p:tav>
                                      </p:tavLst>
                                    </p:anim>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slide(fromLeft)">
                                      <p:cBhvr>
                                        <p:cTn id="41" dur="5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6152"/>
                                        </p:tgtEl>
                                        <p:attrNameLst>
                                          <p:attrName>style.visibility</p:attrName>
                                        </p:attrNameLst>
                                      </p:cBhvr>
                                      <p:to>
                                        <p:strVal val="visible"/>
                                      </p:to>
                                    </p:set>
                                    <p:animEffect transition="in" filter="slide(fromLeft)">
                                      <p:cBhvr>
                                        <p:cTn id="46" dur="500"/>
                                        <p:tgtEl>
                                          <p:spTgt spid="615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slide(fromBottom)">
                                      <p:cBhvr>
                                        <p:cTn id="51" dur="500"/>
                                        <p:tgtEl>
                                          <p:spTgt spid="2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xit" presetSubtype="2" fill="hold" nodeType="clickEffect">
                                  <p:stCondLst>
                                    <p:cond delay="0"/>
                                  </p:stCondLst>
                                  <p:childTnLst>
                                    <p:anim calcmode="lin" valueType="num">
                                      <p:cBhvr additive="base">
                                        <p:cTn id="55" dur="500"/>
                                        <p:tgtEl>
                                          <p:spTgt spid="25"/>
                                        </p:tgtEl>
                                        <p:attrNameLst>
                                          <p:attrName>ppt_x</p:attrName>
                                        </p:attrNameLst>
                                      </p:cBhvr>
                                      <p:tavLst>
                                        <p:tav tm="0">
                                          <p:val>
                                            <p:strVal val="ppt_x"/>
                                          </p:val>
                                        </p:tav>
                                        <p:tav tm="100000">
                                          <p:val>
                                            <p:strVal val="1+ppt_w/2"/>
                                          </p:val>
                                        </p:tav>
                                      </p:tavLst>
                                    </p:anim>
                                    <p:anim calcmode="lin" valueType="num">
                                      <p:cBhvr additive="base">
                                        <p:cTn id="56" dur="500"/>
                                        <p:tgtEl>
                                          <p:spTgt spid="25"/>
                                        </p:tgtEl>
                                        <p:attrNameLst>
                                          <p:attrName>ppt_y</p:attrName>
                                        </p:attrNameLst>
                                      </p:cBhvr>
                                      <p:tavLst>
                                        <p:tav tm="0">
                                          <p:val>
                                            <p:strVal val="ppt_y"/>
                                          </p:val>
                                        </p:tav>
                                        <p:tav tm="100000">
                                          <p:val>
                                            <p:strVal val="ppt_y"/>
                                          </p:val>
                                        </p:tav>
                                      </p:tavLst>
                                    </p:anim>
                                    <p:set>
                                      <p:cBhvr>
                                        <p:cTn id="57" dur="1" fill="hold">
                                          <p:stCondLst>
                                            <p:cond delay="499"/>
                                          </p:stCondLst>
                                        </p:cTn>
                                        <p:tgtEl>
                                          <p:spTgt spid="25"/>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6152"/>
                                        </p:tgtEl>
                                      </p:cBhvr>
                                    </p:animEffect>
                                    <p:set>
                                      <p:cBhvr>
                                        <p:cTn id="60" dur="1" fill="hold">
                                          <p:stCondLst>
                                            <p:cond delay="499"/>
                                          </p:stCondLst>
                                        </p:cTn>
                                        <p:tgtEl>
                                          <p:spTgt spid="6152"/>
                                        </p:tgtEl>
                                        <p:attrNameLst>
                                          <p:attrName>style.visibility</p:attrName>
                                        </p:attrNameLst>
                                      </p:cBhvr>
                                      <p:to>
                                        <p:strVal val="hidden"/>
                                      </p:to>
                                    </p:set>
                                  </p:childTnLst>
                                </p:cTn>
                              </p:par>
                              <p:par>
                                <p:cTn id="61" presetID="2" presetClass="exit" presetSubtype="2" fill="hold" nodeType="withEffect">
                                  <p:stCondLst>
                                    <p:cond delay="0"/>
                                  </p:stCondLst>
                                  <p:childTnLst>
                                    <p:anim calcmode="lin" valueType="num">
                                      <p:cBhvr additive="base">
                                        <p:cTn id="62" dur="500"/>
                                        <p:tgtEl>
                                          <p:spTgt spid="3"/>
                                        </p:tgtEl>
                                        <p:attrNameLst>
                                          <p:attrName>ppt_x</p:attrName>
                                        </p:attrNameLst>
                                      </p:cBhvr>
                                      <p:tavLst>
                                        <p:tav tm="0">
                                          <p:val>
                                            <p:strVal val="ppt_x"/>
                                          </p:val>
                                        </p:tav>
                                        <p:tav tm="100000">
                                          <p:val>
                                            <p:strVal val="1+ppt_w/2"/>
                                          </p:val>
                                        </p:tav>
                                      </p:tavLst>
                                    </p:anim>
                                    <p:anim calcmode="lin" valueType="num">
                                      <p:cBhvr additive="base">
                                        <p:cTn id="63" dur="500"/>
                                        <p:tgtEl>
                                          <p:spTgt spid="3"/>
                                        </p:tgtEl>
                                        <p:attrNameLst>
                                          <p:attrName>ppt_y</p:attrName>
                                        </p:attrNameLst>
                                      </p:cBhvr>
                                      <p:tavLst>
                                        <p:tav tm="0">
                                          <p:val>
                                            <p:strVal val="ppt_y"/>
                                          </p:val>
                                        </p:tav>
                                        <p:tav tm="100000">
                                          <p:val>
                                            <p:strVal val="ppt_y"/>
                                          </p:val>
                                        </p:tav>
                                      </p:tavLst>
                                    </p:anim>
                                    <p:set>
                                      <p:cBhvr>
                                        <p:cTn id="64" dur="1" fill="hold">
                                          <p:stCondLst>
                                            <p:cond delay="499"/>
                                          </p:stCondLst>
                                        </p:cTn>
                                        <p:tgtEl>
                                          <p:spTgt spid="3"/>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8" fill="hold" nodeType="clickEffect">
                                  <p:stCondLst>
                                    <p:cond delay="0"/>
                                  </p:stCondLst>
                                  <p:childTnLst>
                                    <p:set>
                                      <p:cBhvr>
                                        <p:cTn id="68" dur="1" fill="hold">
                                          <p:stCondLst>
                                            <p:cond delay="0"/>
                                          </p:stCondLst>
                                        </p:cTn>
                                        <p:tgtEl>
                                          <p:spTgt spid="6146"/>
                                        </p:tgtEl>
                                        <p:attrNameLst>
                                          <p:attrName>style.visibility</p:attrName>
                                        </p:attrNameLst>
                                      </p:cBhvr>
                                      <p:to>
                                        <p:strVal val="visible"/>
                                      </p:to>
                                    </p:set>
                                    <p:animEffect transition="in" filter="slide(fromLeft)">
                                      <p:cBhvr>
                                        <p:cTn id="69" dur="500"/>
                                        <p:tgtEl>
                                          <p:spTgt spid="614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2" presetClass="entr" presetSubtype="8" fill="hold" grpId="0" nodeType="clickEffect">
                                  <p:stCondLst>
                                    <p:cond delay="0"/>
                                  </p:stCondLst>
                                  <p:childTnLst>
                                    <p:set>
                                      <p:cBhvr>
                                        <p:cTn id="73" dur="1" fill="hold">
                                          <p:stCondLst>
                                            <p:cond delay="0"/>
                                          </p:stCondLst>
                                        </p:cTn>
                                        <p:tgtEl>
                                          <p:spTgt spid="6153"/>
                                        </p:tgtEl>
                                        <p:attrNameLst>
                                          <p:attrName>style.visibility</p:attrName>
                                        </p:attrNameLst>
                                      </p:cBhvr>
                                      <p:to>
                                        <p:strVal val="visible"/>
                                      </p:to>
                                    </p:set>
                                    <p:animEffect transition="in" filter="slide(fromLeft)">
                                      <p:cBhvr>
                                        <p:cTn id="74" dur="500"/>
                                        <p:tgtEl>
                                          <p:spTgt spid="615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4"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slide(fromBottom)">
                                      <p:cBhvr>
                                        <p:cTn id="79" dur="500"/>
                                        <p:tgtEl>
                                          <p:spTgt spid="2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xit" presetSubtype="2" fill="hold" nodeType="clickEffect">
                                  <p:stCondLst>
                                    <p:cond delay="0"/>
                                  </p:stCondLst>
                                  <p:childTnLst>
                                    <p:anim calcmode="lin" valueType="num">
                                      <p:cBhvr additive="base">
                                        <p:cTn id="83" dur="500"/>
                                        <p:tgtEl>
                                          <p:spTgt spid="26"/>
                                        </p:tgtEl>
                                        <p:attrNameLst>
                                          <p:attrName>ppt_x</p:attrName>
                                        </p:attrNameLst>
                                      </p:cBhvr>
                                      <p:tavLst>
                                        <p:tav tm="0">
                                          <p:val>
                                            <p:strVal val="ppt_x"/>
                                          </p:val>
                                        </p:tav>
                                        <p:tav tm="100000">
                                          <p:val>
                                            <p:strVal val="1+ppt_w/2"/>
                                          </p:val>
                                        </p:tav>
                                      </p:tavLst>
                                    </p:anim>
                                    <p:anim calcmode="lin" valueType="num">
                                      <p:cBhvr additive="base">
                                        <p:cTn id="84" dur="500"/>
                                        <p:tgtEl>
                                          <p:spTgt spid="26"/>
                                        </p:tgtEl>
                                        <p:attrNameLst>
                                          <p:attrName>ppt_y</p:attrName>
                                        </p:attrNameLst>
                                      </p:cBhvr>
                                      <p:tavLst>
                                        <p:tav tm="0">
                                          <p:val>
                                            <p:strVal val="ppt_y"/>
                                          </p:val>
                                        </p:tav>
                                        <p:tav tm="100000">
                                          <p:val>
                                            <p:strVal val="ppt_y"/>
                                          </p:val>
                                        </p:tav>
                                      </p:tavLst>
                                    </p:anim>
                                    <p:set>
                                      <p:cBhvr>
                                        <p:cTn id="85" dur="1" fill="hold">
                                          <p:stCondLst>
                                            <p:cond delay="499"/>
                                          </p:stCondLst>
                                        </p:cTn>
                                        <p:tgtEl>
                                          <p:spTgt spid="26"/>
                                        </p:tgtEl>
                                        <p:attrNameLst>
                                          <p:attrName>style.visibility</p:attrName>
                                        </p:attrNameLst>
                                      </p:cBhvr>
                                      <p:to>
                                        <p:strVal val="hidden"/>
                                      </p:to>
                                    </p:set>
                                  </p:childTnLst>
                                </p:cTn>
                              </p:par>
                              <p:par>
                                <p:cTn id="86" presetID="2" presetClass="exit" presetSubtype="2" fill="hold" grpId="1" nodeType="withEffect">
                                  <p:stCondLst>
                                    <p:cond delay="0"/>
                                  </p:stCondLst>
                                  <p:childTnLst>
                                    <p:anim calcmode="lin" valueType="num">
                                      <p:cBhvr additive="base">
                                        <p:cTn id="87" dur="500"/>
                                        <p:tgtEl>
                                          <p:spTgt spid="6153"/>
                                        </p:tgtEl>
                                        <p:attrNameLst>
                                          <p:attrName>ppt_x</p:attrName>
                                        </p:attrNameLst>
                                      </p:cBhvr>
                                      <p:tavLst>
                                        <p:tav tm="0">
                                          <p:val>
                                            <p:strVal val="ppt_x"/>
                                          </p:val>
                                        </p:tav>
                                        <p:tav tm="100000">
                                          <p:val>
                                            <p:strVal val="1+ppt_w/2"/>
                                          </p:val>
                                        </p:tav>
                                      </p:tavLst>
                                    </p:anim>
                                    <p:anim calcmode="lin" valueType="num">
                                      <p:cBhvr additive="base">
                                        <p:cTn id="88" dur="500"/>
                                        <p:tgtEl>
                                          <p:spTgt spid="6153"/>
                                        </p:tgtEl>
                                        <p:attrNameLst>
                                          <p:attrName>ppt_y</p:attrName>
                                        </p:attrNameLst>
                                      </p:cBhvr>
                                      <p:tavLst>
                                        <p:tav tm="0">
                                          <p:val>
                                            <p:strVal val="ppt_y"/>
                                          </p:val>
                                        </p:tav>
                                        <p:tav tm="100000">
                                          <p:val>
                                            <p:strVal val="ppt_y"/>
                                          </p:val>
                                        </p:tav>
                                      </p:tavLst>
                                    </p:anim>
                                    <p:set>
                                      <p:cBhvr>
                                        <p:cTn id="89" dur="1" fill="hold">
                                          <p:stCondLst>
                                            <p:cond delay="499"/>
                                          </p:stCondLst>
                                        </p:cTn>
                                        <p:tgtEl>
                                          <p:spTgt spid="6153"/>
                                        </p:tgtEl>
                                        <p:attrNameLst>
                                          <p:attrName>style.visibility</p:attrName>
                                        </p:attrNameLst>
                                      </p:cBhvr>
                                      <p:to>
                                        <p:strVal val="hidden"/>
                                      </p:to>
                                    </p:set>
                                  </p:childTnLst>
                                </p:cTn>
                              </p:par>
                              <p:par>
                                <p:cTn id="90" presetID="2" presetClass="exit" presetSubtype="2" fill="hold" nodeType="withEffect">
                                  <p:stCondLst>
                                    <p:cond delay="0"/>
                                  </p:stCondLst>
                                  <p:childTnLst>
                                    <p:anim calcmode="lin" valueType="num">
                                      <p:cBhvr additive="base">
                                        <p:cTn id="91" dur="500"/>
                                        <p:tgtEl>
                                          <p:spTgt spid="6146"/>
                                        </p:tgtEl>
                                        <p:attrNameLst>
                                          <p:attrName>ppt_x</p:attrName>
                                        </p:attrNameLst>
                                      </p:cBhvr>
                                      <p:tavLst>
                                        <p:tav tm="0">
                                          <p:val>
                                            <p:strVal val="ppt_x"/>
                                          </p:val>
                                        </p:tav>
                                        <p:tav tm="100000">
                                          <p:val>
                                            <p:strVal val="1+ppt_w/2"/>
                                          </p:val>
                                        </p:tav>
                                      </p:tavLst>
                                    </p:anim>
                                    <p:anim calcmode="lin" valueType="num">
                                      <p:cBhvr additive="base">
                                        <p:cTn id="92" dur="500"/>
                                        <p:tgtEl>
                                          <p:spTgt spid="6146"/>
                                        </p:tgtEl>
                                        <p:attrNameLst>
                                          <p:attrName>ppt_y</p:attrName>
                                        </p:attrNameLst>
                                      </p:cBhvr>
                                      <p:tavLst>
                                        <p:tav tm="0">
                                          <p:val>
                                            <p:strVal val="ppt_y"/>
                                          </p:val>
                                        </p:tav>
                                        <p:tav tm="100000">
                                          <p:val>
                                            <p:strVal val="ppt_y"/>
                                          </p:val>
                                        </p:tav>
                                      </p:tavLst>
                                    </p:anim>
                                    <p:set>
                                      <p:cBhvr>
                                        <p:cTn id="93" dur="1" fill="hold">
                                          <p:stCondLst>
                                            <p:cond delay="499"/>
                                          </p:stCondLst>
                                        </p:cTn>
                                        <p:tgtEl>
                                          <p:spTgt spid="6146"/>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2" presetClass="entr" presetSubtype="8" fill="hold" nodeType="click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slide(fromLeft)">
                                      <p:cBhvr>
                                        <p:cTn id="98" dur="500"/>
                                        <p:tgtEl>
                                          <p:spTgt spid="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2" presetClass="entr" presetSubtype="8" fill="hold" grpId="0" nodeType="clickEffect">
                                  <p:stCondLst>
                                    <p:cond delay="0"/>
                                  </p:stCondLst>
                                  <p:childTnLst>
                                    <p:set>
                                      <p:cBhvr>
                                        <p:cTn id="102" dur="1" fill="hold">
                                          <p:stCondLst>
                                            <p:cond delay="0"/>
                                          </p:stCondLst>
                                        </p:cTn>
                                        <p:tgtEl>
                                          <p:spTgt spid="6155"/>
                                        </p:tgtEl>
                                        <p:attrNameLst>
                                          <p:attrName>style.visibility</p:attrName>
                                        </p:attrNameLst>
                                      </p:cBhvr>
                                      <p:to>
                                        <p:strVal val="visible"/>
                                      </p:to>
                                    </p:set>
                                    <p:animEffect transition="in" filter="slide(fromLeft)">
                                      <p:cBhvr>
                                        <p:cTn id="103" dur="500"/>
                                        <p:tgtEl>
                                          <p:spTgt spid="6155"/>
                                        </p:tgtEl>
                                      </p:cBhvr>
                                    </p:animEffect>
                                  </p:childTnLst>
                                </p:cTn>
                              </p:par>
                              <p:par>
                                <p:cTn id="104" presetID="12" presetClass="entr" presetSubtype="4" fill="hold"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slide(fromBottom)">
                                      <p:cBhvr>
                                        <p:cTn id="106" dur="500"/>
                                        <p:tgtEl>
                                          <p:spTgt spid="27"/>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xit" presetSubtype="2" fill="hold" grpId="1" nodeType="clickEffect">
                                  <p:stCondLst>
                                    <p:cond delay="0"/>
                                  </p:stCondLst>
                                  <p:childTnLst>
                                    <p:anim calcmode="lin" valueType="num">
                                      <p:cBhvr additive="base">
                                        <p:cTn id="110" dur="500"/>
                                        <p:tgtEl>
                                          <p:spTgt spid="6155"/>
                                        </p:tgtEl>
                                        <p:attrNameLst>
                                          <p:attrName>ppt_x</p:attrName>
                                        </p:attrNameLst>
                                      </p:cBhvr>
                                      <p:tavLst>
                                        <p:tav tm="0">
                                          <p:val>
                                            <p:strVal val="ppt_x"/>
                                          </p:val>
                                        </p:tav>
                                        <p:tav tm="100000">
                                          <p:val>
                                            <p:strVal val="1+ppt_w/2"/>
                                          </p:val>
                                        </p:tav>
                                      </p:tavLst>
                                    </p:anim>
                                    <p:anim calcmode="lin" valueType="num">
                                      <p:cBhvr additive="base">
                                        <p:cTn id="111" dur="500"/>
                                        <p:tgtEl>
                                          <p:spTgt spid="6155"/>
                                        </p:tgtEl>
                                        <p:attrNameLst>
                                          <p:attrName>ppt_y</p:attrName>
                                        </p:attrNameLst>
                                      </p:cBhvr>
                                      <p:tavLst>
                                        <p:tav tm="0">
                                          <p:val>
                                            <p:strVal val="ppt_y"/>
                                          </p:val>
                                        </p:tav>
                                        <p:tav tm="100000">
                                          <p:val>
                                            <p:strVal val="ppt_y"/>
                                          </p:val>
                                        </p:tav>
                                      </p:tavLst>
                                    </p:anim>
                                    <p:set>
                                      <p:cBhvr>
                                        <p:cTn id="112" dur="1" fill="hold">
                                          <p:stCondLst>
                                            <p:cond delay="499"/>
                                          </p:stCondLst>
                                        </p:cTn>
                                        <p:tgtEl>
                                          <p:spTgt spid="6155"/>
                                        </p:tgtEl>
                                        <p:attrNameLst>
                                          <p:attrName>style.visibility</p:attrName>
                                        </p:attrNameLst>
                                      </p:cBhvr>
                                      <p:to>
                                        <p:strVal val="hidden"/>
                                      </p:to>
                                    </p:set>
                                  </p:childTnLst>
                                </p:cTn>
                              </p:par>
                              <p:par>
                                <p:cTn id="113" presetID="2" presetClass="exit" presetSubtype="2" fill="hold" nodeType="withEffect">
                                  <p:stCondLst>
                                    <p:cond delay="0"/>
                                  </p:stCondLst>
                                  <p:childTnLst>
                                    <p:anim calcmode="lin" valueType="num">
                                      <p:cBhvr additive="base">
                                        <p:cTn id="114" dur="500"/>
                                        <p:tgtEl>
                                          <p:spTgt spid="9"/>
                                        </p:tgtEl>
                                        <p:attrNameLst>
                                          <p:attrName>ppt_x</p:attrName>
                                        </p:attrNameLst>
                                      </p:cBhvr>
                                      <p:tavLst>
                                        <p:tav tm="0">
                                          <p:val>
                                            <p:strVal val="ppt_x"/>
                                          </p:val>
                                        </p:tav>
                                        <p:tav tm="100000">
                                          <p:val>
                                            <p:strVal val="1+ppt_w/2"/>
                                          </p:val>
                                        </p:tav>
                                      </p:tavLst>
                                    </p:anim>
                                    <p:anim calcmode="lin" valueType="num">
                                      <p:cBhvr additive="base">
                                        <p:cTn id="115" dur="500"/>
                                        <p:tgtEl>
                                          <p:spTgt spid="9"/>
                                        </p:tgtEl>
                                        <p:attrNameLst>
                                          <p:attrName>ppt_y</p:attrName>
                                        </p:attrNameLst>
                                      </p:cBhvr>
                                      <p:tavLst>
                                        <p:tav tm="0">
                                          <p:val>
                                            <p:strVal val="ppt_y"/>
                                          </p:val>
                                        </p:tav>
                                        <p:tav tm="100000">
                                          <p:val>
                                            <p:strVal val="ppt_y"/>
                                          </p:val>
                                        </p:tav>
                                      </p:tavLst>
                                    </p:anim>
                                    <p:set>
                                      <p:cBhvr>
                                        <p:cTn id="116" dur="1" fill="hold">
                                          <p:stCondLst>
                                            <p:cond delay="499"/>
                                          </p:stCondLst>
                                        </p:cTn>
                                        <p:tgtEl>
                                          <p:spTgt spid="9"/>
                                        </p:tgtEl>
                                        <p:attrNameLst>
                                          <p:attrName>style.visibility</p:attrName>
                                        </p:attrNameLst>
                                      </p:cBhvr>
                                      <p:to>
                                        <p:strVal val="hidden"/>
                                      </p:to>
                                    </p:set>
                                  </p:childTnLst>
                                </p:cTn>
                              </p:par>
                              <p:par>
                                <p:cTn id="117" presetID="2" presetClass="exit" presetSubtype="2" fill="hold" nodeType="withEffect">
                                  <p:stCondLst>
                                    <p:cond delay="0"/>
                                  </p:stCondLst>
                                  <p:childTnLst>
                                    <p:anim calcmode="lin" valueType="num">
                                      <p:cBhvr additive="base">
                                        <p:cTn id="118" dur="500"/>
                                        <p:tgtEl>
                                          <p:spTgt spid="27"/>
                                        </p:tgtEl>
                                        <p:attrNameLst>
                                          <p:attrName>ppt_x</p:attrName>
                                        </p:attrNameLst>
                                      </p:cBhvr>
                                      <p:tavLst>
                                        <p:tav tm="0">
                                          <p:val>
                                            <p:strVal val="ppt_x"/>
                                          </p:val>
                                        </p:tav>
                                        <p:tav tm="100000">
                                          <p:val>
                                            <p:strVal val="1+ppt_w/2"/>
                                          </p:val>
                                        </p:tav>
                                      </p:tavLst>
                                    </p:anim>
                                    <p:anim calcmode="lin" valueType="num">
                                      <p:cBhvr additive="base">
                                        <p:cTn id="119" dur="500"/>
                                        <p:tgtEl>
                                          <p:spTgt spid="27"/>
                                        </p:tgtEl>
                                        <p:attrNameLst>
                                          <p:attrName>ppt_y</p:attrName>
                                        </p:attrNameLst>
                                      </p:cBhvr>
                                      <p:tavLst>
                                        <p:tav tm="0">
                                          <p:val>
                                            <p:strVal val="ppt_y"/>
                                          </p:val>
                                        </p:tav>
                                        <p:tav tm="100000">
                                          <p:val>
                                            <p:strVal val="ppt_y"/>
                                          </p:val>
                                        </p:tav>
                                      </p:tavLst>
                                    </p:anim>
                                    <p:set>
                                      <p:cBhvr>
                                        <p:cTn id="120"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49" grpId="1"/>
      <p:bldP spid="6152" grpId="0"/>
      <p:bldP spid="6152" grpId="1"/>
      <p:bldP spid="6153" grpId="0"/>
      <p:bldP spid="6153" grpId="1"/>
      <p:bldP spid="6155" grpId="0"/>
      <p:bldP spid="615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Su_bien_doi_hoa_h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08" y="0"/>
            <a:ext cx="8610600" cy="655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4"/>
          <p:cNvSpPr/>
          <p:nvPr/>
        </p:nvSpPr>
        <p:spPr>
          <a:xfrm>
            <a:off x="6300708" y="2897563"/>
            <a:ext cx="251460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000" b="1" err="1">
                <a:ln w="11430"/>
                <a:solidFill>
                  <a:srgbClr val="FF0000"/>
                </a:solidFill>
                <a:effectLst>
                  <a:outerShdw blurRad="50800" dist="39000" dir="5460000" algn="tl">
                    <a:srgbClr val="000000">
                      <a:alpha val="38000"/>
                    </a:srgbClr>
                  </a:outerShdw>
                </a:effectLst>
              </a:rPr>
              <a:t>Nhiệt</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độ</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cao</a:t>
            </a:r>
            <a:endParaRPr lang="en-US" sz="2000" b="1">
              <a:ln w="11430"/>
              <a:solidFill>
                <a:srgbClr val="FF0000"/>
              </a:solidFill>
              <a:effectLst>
                <a:outerShdw blurRad="50800" dist="39000" dir="5460000" algn="tl">
                  <a:srgbClr val="000000">
                    <a:alpha val="38000"/>
                  </a:srgbClr>
                </a:outerShdw>
              </a:effectLst>
              <a:latin typeface="Comic Sans MS" pitchFamily="66" charset="0"/>
              <a:cs typeface="+mn-cs"/>
            </a:endParaRPr>
          </a:p>
        </p:txBody>
      </p:sp>
      <p:sp>
        <p:nvSpPr>
          <p:cNvPr id="7" name="Rectangle 14"/>
          <p:cNvSpPr/>
          <p:nvPr/>
        </p:nvSpPr>
        <p:spPr>
          <a:xfrm>
            <a:off x="1331640" y="3168372"/>
            <a:ext cx="259080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000" b="1" err="1">
                <a:ln w="11430"/>
                <a:solidFill>
                  <a:srgbClr val="FF0000"/>
                </a:solidFill>
                <a:effectLst>
                  <a:outerShdw blurRad="50800" dist="39000" dir="5460000" algn="tl">
                    <a:srgbClr val="000000">
                      <a:alpha val="38000"/>
                    </a:srgbClr>
                  </a:outerShdw>
                </a:effectLst>
              </a:rPr>
              <a:t>Nhiệt</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độ</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bình</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thường</a:t>
            </a:r>
            <a:endParaRPr lang="en-US" sz="2000" b="1">
              <a:ln w="11430"/>
              <a:solidFill>
                <a:srgbClr val="FF0000"/>
              </a:solidFill>
              <a:effectLst>
                <a:outerShdw blurRad="50800" dist="39000" dir="5460000" algn="tl">
                  <a:srgbClr val="000000">
                    <a:alpha val="38000"/>
                  </a:srgbClr>
                </a:outerShdw>
              </a:effectLst>
              <a:latin typeface="Comic Sans MS" pitchFamily="66" charset="0"/>
              <a:cs typeface="+mn-cs"/>
            </a:endParaRPr>
          </a:p>
        </p:txBody>
      </p:sp>
      <p:sp>
        <p:nvSpPr>
          <p:cNvPr id="8" name="Rectangle 14"/>
          <p:cNvSpPr/>
          <p:nvPr/>
        </p:nvSpPr>
        <p:spPr>
          <a:xfrm>
            <a:off x="-181788" y="6457890"/>
            <a:ext cx="335280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000" b="1" err="1">
                <a:ln w="11430"/>
                <a:solidFill>
                  <a:srgbClr val="FF0000"/>
                </a:solidFill>
                <a:effectLst>
                  <a:outerShdw blurRad="50800" dist="39000" dir="5460000" algn="tl">
                    <a:srgbClr val="000000">
                      <a:alpha val="38000"/>
                    </a:srgbClr>
                  </a:outerShdw>
                </a:effectLst>
              </a:rPr>
              <a:t>Nhiệt</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độ</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bình</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thường</a:t>
            </a:r>
            <a:endParaRPr lang="en-US" sz="2000" b="1">
              <a:ln w="11430"/>
              <a:solidFill>
                <a:srgbClr val="FF0000"/>
              </a:solidFill>
              <a:effectLst>
                <a:outerShdw blurRad="50800" dist="39000" dir="5460000" algn="tl">
                  <a:srgbClr val="000000">
                    <a:alpha val="38000"/>
                  </a:srgbClr>
                </a:outerShdw>
              </a:effectLst>
              <a:latin typeface="Comic Sans MS" pitchFamily="66" charset="0"/>
              <a:cs typeface="+mn-cs"/>
            </a:endParaRPr>
          </a:p>
        </p:txBody>
      </p:sp>
      <p:sp>
        <p:nvSpPr>
          <p:cNvPr id="9" name="Rectangle 14"/>
          <p:cNvSpPr/>
          <p:nvPr/>
        </p:nvSpPr>
        <p:spPr>
          <a:xfrm>
            <a:off x="6137316" y="6413266"/>
            <a:ext cx="3352800" cy="40011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en-US" sz="2000" b="1" err="1">
                <a:ln w="11430"/>
                <a:solidFill>
                  <a:srgbClr val="FF0000"/>
                </a:solidFill>
                <a:effectLst>
                  <a:outerShdw blurRad="50800" dist="39000" dir="5460000" algn="tl">
                    <a:srgbClr val="000000">
                      <a:alpha val="38000"/>
                    </a:srgbClr>
                  </a:outerShdw>
                </a:effectLst>
              </a:rPr>
              <a:t>Nhiệt</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độ</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bình</a:t>
            </a:r>
            <a:r>
              <a:rPr lang="en-US" sz="2000" b="1">
                <a:ln w="11430"/>
                <a:solidFill>
                  <a:srgbClr val="FF0000"/>
                </a:solidFill>
                <a:effectLst>
                  <a:outerShdw blurRad="50800" dist="39000" dir="5460000" algn="tl">
                    <a:srgbClr val="000000">
                      <a:alpha val="38000"/>
                    </a:srgbClr>
                  </a:outerShdw>
                </a:effectLst>
              </a:rPr>
              <a:t> </a:t>
            </a:r>
            <a:r>
              <a:rPr lang="en-US" sz="2000" b="1" err="1">
                <a:ln w="11430"/>
                <a:solidFill>
                  <a:srgbClr val="FF0000"/>
                </a:solidFill>
                <a:effectLst>
                  <a:outerShdw blurRad="50800" dist="39000" dir="5460000" algn="tl">
                    <a:srgbClr val="000000">
                      <a:alpha val="38000"/>
                    </a:srgbClr>
                  </a:outerShdw>
                </a:effectLst>
              </a:rPr>
              <a:t>thường</a:t>
            </a:r>
            <a:endParaRPr lang="en-US" sz="2000" b="1">
              <a:ln w="11430"/>
              <a:solidFill>
                <a:srgbClr val="FF0000"/>
              </a:solidFill>
              <a:effectLst>
                <a:outerShdw blurRad="50800" dist="39000" dir="5460000" algn="tl">
                  <a:srgbClr val="000000">
                    <a:alpha val="38000"/>
                  </a:srgbClr>
                </a:outerShdw>
              </a:effectLst>
              <a:latin typeface="Comic Sans MS" pitchFamily="66" charset="0"/>
              <a:cs typeface="+mn-cs"/>
            </a:endParaRPr>
          </a:p>
        </p:txBody>
      </p:sp>
    </p:spTree>
    <p:extLst>
      <p:ext uri="{BB962C8B-B14F-4D97-AF65-F5344CB8AC3E}">
        <p14:creationId xmlns:p14="http://schemas.microsoft.com/office/powerpoint/2010/main" val="4028405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
            <a:extLst>
              <a:ext uri="{FF2B5EF4-FFF2-40B4-BE49-F238E27FC236}">
                <a16:creationId xmlns:a16="http://schemas.microsoft.com/office/drawing/2014/main" xmlns="" id="{DF3A9551-0952-4E7D-B87B-E3188E922761}"/>
              </a:ext>
            </a:extLst>
          </p:cNvPr>
          <p:cNvSpPr txBox="1">
            <a:spLocks noChangeArrowheads="1"/>
          </p:cNvSpPr>
          <p:nvPr/>
        </p:nvSpPr>
        <p:spPr bwMode="auto">
          <a:xfrm>
            <a:off x="611560" y="0"/>
            <a:ext cx="79509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0"/>
              </a:spcBef>
              <a:spcAft>
                <a:spcPct val="0"/>
              </a:spcAft>
            </a:pPr>
            <a:r>
              <a:rPr lang="en-US" altLang="en-US" sz="3600" b="1" u="sng" dirty="0" err="1" smtClean="0">
                <a:solidFill>
                  <a:srgbClr val="0070C0"/>
                </a:solidFill>
                <a:latin typeface="Times New Roman" pitchFamily="18" charset="0"/>
                <a:cs typeface="Arial" pitchFamily="34" charset="0"/>
              </a:rPr>
              <a:t>Khoa</a:t>
            </a:r>
            <a:r>
              <a:rPr lang="en-US" altLang="en-US" sz="3600" b="1" u="sng" dirty="0" smtClean="0">
                <a:solidFill>
                  <a:srgbClr val="0070C0"/>
                </a:solidFill>
                <a:latin typeface="Times New Roman" pitchFamily="18" charset="0"/>
                <a:cs typeface="Arial" pitchFamily="34" charset="0"/>
              </a:rPr>
              <a:t> </a:t>
            </a:r>
            <a:r>
              <a:rPr lang="en-US" altLang="en-US" sz="3600" b="1" u="sng" dirty="0" err="1" smtClean="0">
                <a:solidFill>
                  <a:srgbClr val="0070C0"/>
                </a:solidFill>
                <a:latin typeface="Times New Roman" pitchFamily="18" charset="0"/>
                <a:cs typeface="Arial" pitchFamily="34" charset="0"/>
              </a:rPr>
              <a:t>học</a:t>
            </a:r>
            <a:endParaRPr lang="en-US" altLang="en-US" sz="3600" b="1" u="sng" dirty="0">
              <a:solidFill>
                <a:srgbClr val="0070C0"/>
              </a:solidFill>
              <a:latin typeface="Calibri Light" pitchFamily="34" charset="0"/>
              <a:cs typeface="Arial" pitchFamily="34" charset="0"/>
            </a:endParaRPr>
          </a:p>
        </p:txBody>
      </p:sp>
      <p:sp>
        <p:nvSpPr>
          <p:cNvPr id="23" name="TextBox 22">
            <a:extLst>
              <a:ext uri="{FF2B5EF4-FFF2-40B4-BE49-F238E27FC236}">
                <a16:creationId xmlns:a16="http://schemas.microsoft.com/office/drawing/2014/main" xmlns="" id="{858942E5-9423-48DD-B244-A20E0068AABC}"/>
              </a:ext>
            </a:extLst>
          </p:cNvPr>
          <p:cNvSpPr txBox="1"/>
          <p:nvPr/>
        </p:nvSpPr>
        <p:spPr>
          <a:xfrm>
            <a:off x="-252536" y="1136938"/>
            <a:ext cx="10184604" cy="707886"/>
          </a:xfrm>
          <a:prstGeom prst="rect">
            <a:avLst/>
          </a:prstGeom>
          <a:noFill/>
        </p:spPr>
        <p:txBody>
          <a:bodyPr wrap="square">
            <a:spAutoFit/>
          </a:bodyPr>
          <a:lstStyle/>
          <a:p>
            <a:pPr algn="ctr">
              <a:defRPr/>
            </a:pPr>
            <a:r>
              <a:rPr lang="en-US" sz="4000" b="1" spc="50" smtClean="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Ôn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tập</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vật</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smtClean="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chất</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smtClean="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và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năng</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lượng</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smtClean="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(Tiết 1)</a:t>
            </a:r>
            <a:endParaRPr lang="en-US" sz="4000" b="1" spc="50" dirty="0">
              <a:ln w="0"/>
              <a:solidFill>
                <a:srgbClr val="FF0000"/>
              </a:solidFill>
              <a:effectLst>
                <a:innerShdw blurRad="63500" dist="50800" dir="13500000">
                  <a:srgbClr val="000000">
                    <a:alpha val="50000"/>
                  </a:srgbClr>
                </a:innerShdw>
              </a:effectLst>
              <a:latin typeface="Calibri Light" panose="020F0302020204030204"/>
              <a:cs typeface="Arial" pitchFamily="34" charset="0"/>
            </a:endParaRPr>
          </a:p>
        </p:txBody>
      </p:sp>
      <p:sp>
        <p:nvSpPr>
          <p:cNvPr id="4" name="Rectangle 3"/>
          <p:cNvSpPr txBox="1">
            <a:spLocks noChangeArrowheads="1"/>
          </p:cNvSpPr>
          <p:nvPr/>
        </p:nvSpPr>
        <p:spPr>
          <a:xfrm>
            <a:off x="70992" y="3284984"/>
            <a:ext cx="9073008" cy="1944216"/>
          </a:xfrm>
          <a:prstGeom prst="rect">
            <a:avLst/>
          </a:prstGeom>
          <a:solidFill>
            <a:schemeClr val="bg1"/>
          </a:solidFill>
          <a:ln w="38100">
            <a:solidFill>
              <a:schemeClr val="tx1"/>
            </a:solidFill>
          </a:ln>
        </p:spPr>
        <p:style>
          <a:lnRef idx="3">
            <a:schemeClr val="lt1"/>
          </a:lnRef>
          <a:fillRef idx="1">
            <a:schemeClr val="accent3"/>
          </a:fillRef>
          <a:effectRef idx="1">
            <a:schemeClr val="accent3"/>
          </a:effectRef>
          <a:fontRef idx="minor">
            <a:schemeClr val="lt1"/>
          </a:fontRef>
        </p:style>
        <p:txBody>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buFont typeface="Wingdings" pitchFamily="2" charset="2"/>
              <a:buNone/>
            </a:pPr>
            <a:r>
              <a:rPr lang="en-US" altLang="en-US" sz="4800" smtClean="0">
                <a:solidFill>
                  <a:srgbClr val="FF0000"/>
                </a:solidFill>
                <a:latin typeface="Times New Roman" pitchFamily="18" charset="0"/>
                <a:cs typeface="Times New Roman" pitchFamily="18" charset="0"/>
              </a:rPr>
              <a:t>Hoạt động 3: </a:t>
            </a:r>
          </a:p>
          <a:p>
            <a:pPr>
              <a:buFont typeface="Wingdings" pitchFamily="2" charset="2"/>
              <a:buNone/>
            </a:pPr>
            <a:r>
              <a:rPr lang="en-US" altLang="en-US" sz="4800" smtClean="0">
                <a:solidFill>
                  <a:srgbClr val="FF0000"/>
                </a:solidFill>
                <a:latin typeface="Times New Roman" pitchFamily="18" charset="0"/>
                <a:cs typeface="Times New Roman" pitchFamily="18" charset="0"/>
              </a:rPr>
              <a:t> </a:t>
            </a:r>
            <a:r>
              <a:rPr lang="en-US" altLang="en-US" sz="4800" b="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Trò chơi: Năng lượng từ đâu?</a:t>
            </a:r>
            <a:endParaRPr lang="en-US" altLang="en-US" sz="4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5621823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p:cNvPicPr>
            <a:picLocks noChangeAspect="1" noChangeArrowheads="1"/>
          </p:cNvPicPr>
          <p:nvPr/>
        </p:nvPicPr>
        <p:blipFill rotWithShape="1">
          <a:blip r:embed="rId2">
            <a:extLst>
              <a:ext uri="{28A0092B-C50C-407E-A947-70E740481C1C}">
                <a14:useLocalDpi xmlns:a14="http://schemas.microsoft.com/office/drawing/2010/main" val="0"/>
              </a:ext>
            </a:extLst>
          </a:blip>
          <a:srcRect l="30304"/>
          <a:stretch/>
        </p:blipFill>
        <p:spPr bwMode="auto">
          <a:xfrm>
            <a:off x="1729809" y="4690948"/>
            <a:ext cx="3816424" cy="20806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73" y="2924943"/>
            <a:ext cx="2609548" cy="158937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7" descr="Ago-Xgame-20462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299782"/>
            <a:ext cx="2575825" cy="155635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2" descr="may-bay-con-dao-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6720" y="1299782"/>
            <a:ext cx="2619725" cy="155615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7"/>
          <p:cNvSpPr txBox="1"/>
          <p:nvPr/>
        </p:nvSpPr>
        <p:spPr>
          <a:xfrm>
            <a:off x="266718" y="188640"/>
            <a:ext cx="8763000" cy="86177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Các</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phương</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tiện</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máy</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móc</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trong</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các</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hình</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dưới</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đây</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lấy</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năng</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lượng</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từ</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đâu</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để</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hoạt</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 </a:t>
            </a:r>
            <a:r>
              <a:rPr kumimoji="0" lang="en-US" sz="2500" b="1" i="1" u="none" strike="noStrike" kern="0" cap="none" spc="0" normalizeH="0" baseline="0" noProof="0" dirty="0" err="1">
                <a:ln>
                  <a:noFill/>
                </a:ln>
                <a:solidFill>
                  <a:srgbClr val="FFFFFF"/>
                </a:solidFill>
                <a:effectLst/>
                <a:uLnTx/>
                <a:uFillTx/>
                <a:latin typeface="Times New Roman"/>
                <a:ea typeface="+mn-ea"/>
                <a:cs typeface="Times New Roman" pitchFamily="18" charset="0"/>
              </a:rPr>
              <a:t>động</a:t>
            </a:r>
            <a:r>
              <a:rPr kumimoji="0" lang="en-US" sz="2500" b="1" i="1" u="none" strike="noStrike" kern="0" cap="none" spc="0" normalizeH="0" baseline="0" noProof="0" dirty="0">
                <a:ln>
                  <a:noFill/>
                </a:ln>
                <a:solidFill>
                  <a:srgbClr val="FFFFFF"/>
                </a:solidFill>
                <a:effectLst/>
                <a:uLnTx/>
                <a:uFillTx/>
                <a:latin typeface="Times New Roman"/>
                <a:ea typeface="+mn-ea"/>
                <a:cs typeface="Times New Roman" pitchFamily="18" charset="0"/>
              </a:rPr>
              <a:t>?</a:t>
            </a:r>
          </a:p>
        </p:txBody>
      </p:sp>
      <p:pic>
        <p:nvPicPr>
          <p:cNvPr id="18"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6719" y="2924943"/>
            <a:ext cx="2619726" cy="158937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49" descr="E:\Festival-Thuyen-buom-quoc-te-Mui-Ne-Binh-Thuan_Tin180.com_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73" y="1282442"/>
            <a:ext cx="2609548" cy="157349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36" descr="E:\137387659855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5" y="2925142"/>
            <a:ext cx="2575825" cy="161692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4595" y="5140152"/>
            <a:ext cx="2101026" cy="1457163"/>
          </a:xfrm>
          <a:prstGeom prst="rect">
            <a:avLst/>
          </a:prstGeom>
        </p:spPr>
      </p:pic>
    </p:spTree>
    <p:extLst>
      <p:ext uri="{BB962C8B-B14F-4D97-AF65-F5344CB8AC3E}">
        <p14:creationId xmlns:p14="http://schemas.microsoft.com/office/powerpoint/2010/main" val="2195398758"/>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Ago-Xgame-2046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75" y="1751742"/>
            <a:ext cx="7992888" cy="4665853"/>
          </a:xfrm>
          <a:prstGeom prst="roundRect">
            <a:avLst>
              <a:gd name="adj" fmla="val 8594"/>
            </a:avLst>
          </a:prstGeom>
          <a:solidFill>
            <a:srgbClr val="FFFF00"/>
          </a:solidFill>
          <a:ln>
            <a:solidFill>
              <a:schemeClr val="tx1"/>
            </a:solidFill>
          </a:ln>
          <a:effectLst>
            <a:reflection blurRad="12700" stA="38000" endPos="28000" dist="5000" dir="5400000" sy="-100000" algn="bl" rotWithShape="0"/>
          </a:effectLst>
        </p:spPr>
      </p:pic>
      <p:sp>
        <p:nvSpPr>
          <p:cNvPr id="4" name="Cloud Callout 3"/>
          <p:cNvSpPr/>
          <p:nvPr/>
        </p:nvSpPr>
        <p:spPr>
          <a:xfrm>
            <a:off x="3347864" y="0"/>
            <a:ext cx="5797624" cy="1412776"/>
          </a:xfrm>
          <a:prstGeom prst="cloudCallout">
            <a:avLst>
              <a:gd name="adj1" fmla="val -32859"/>
              <a:gd name="adj2" fmla="val 88836"/>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0000"/>
              </a:solidFill>
              <a:latin typeface="Times New Roman" pitchFamily="18" charset="0"/>
              <a:cs typeface="Times New Roman" pitchFamily="18" charset="0"/>
            </a:endParaRPr>
          </a:p>
          <a:p>
            <a:pPr algn="ctr">
              <a:defRPr/>
            </a:pP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bắp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người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tay</a:t>
            </a:r>
            <a:r>
              <a:rPr lang="en-US" sz="2800" b="1" dirty="0">
                <a:solidFill>
                  <a:srgbClr val="FF0000"/>
                </a:solidFill>
                <a:latin typeface="Times New Roman" pitchFamily="18" charset="0"/>
                <a:cs typeface="Times New Roman" pitchFamily="18" charset="0"/>
              </a:rPr>
              <a:t>)</a:t>
            </a:r>
          </a:p>
          <a:p>
            <a:pPr algn="ctr">
              <a:defRPr/>
            </a:pPr>
            <a:endParaRPr lang="en-US" sz="2800" dirty="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xmlns="" id="{4408A7A4-13B8-4D0B-A036-9BBA9353DD7E}"/>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2DF159DC-8B71-4900-9B2E-13382E798F9A}"/>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0CE7E645-0C2E-490B-AF7C-22CF105433F5}"/>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4FEF5EC8-A888-4A8D-9E9C-A05094CC444B}"/>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45CBDC75-B6CD-412F-B9D3-0367F6F8DBBD}"/>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A1F83B9D-B667-4566-B8DE-FE88467BEB6B}"/>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B36D2118-669F-43B4-AEF7-A27C6497B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373CAE92-BA88-40F6-8D7D-0AE9978B1E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1BC07418-504E-4EB1-AFD3-7E225E04B23D}"/>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6A80365C-255D-4C42-BFD5-4C16F10C2515}"/>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D7A3A97A-EFB4-49F7-B8EC-13119EED8C02}"/>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17A769C1-1582-4C05-80A2-ED88EBFB15B2}"/>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8793004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may-bay-con-dao-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87" y="1772816"/>
            <a:ext cx="8712968" cy="48245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3203848" y="133237"/>
            <a:ext cx="5760640" cy="1207532"/>
          </a:xfrm>
          <a:prstGeom prst="cloudCallout">
            <a:avLst>
              <a:gd name="adj1" fmla="val -53825"/>
              <a:gd name="adj2" fmla="val 94756"/>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0000"/>
              </a:solidFill>
              <a:latin typeface="Times New Roman" pitchFamily="18" charset="0"/>
              <a:cs typeface="Times New Roman" pitchFamily="18" charset="0"/>
            </a:endParaRPr>
          </a:p>
          <a:p>
            <a:pPr algn="ctr">
              <a:defRPr/>
            </a:pP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xăng</a:t>
            </a:r>
            <a:r>
              <a:rPr lang="en-US" sz="2800" b="1" dirty="0">
                <a:solidFill>
                  <a:srgbClr val="FF0000"/>
                </a:solidFill>
                <a:latin typeface="Times New Roman" pitchFamily="18" charset="0"/>
                <a:cs typeface="Times New Roman" pitchFamily="18" charset="0"/>
              </a:rPr>
              <a:t>.</a:t>
            </a:r>
          </a:p>
          <a:p>
            <a:pPr algn="ctr">
              <a:defRPr/>
            </a:pPr>
            <a:endParaRPr lang="en-US" sz="2800" dirty="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xmlns="" id="{D2753080-DBF4-4872-8E08-936E9DAC120A}"/>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A5FF46BE-4AE8-4D6A-83F8-466C6805FFBD}"/>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65FBC6B7-B230-41F8-9D19-535833AB24BD}"/>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BC11ECD9-8F85-4675-8FD0-CBDFB3CC8CB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38E3DAD3-4155-4D8A-BF19-40627E17B99D}"/>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5D56EFA7-6776-4B4B-A39B-A238168D6099}"/>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86752CC5-375F-4818-8E69-BDFA441533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FF1F8D9C-D0E1-427A-8EA4-0CDC415912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4A589AF3-7FE2-4D56-A47B-D122E297968D}"/>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30E71EAF-689A-47F8-B52C-5E3889B7FAD9}"/>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8E5B833B-C332-47E5-95D0-AB48395709F3}"/>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C13FF609-259C-4930-A7C8-89FE1D4CBD39}"/>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34478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9" descr="E:\Festival-Thuyen-buom-quoc-te-Mui-Ne-Binh-Thuan_Tin180.com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72816"/>
            <a:ext cx="8648951" cy="5085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55136" y="35884"/>
            <a:ext cx="4588871" cy="1232876"/>
          </a:xfrm>
          <a:prstGeom prst="cloudCallout">
            <a:avLst>
              <a:gd name="adj1" fmla="val 47094"/>
              <a:gd name="adj2" fmla="val 72562"/>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dirty="0">
              <a:solidFill>
                <a:srgbClr val="FF0000"/>
              </a:solidFill>
              <a:latin typeface="Times New Roman" pitchFamily="18" charset="0"/>
              <a:cs typeface="Times New Roman" pitchFamily="18" charset="0"/>
            </a:endParaRPr>
          </a:p>
          <a:p>
            <a:pPr algn="ctr">
              <a:defRPr/>
            </a:pPr>
            <a:r>
              <a:rPr lang="en-US" sz="3200" b="1" dirty="0" err="1">
                <a:solidFill>
                  <a:srgbClr val="FF0000"/>
                </a:solidFill>
                <a:latin typeface="Times New Roman" pitchFamily="18" charset="0"/>
                <a:cs typeface="Times New Roman" pitchFamily="18" charset="0"/>
              </a:rPr>
              <a:t>Năng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lượng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gió</a:t>
            </a:r>
            <a:endParaRPr lang="en-US" sz="3200" b="1" dirty="0">
              <a:solidFill>
                <a:srgbClr val="FF0000"/>
              </a:solidFill>
              <a:latin typeface="Times New Roman" pitchFamily="18" charset="0"/>
              <a:cs typeface="Times New Roman" pitchFamily="18" charset="0"/>
            </a:endParaRPr>
          </a:p>
          <a:p>
            <a:pPr algn="ctr">
              <a:defRPr/>
            </a:pPr>
            <a:endParaRPr lang="en-US" sz="3200" dirty="0">
              <a:solidFill>
                <a:srgbClr val="FFFFFF"/>
              </a:solidFill>
              <a:latin typeface="Times New Roman" pitchFamily="18" charset="0"/>
              <a:cs typeface="Times New Roman" pitchFamily="18" charset="0"/>
            </a:endParaRPr>
          </a:p>
        </p:txBody>
      </p:sp>
      <p:grpSp>
        <p:nvGrpSpPr>
          <p:cNvPr id="4" name="Group 10">
            <a:extLst>
              <a:ext uri="{FF2B5EF4-FFF2-40B4-BE49-F238E27FC236}">
                <a16:creationId xmlns:a16="http://schemas.microsoft.com/office/drawing/2014/main" xmlns="" id="{DB5D77A6-D601-4937-9FD9-E59404CECE73}"/>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E81DAA0B-4777-4962-9FE4-A23C12EE17FD}"/>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247CF684-40B0-4A62-B521-00A04A3A3E89}"/>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66FBF34E-C2E0-4F1A-BCEA-9F8E42C3C081}"/>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1B36F8BC-3EED-4311-9CA5-FF7891D0ADC4}"/>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E7259BB8-B9D5-4979-8A3A-13D47FC4F643}"/>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10F420D3-7F0A-4C93-A47F-CABF9D05A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34D92B56-3399-42B4-B748-E3E70622D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EF74EA4E-7BCE-4B5C-86E2-FEA7AEFE1404}"/>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BE803B4D-D863-4338-AD88-02CCC906BA7B}"/>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5B87D891-F32A-4A28-8F8B-4CBAB3CCC762}"/>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99297D56-3594-4343-8A12-672B39427B34}"/>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102626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6" descr="E:\13738765985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44824"/>
            <a:ext cx="8424936" cy="478929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244205" y="116633"/>
            <a:ext cx="4392488" cy="1512167"/>
          </a:xfrm>
          <a:prstGeom prst="cloudCallout">
            <a:avLst>
              <a:gd name="adj1" fmla="val 73287"/>
              <a:gd name="adj2" fmla="val 88939"/>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0000"/>
              </a:solidFill>
              <a:latin typeface="Times New Roman" pitchFamily="18" charset="0"/>
              <a:cs typeface="Times New Roman" pitchFamily="18" charset="0"/>
            </a:endParaRPr>
          </a:p>
          <a:p>
            <a:pPr algn="ctr">
              <a:defRPr/>
            </a:pP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đốt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dầu</a:t>
            </a:r>
            <a:r>
              <a:rPr lang="en-US" sz="2800" b="1" dirty="0">
                <a:solidFill>
                  <a:srgbClr val="FF0000"/>
                </a:solidFill>
                <a:latin typeface="Times New Roman" pitchFamily="18" charset="0"/>
                <a:cs typeface="Times New Roman" pitchFamily="18" charset="0"/>
              </a:rPr>
              <a:t>..</a:t>
            </a:r>
          </a:p>
          <a:p>
            <a:pPr algn="ctr">
              <a:defRPr/>
            </a:pPr>
            <a:endParaRPr lang="en-US" sz="2800" dirty="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xmlns="" id="{B6861898-E662-4AE2-AA77-A22FD4E9369B}"/>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68BE1EA8-BD0D-4979-B610-18F8CDC9DBB2}"/>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FC70D4B7-1BA6-49A4-91EE-7CECFA1D414F}"/>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CC8D1D58-4645-4544-8EEC-A689EC5FF1C6}"/>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9702AB34-32EA-4C65-841E-FE4F210ED2A4}"/>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525EF987-BBE7-4F67-802D-71371F65E2E7}"/>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3632BD87-0421-4E36-971D-6D62449EC6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538585D2-6E3A-4FAE-B878-7BD33FA12C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D243C9D5-5F8D-4FEB-B0FC-FEBCE49B1DA0}"/>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13B40F4A-9A65-466E-9268-9CC5E8227FF2}"/>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C5833E95-A681-4521-B26A-325F6BDCEF5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20CAF49F-8895-43CC-B591-EF6CBBBED550}"/>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58932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22" y="1628799"/>
            <a:ext cx="8556966" cy="492859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467544" y="1844824"/>
            <a:ext cx="2304256" cy="4418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itchFamily="18" charset="0"/>
                <a:cs typeface="Times New Roman" pitchFamily="18" charset="0"/>
              </a:rPr>
              <a:t>Bánh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xe</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nước</a:t>
            </a:r>
            <a:endParaRPr lang="en-US" sz="2400" b="1" dirty="0">
              <a:solidFill>
                <a:schemeClr val="tx1"/>
              </a:solidFill>
              <a:latin typeface="Times New Roman" pitchFamily="18" charset="0"/>
              <a:cs typeface="Times New Roman" pitchFamily="18" charset="0"/>
            </a:endParaRPr>
          </a:p>
        </p:txBody>
      </p:sp>
      <p:sp>
        <p:nvSpPr>
          <p:cNvPr id="4" name="Cloud Callout 3"/>
          <p:cNvSpPr/>
          <p:nvPr/>
        </p:nvSpPr>
        <p:spPr>
          <a:xfrm>
            <a:off x="273022" y="-99392"/>
            <a:ext cx="6531226" cy="1368152"/>
          </a:xfrm>
          <a:prstGeom prst="cloudCallout">
            <a:avLst>
              <a:gd name="adj1" fmla="val 74869"/>
              <a:gd name="adj2" fmla="val 84790"/>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0000"/>
              </a:solidFill>
              <a:latin typeface="Times New Roman" pitchFamily="18" charset="0"/>
              <a:cs typeface="Times New Roman" pitchFamily="18" charset="0"/>
            </a:endParaRPr>
          </a:p>
          <a:p>
            <a:pPr algn="ctr">
              <a:defRPr/>
            </a:pP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chảy</a:t>
            </a:r>
            <a:endParaRPr lang="en-US" sz="2800" b="1" dirty="0">
              <a:solidFill>
                <a:srgbClr val="FF0000"/>
              </a:solidFill>
              <a:latin typeface="Times New Roman" pitchFamily="18" charset="0"/>
              <a:cs typeface="Times New Roman" pitchFamily="18" charset="0"/>
            </a:endParaRPr>
          </a:p>
          <a:p>
            <a:pPr algn="ctr">
              <a:defRPr/>
            </a:pPr>
            <a:endParaRPr lang="en-US" sz="2800" dirty="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xmlns="" id="{311BA4E6-7F11-4B0B-A5DA-74BDA5C1BC8B}"/>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EA176889-6EF2-447F-8FAA-4C1B909F51D4}"/>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43A48EDB-D45A-4584-B837-E71E869CF508}"/>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DA7DF05F-36BA-4CCA-BFB2-259810545990}"/>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A03098E5-67FD-4BF3-9EE8-81A11C8A1E2E}"/>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50CF0D87-B561-4AE6-BEFA-608257417D0B}"/>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1D9852A9-2569-40AC-92CA-2BA50DBEA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05BD692F-173E-44DC-BA03-AD762C3A61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8313CAE4-B981-4FA5-99DB-558FD6885823}"/>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0274FFAF-EE37-4F1F-BB07-17E1BC86F5FF}"/>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24E4AF36-C901-43B2-A06B-207F7F190E08}"/>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24645AE4-0E25-467F-90D6-B7BDF2710CA6}"/>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245316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844824"/>
            <a:ext cx="8819345" cy="48245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39552" y="1869436"/>
            <a:ext cx="1440160"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itchFamily="18" charset="0"/>
                <a:cs typeface="Times New Roman" pitchFamily="18" charset="0"/>
              </a:rPr>
              <a:t>Tàu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hỏa</a:t>
            </a:r>
            <a:endParaRPr lang="en-US" sz="2400" b="1" dirty="0">
              <a:solidFill>
                <a:schemeClr val="tx1"/>
              </a:solidFill>
              <a:latin typeface="Times New Roman" pitchFamily="18" charset="0"/>
              <a:cs typeface="Times New Roman" pitchFamily="18" charset="0"/>
            </a:endParaRPr>
          </a:p>
        </p:txBody>
      </p:sp>
      <p:sp>
        <p:nvSpPr>
          <p:cNvPr id="4" name="Cloud Callout 3"/>
          <p:cNvSpPr/>
          <p:nvPr/>
        </p:nvSpPr>
        <p:spPr>
          <a:xfrm>
            <a:off x="2699792" y="116632"/>
            <a:ext cx="6122640" cy="1368152"/>
          </a:xfrm>
          <a:prstGeom prst="cloudCallout">
            <a:avLst>
              <a:gd name="adj1" fmla="val -39514"/>
              <a:gd name="adj2" fmla="val 96916"/>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FF0000"/>
              </a:solidFill>
              <a:latin typeface="Times New Roman" pitchFamily="18" charset="0"/>
              <a:cs typeface="Times New Roman" pitchFamily="18" charset="0"/>
            </a:endParaRPr>
          </a:p>
          <a:p>
            <a:pPr algn="ctr">
              <a:defRPr/>
            </a:pPr>
            <a:r>
              <a:rPr lang="en-US" sz="2800" b="1" dirty="0" err="1">
                <a:solidFill>
                  <a:srgbClr val="FF0000"/>
                </a:solidFill>
                <a:latin typeface="Times New Roman" pitchFamily="18" charset="0"/>
                <a:cs typeface="Times New Roman" pitchFamily="18" charset="0"/>
              </a:rPr>
              <a:t>Năng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đốt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than </a:t>
            </a:r>
            <a:r>
              <a:rPr lang="en-US" sz="2800" b="1" dirty="0" err="1">
                <a:solidFill>
                  <a:srgbClr val="FF0000"/>
                </a:solidFill>
                <a:latin typeface="Times New Roman" pitchFamily="18" charset="0"/>
                <a:cs typeface="Times New Roman" pitchFamily="18" charset="0"/>
              </a:rPr>
              <a:t>đá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dầu</a:t>
            </a:r>
            <a:endParaRPr lang="en-US" sz="2800" b="1" dirty="0">
              <a:solidFill>
                <a:srgbClr val="FF0000"/>
              </a:solidFill>
              <a:latin typeface="Times New Roman" pitchFamily="18" charset="0"/>
              <a:cs typeface="Times New Roman" pitchFamily="18" charset="0"/>
            </a:endParaRPr>
          </a:p>
          <a:p>
            <a:pPr algn="ctr">
              <a:defRPr/>
            </a:pPr>
            <a:endParaRPr lang="en-US" sz="2800" dirty="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xmlns="" id="{67B54B37-01EA-4CD3-B95E-F521D7A3EDB9}"/>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1E948532-9617-434A-B832-D7E7EE8FFA02}"/>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FAEF12B7-4491-4419-95EA-1F7422411695}"/>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8E918FB8-227F-47CA-A965-0AC5FBA932EA}"/>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EAB7DFE8-089D-46A9-9573-3CB13DE96DC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6973B258-89A9-4C1D-A413-72A6DFF2D1E1}"/>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E57664C1-2257-4D6A-B7BA-CE34CCE5F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8AFBC5A1-6813-4C81-A12D-0B3BC238F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9C5A8623-07E4-4150-9CD4-BF89D2650DEC}"/>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4AA78681-780B-4B05-A71C-8E722072A306}"/>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56B2419A-CD73-4E67-A750-8A1B28A617BC}"/>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0771BB8E-A6BB-43D2-9ADC-1B47DF11FFC6}"/>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23368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88399" y="338193"/>
            <a:ext cx="5302744" cy="1976683"/>
            <a:chOff x="2195736" y="116632"/>
            <a:chExt cx="6264696" cy="2708920"/>
          </a:xfrm>
        </p:grpSpPr>
        <p:sp>
          <p:nvSpPr>
            <p:cNvPr id="2" name="Cloud Callout 1"/>
            <p:cNvSpPr/>
            <p:nvPr/>
          </p:nvSpPr>
          <p:spPr>
            <a:xfrm rot="228288">
              <a:off x="2195736" y="116632"/>
              <a:ext cx="6264696" cy="2708920"/>
            </a:xfrm>
            <a:prstGeom prst="cloudCallout">
              <a:avLst>
                <a:gd name="adj1" fmla="val -69297"/>
                <a:gd name="adj2" fmla="val 62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2952762" y="677779"/>
              <a:ext cx="4750644" cy="1307544"/>
            </a:xfrm>
            <a:prstGeom prst="rect">
              <a:avLst/>
            </a:prstGeom>
            <a:noFill/>
          </p:spPr>
          <p:txBody>
            <a:bodyPr wrap="square" rtlCol="0">
              <a:spAutoFit/>
            </a:bodyPr>
            <a:lstStyle/>
            <a:p>
              <a:pPr algn="ctr"/>
              <a:r>
                <a:rPr lang="en-US" sz="2800" b="1" dirty="0" err="1">
                  <a:solidFill>
                    <a:prstClr val="white"/>
                  </a:solidFill>
                  <a:latin typeface="Times New Roman" pitchFamily="18" charset="0"/>
                  <a:cs typeface="Times New Roman" pitchFamily="18" charset="0"/>
                </a:rPr>
                <a:t>Cách</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xử</a:t>
              </a:r>
              <a:r>
                <a:rPr lang="en-US"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lí</a:t>
              </a:r>
              <a:r>
                <a:rPr lang="vi-VN" sz="2800" b="1" dirty="0">
                  <a:solidFill>
                    <a:prstClr val="white"/>
                  </a:solidFill>
                  <a:latin typeface="Times New Roman" pitchFamily="18" charset="0"/>
                  <a:cs typeface="Times New Roman" pitchFamily="18" charset="0"/>
                </a:rPr>
                <a:t> </a:t>
              </a:r>
              <a:r>
                <a:rPr lang="en-US" sz="2800" b="1" dirty="0" err="1">
                  <a:solidFill>
                    <a:prstClr val="white"/>
                  </a:solidFill>
                  <a:latin typeface="Times New Roman" pitchFamily="18" charset="0"/>
                  <a:cs typeface="Times New Roman" pitchFamily="18" charset="0"/>
                </a:rPr>
                <a:t>khi</a:t>
              </a:r>
              <a:r>
                <a:rPr lang="en-US" sz="2800" b="1" dirty="0">
                  <a:solidFill>
                    <a:prstClr val="white"/>
                  </a:solidFill>
                  <a:latin typeface="Times New Roman" pitchFamily="18" charset="0"/>
                  <a:cs typeface="Times New Roman" pitchFamily="18" charset="0"/>
                </a:rPr>
                <a:t> </a:t>
              </a:r>
              <a:r>
                <a:rPr lang="vi-VN" sz="2800" b="1" dirty="0">
                  <a:solidFill>
                    <a:prstClr val="white"/>
                  </a:solidFill>
                  <a:latin typeface="Times New Roman" pitchFamily="18" charset="0"/>
                  <a:cs typeface="Times New Roman" pitchFamily="18" charset="0"/>
                </a:rPr>
                <a:t>bị điện giật</a:t>
              </a:r>
              <a:r>
                <a:rPr lang="en-US" sz="2800" b="1" dirty="0">
                  <a:solidFill>
                    <a:prstClr val="white"/>
                  </a:solidFill>
                  <a:latin typeface="Times New Roman" pitchFamily="18" charset="0"/>
                  <a:cs typeface="Times New Roman" pitchFamily="18" charset="0"/>
                </a:rPr>
                <a:t>.</a:t>
              </a: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7504" y="3134424"/>
            <a:ext cx="2376264" cy="3457575"/>
          </a:xfrm>
          <a:prstGeom prst="rect">
            <a:avLst/>
          </a:prstGeom>
        </p:spPr>
      </p:pic>
      <p:grpSp>
        <p:nvGrpSpPr>
          <p:cNvPr id="9" name="Group 10">
            <a:extLst>
              <a:ext uri="{FF2B5EF4-FFF2-40B4-BE49-F238E27FC236}">
                <a16:creationId xmlns:a16="http://schemas.microsoft.com/office/drawing/2014/main" xmlns="" id="{DBE80417-BD93-4B6A-B144-108CE5D9D596}"/>
              </a:ext>
            </a:extLst>
          </p:cNvPr>
          <p:cNvGrpSpPr>
            <a:grpSpLocks/>
          </p:cNvGrpSpPr>
          <p:nvPr/>
        </p:nvGrpSpPr>
        <p:grpSpPr bwMode="auto">
          <a:xfrm>
            <a:off x="-152401" y="-218376"/>
            <a:ext cx="9476929" cy="7076376"/>
            <a:chOff x="48" y="0"/>
            <a:chExt cx="5664" cy="4224"/>
          </a:xfrm>
        </p:grpSpPr>
        <p:sp>
          <p:nvSpPr>
            <p:cNvPr id="10" name="Line 11">
              <a:extLst>
                <a:ext uri="{FF2B5EF4-FFF2-40B4-BE49-F238E27FC236}">
                  <a16:creationId xmlns:a16="http://schemas.microsoft.com/office/drawing/2014/main" xmlns="" id="{91AF341C-E171-4319-B784-6FBE943B6A0E}"/>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2">
              <a:extLst>
                <a:ext uri="{FF2B5EF4-FFF2-40B4-BE49-F238E27FC236}">
                  <a16:creationId xmlns:a16="http://schemas.microsoft.com/office/drawing/2014/main" xmlns="" id="{83F298B3-8378-479D-AACB-BF89EEF7C45C}"/>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3">
              <a:extLst>
                <a:ext uri="{FF2B5EF4-FFF2-40B4-BE49-F238E27FC236}">
                  <a16:creationId xmlns:a16="http://schemas.microsoft.com/office/drawing/2014/main" xmlns="" id="{2DCA0571-E4C4-450B-9679-CCF71A3E57E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a:extLst>
                <a:ext uri="{FF2B5EF4-FFF2-40B4-BE49-F238E27FC236}">
                  <a16:creationId xmlns:a16="http://schemas.microsoft.com/office/drawing/2014/main" xmlns="" id="{FD9E1CC4-2650-4795-9B9A-FEF707BD4A6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5">
              <a:extLst>
                <a:ext uri="{FF2B5EF4-FFF2-40B4-BE49-F238E27FC236}">
                  <a16:creationId xmlns:a16="http://schemas.microsoft.com/office/drawing/2014/main" xmlns="" id="{6AED9372-7460-463E-ADC6-723C5F5EF34D}"/>
                </a:ext>
              </a:extLst>
            </p:cNvPr>
            <p:cNvGrpSpPr>
              <a:grpSpLocks/>
            </p:cNvGrpSpPr>
            <p:nvPr/>
          </p:nvGrpSpPr>
          <p:grpSpPr bwMode="auto">
            <a:xfrm>
              <a:off x="48" y="0"/>
              <a:ext cx="5664" cy="4224"/>
              <a:chOff x="48" y="0"/>
              <a:chExt cx="5664" cy="4272"/>
            </a:xfrm>
          </p:grpSpPr>
          <p:pic>
            <p:nvPicPr>
              <p:cNvPr id="16" name="Picture 16" descr="BAR01">
                <a:extLst>
                  <a:ext uri="{FF2B5EF4-FFF2-40B4-BE49-F238E27FC236}">
                    <a16:creationId xmlns:a16="http://schemas.microsoft.com/office/drawing/2014/main" xmlns="" id="{B25E116A-5954-4D4E-A4B1-349C4D858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BAR01">
                <a:extLst>
                  <a:ext uri="{FF2B5EF4-FFF2-40B4-BE49-F238E27FC236}">
                    <a16:creationId xmlns:a16="http://schemas.microsoft.com/office/drawing/2014/main" xmlns="" id="{31C2AA21-A018-4DCE-9F00-4AC4D8849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8">
                <a:extLst>
                  <a:ext uri="{FF2B5EF4-FFF2-40B4-BE49-F238E27FC236}">
                    <a16:creationId xmlns:a16="http://schemas.microsoft.com/office/drawing/2014/main" xmlns="" id="{D0073781-B05A-453F-B872-74DDE2907902}"/>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9" name="AutoShape 19">
                <a:extLst>
                  <a:ext uri="{FF2B5EF4-FFF2-40B4-BE49-F238E27FC236}">
                    <a16:creationId xmlns:a16="http://schemas.microsoft.com/office/drawing/2014/main" xmlns="" id="{17F3842A-7347-4174-B6A4-274CB3B717F2}"/>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20">
                <a:extLst>
                  <a:ext uri="{FF2B5EF4-FFF2-40B4-BE49-F238E27FC236}">
                    <a16:creationId xmlns:a16="http://schemas.microsoft.com/office/drawing/2014/main" xmlns="" id="{2C8F1BD3-32B8-4E58-BB68-E3EA20FD8B0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1" name="AutoShape 21">
                <a:extLst>
                  <a:ext uri="{FF2B5EF4-FFF2-40B4-BE49-F238E27FC236}">
                    <a16:creationId xmlns:a16="http://schemas.microsoft.com/office/drawing/2014/main" xmlns="" id="{595F3464-CFDF-47DE-A196-E47F01B062DA}"/>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
        <p:nvSpPr>
          <p:cNvPr id="25" name="TextBox 24">
            <a:extLst>
              <a:ext uri="{FF2B5EF4-FFF2-40B4-BE49-F238E27FC236}">
                <a16:creationId xmlns:a16="http://schemas.microsoft.com/office/drawing/2014/main" xmlns="" id="{95BCAC6D-9054-44E3-9B24-AB2F560F34EC}"/>
              </a:ext>
            </a:extLst>
          </p:cNvPr>
          <p:cNvSpPr txBox="1"/>
          <p:nvPr/>
        </p:nvSpPr>
        <p:spPr>
          <a:xfrm>
            <a:off x="2876536" y="3120957"/>
            <a:ext cx="5537514" cy="2677656"/>
          </a:xfrm>
          <a:prstGeom prst="rect">
            <a:avLst/>
          </a:prstGeom>
          <a:solidFill>
            <a:srgbClr val="FFFF00"/>
          </a:solidFill>
        </p:spPr>
        <p:txBody>
          <a:bodyPr wrap="square">
            <a:spAutoFit/>
          </a:bodyPr>
          <a:lstStyle/>
          <a:p>
            <a:pPr algn="just"/>
            <a:r>
              <a:rPr lang="en-US" sz="2800" smtClean="0">
                <a:latin typeface="Times New Roman" panose="02020603050405020304" pitchFamily="18" charset="0"/>
                <a:cs typeface="Times New Roman" panose="02020603050405020304" pitchFamily="18" charset="0"/>
              </a:rPr>
              <a:t>Khi nhìn thấy người bị giật điện phải lập tức cắt nguồn điện bằng mọi cách như ngắt cầu dao, cầu chì hoặc dùng vật khô không dẫn điện như gậu gỗ, gậy tre, que nhựa,… gạt dây điện ra khỏi người bị nạn.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658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
          <p:cNvPicPr>
            <a:picLocks noChangeAspect="1" noChangeArrowheads="1"/>
          </p:cNvPicPr>
          <p:nvPr/>
        </p:nvPicPr>
        <p:blipFill rotWithShape="1">
          <a:blip r:embed="rId2">
            <a:extLst>
              <a:ext uri="{28A0092B-C50C-407E-A947-70E740481C1C}">
                <a14:useLocalDpi xmlns:a14="http://schemas.microsoft.com/office/drawing/2010/main" val="0"/>
              </a:ext>
            </a:extLst>
          </a:blip>
          <a:srcRect l="30304"/>
          <a:stretch/>
        </p:blipFill>
        <p:spPr bwMode="auto">
          <a:xfrm>
            <a:off x="177601" y="1196752"/>
            <a:ext cx="8640961" cy="540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148064" y="1484784"/>
            <a:ext cx="3581075" cy="432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itchFamily="18" charset="0"/>
                <a:cs typeface="Times New Roman" pitchFamily="18" charset="0"/>
              </a:rPr>
              <a:t>Hệ</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thống</a:t>
            </a:r>
            <a:r>
              <a:rPr lang="en-US" sz="2400" b="1" dirty="0">
                <a:solidFill>
                  <a:schemeClr val="tx1"/>
                </a:solidFill>
                <a:latin typeface="Times New Roman" pitchFamily="18" charset="0"/>
                <a:cs typeface="Times New Roman" pitchFamily="18" charset="0"/>
              </a:rPr>
              <a:t> pin </a:t>
            </a:r>
            <a:r>
              <a:rPr lang="en-US" sz="2400" b="1" dirty="0" err="1">
                <a:solidFill>
                  <a:schemeClr val="tx1"/>
                </a:solidFill>
                <a:latin typeface="Times New Roman" pitchFamily="18" charset="0"/>
                <a:cs typeface="Times New Roman" pitchFamily="18" charset="0"/>
              </a:rPr>
              <a:t>mặt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trời</a:t>
            </a:r>
            <a:endParaRPr lang="en-US" sz="2400" b="1" dirty="0">
              <a:solidFill>
                <a:schemeClr val="tx1"/>
              </a:solidFill>
              <a:latin typeface="Times New Roman" pitchFamily="18" charset="0"/>
              <a:cs typeface="Times New Roman" pitchFamily="18" charset="0"/>
            </a:endParaRPr>
          </a:p>
        </p:txBody>
      </p:sp>
      <p:sp>
        <p:nvSpPr>
          <p:cNvPr id="4" name="Cloud Callout 3"/>
          <p:cNvSpPr/>
          <p:nvPr/>
        </p:nvSpPr>
        <p:spPr>
          <a:xfrm>
            <a:off x="3779911" y="0"/>
            <a:ext cx="5339163" cy="952500"/>
          </a:xfrm>
          <a:prstGeom prst="cloudCallout">
            <a:avLst>
              <a:gd name="adj1" fmla="val -63196"/>
              <a:gd name="adj2" fmla="val 70233"/>
            </a:avLst>
          </a:prstGeom>
          <a:blipFill>
            <a:blip r:embed="rId3" cstate="print"/>
            <a:tile tx="0" ty="0" sx="100000" sy="100000" flip="none" algn="tl"/>
          </a:blipFill>
          <a:ln>
            <a:solidFill>
              <a:srgbClr val="00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a:solidFill>
                <a:srgbClr val="FF0000"/>
              </a:solidFill>
              <a:latin typeface="Times New Roman" pitchFamily="18" charset="0"/>
              <a:cs typeface="Times New Roman" pitchFamily="18" charset="0"/>
            </a:endParaRPr>
          </a:p>
          <a:p>
            <a:pPr algn="ctr">
              <a:defRPr/>
            </a:pPr>
            <a:r>
              <a:rPr lang="en-US" sz="2800" b="1">
                <a:solidFill>
                  <a:srgbClr val="FF0000"/>
                </a:solidFill>
                <a:latin typeface="Times New Roman" pitchFamily="18" charset="0"/>
                <a:cs typeface="Times New Roman" pitchFamily="18" charset="0"/>
              </a:rPr>
              <a:t>Năng lượng mặt trời</a:t>
            </a:r>
          </a:p>
          <a:p>
            <a:pPr algn="ctr">
              <a:defRPr/>
            </a:pPr>
            <a:endParaRPr lang="en-US" sz="2800">
              <a:solidFill>
                <a:srgbClr val="FFFFFF"/>
              </a:solidFill>
              <a:latin typeface="Times New Roman" pitchFamily="18" charset="0"/>
              <a:cs typeface="Times New Roman" pitchFamily="18" charset="0"/>
            </a:endParaRPr>
          </a:p>
        </p:txBody>
      </p:sp>
      <p:grpSp>
        <p:nvGrpSpPr>
          <p:cNvPr id="5" name="Group 10">
            <a:extLst>
              <a:ext uri="{FF2B5EF4-FFF2-40B4-BE49-F238E27FC236}">
                <a16:creationId xmlns:a16="http://schemas.microsoft.com/office/drawing/2014/main" xmlns="" id="{BDDC8BE5-A4A2-4CAC-85C5-21908AFD7F5B}"/>
              </a:ext>
            </a:extLst>
          </p:cNvPr>
          <p:cNvGrpSpPr>
            <a:grpSpLocks/>
          </p:cNvGrpSpPr>
          <p:nvPr/>
        </p:nvGrpSpPr>
        <p:grpSpPr bwMode="auto">
          <a:xfrm>
            <a:off x="-152401" y="-218376"/>
            <a:ext cx="9476929" cy="7076376"/>
            <a:chOff x="48" y="0"/>
            <a:chExt cx="5664" cy="4224"/>
          </a:xfrm>
        </p:grpSpPr>
        <p:sp>
          <p:nvSpPr>
            <p:cNvPr id="6" name="Line 11">
              <a:extLst>
                <a:ext uri="{FF2B5EF4-FFF2-40B4-BE49-F238E27FC236}">
                  <a16:creationId xmlns:a16="http://schemas.microsoft.com/office/drawing/2014/main" xmlns="" id="{2B446714-C184-49AA-84A7-4401E9394D05}"/>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12">
              <a:extLst>
                <a:ext uri="{FF2B5EF4-FFF2-40B4-BE49-F238E27FC236}">
                  <a16:creationId xmlns:a16="http://schemas.microsoft.com/office/drawing/2014/main" xmlns="" id="{0B029D1C-AED2-48C0-80C5-D752DFA24045}"/>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3">
              <a:extLst>
                <a:ext uri="{FF2B5EF4-FFF2-40B4-BE49-F238E27FC236}">
                  <a16:creationId xmlns:a16="http://schemas.microsoft.com/office/drawing/2014/main" xmlns="" id="{498F8A53-6BFD-4EBE-9E63-9E7E6C086865}"/>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4">
              <a:extLst>
                <a:ext uri="{FF2B5EF4-FFF2-40B4-BE49-F238E27FC236}">
                  <a16:creationId xmlns:a16="http://schemas.microsoft.com/office/drawing/2014/main" xmlns="" id="{8AFB6FBB-D72E-42AD-94FE-2061306D8F2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5">
              <a:extLst>
                <a:ext uri="{FF2B5EF4-FFF2-40B4-BE49-F238E27FC236}">
                  <a16:creationId xmlns:a16="http://schemas.microsoft.com/office/drawing/2014/main" xmlns="" id="{A6753BEA-9F4D-4CFE-8DEB-5B0242C0D506}"/>
                </a:ext>
              </a:extLst>
            </p:cNvPr>
            <p:cNvGrpSpPr>
              <a:grpSpLocks/>
            </p:cNvGrpSpPr>
            <p:nvPr/>
          </p:nvGrpSpPr>
          <p:grpSpPr bwMode="auto">
            <a:xfrm>
              <a:off x="48" y="0"/>
              <a:ext cx="5664" cy="4224"/>
              <a:chOff x="48" y="0"/>
              <a:chExt cx="5664" cy="4272"/>
            </a:xfrm>
          </p:grpSpPr>
          <p:pic>
            <p:nvPicPr>
              <p:cNvPr id="11" name="Picture 16" descr="BAR01">
                <a:extLst>
                  <a:ext uri="{FF2B5EF4-FFF2-40B4-BE49-F238E27FC236}">
                    <a16:creationId xmlns:a16="http://schemas.microsoft.com/office/drawing/2014/main" xmlns="" id="{3B901BAE-AB8E-423C-842A-89408E92D5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BAR01">
                <a:extLst>
                  <a:ext uri="{FF2B5EF4-FFF2-40B4-BE49-F238E27FC236}">
                    <a16:creationId xmlns:a16="http://schemas.microsoft.com/office/drawing/2014/main" xmlns="" id="{3041A4B1-B70D-4651-A4B4-6927C2F666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18">
                <a:extLst>
                  <a:ext uri="{FF2B5EF4-FFF2-40B4-BE49-F238E27FC236}">
                    <a16:creationId xmlns:a16="http://schemas.microsoft.com/office/drawing/2014/main" xmlns="" id="{DF0894CA-2821-47D0-96D4-95845142B953}"/>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4" name="AutoShape 19">
                <a:extLst>
                  <a:ext uri="{FF2B5EF4-FFF2-40B4-BE49-F238E27FC236}">
                    <a16:creationId xmlns:a16="http://schemas.microsoft.com/office/drawing/2014/main" xmlns="" id="{937095B8-085F-49E3-B523-5F5FAC5F1175}"/>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20">
                <a:extLst>
                  <a:ext uri="{FF2B5EF4-FFF2-40B4-BE49-F238E27FC236}">
                    <a16:creationId xmlns:a16="http://schemas.microsoft.com/office/drawing/2014/main" xmlns="" id="{FB94764C-EF86-4CD1-B5EC-4A58727FE9AD}"/>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1">
                <a:extLst>
                  <a:ext uri="{FF2B5EF4-FFF2-40B4-BE49-F238E27FC236}">
                    <a16:creationId xmlns:a16="http://schemas.microsoft.com/office/drawing/2014/main" xmlns="" id="{38A0579C-A82D-4D03-9614-B74334F02731}"/>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52426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13 cách tiết kiệm năng lượng hiệu quả trong nhà của bạn – Mẹo hay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124744"/>
            <a:ext cx="8360097"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89521" y="482289"/>
            <a:ext cx="7560840" cy="553998"/>
          </a:xfrm>
          <a:prstGeom prst="rect">
            <a:avLst/>
          </a:prstGeom>
          <a:noFill/>
        </p:spPr>
        <p:txBody>
          <a:bodyPr wrap="square" rtlCol="0">
            <a:spAutoFit/>
          </a:bodyPr>
          <a:lstStyle/>
          <a:p>
            <a:pPr algn="ctr"/>
            <a:r>
              <a:rPr lang="en-US" sz="3000" dirty="0" err="1">
                <a:solidFill>
                  <a:srgbClr val="7030A0"/>
                </a:solidFill>
                <a:latin typeface="Times New Roman" pitchFamily="18" charset="0"/>
                <a:cs typeface="Times New Roman" pitchFamily="18" charset="0"/>
              </a:rPr>
              <a:t>Kể</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tên</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các</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dụng</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cụ</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máy</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móc</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sử</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dụng</a:t>
            </a:r>
            <a:r>
              <a:rPr lang="en-US" sz="3000" dirty="0">
                <a:solidFill>
                  <a:srgbClr val="7030A0"/>
                </a:solidFill>
                <a:latin typeface="Times New Roman" pitchFamily="18" charset="0"/>
                <a:cs typeface="Times New Roman" pitchFamily="18" charset="0"/>
              </a:rPr>
              <a:t> </a:t>
            </a:r>
            <a:r>
              <a:rPr lang="en-US" sz="3000" dirty="0" err="1">
                <a:solidFill>
                  <a:srgbClr val="7030A0"/>
                </a:solidFill>
                <a:latin typeface="Times New Roman" pitchFamily="18" charset="0"/>
                <a:cs typeface="Times New Roman" pitchFamily="18" charset="0"/>
              </a:rPr>
              <a:t>điện</a:t>
            </a:r>
            <a:r>
              <a:rPr lang="en-US" sz="3000" dirty="0">
                <a:solidFill>
                  <a:srgbClr val="7030A0"/>
                </a:solidFill>
                <a:latin typeface="Times New Roman" pitchFamily="18" charset="0"/>
                <a:cs typeface="Times New Roman" pitchFamily="18" charset="0"/>
              </a:rPr>
              <a:t> ?</a:t>
            </a:r>
          </a:p>
        </p:txBody>
      </p:sp>
    </p:spTree>
    <p:extLst>
      <p:ext uri="{BB962C8B-B14F-4D97-AF65-F5344CB8AC3E}">
        <p14:creationId xmlns:p14="http://schemas.microsoft.com/office/powerpoint/2010/main" val="1607804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9617" r="12659"/>
          <a:stretch/>
        </p:blipFill>
        <p:spPr bwMode="auto">
          <a:xfrm>
            <a:off x="685123" y="1916832"/>
            <a:ext cx="805114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23527" y="188640"/>
            <a:ext cx="8411187" cy="1152128"/>
          </a:xfrm>
          <a:prstGeom prst="round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23131154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3527" y="188640"/>
            <a:ext cx="8411187" cy="1152128"/>
          </a:xfrm>
          <a:prstGeom prst="round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dirty="0" smtClean="0">
                <a:latin typeface="Times New Roman" pitchFamily="18" charset="0"/>
                <a:cs typeface="Times New Roman" pitchFamily="18" charset="0"/>
              </a:rPr>
              <a:t>VẬN DỤNG:</a:t>
            </a:r>
            <a:endParaRPr lang="en-US" sz="2800" dirty="0">
              <a:latin typeface="Times New Roman" pitchFamily="18" charset="0"/>
              <a:cs typeface="Times New Roman" pitchFamily="18" charset="0"/>
            </a:endParaRPr>
          </a:p>
        </p:txBody>
      </p:sp>
      <p:sp>
        <p:nvSpPr>
          <p:cNvPr id="5" name="Rounded Rectangle 4"/>
          <p:cNvSpPr/>
          <p:nvPr/>
        </p:nvSpPr>
        <p:spPr>
          <a:xfrm>
            <a:off x="251519" y="1700808"/>
            <a:ext cx="8555202" cy="2880320"/>
          </a:xfrm>
          <a:prstGeom prst="round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457200" indent="-457200">
              <a:buFontTx/>
              <a:buChar char="-"/>
            </a:pP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endParaRPr lang="en-US" sz="2800" dirty="0" smtClean="0">
              <a:latin typeface="Times New Roman" pitchFamily="18" charset="0"/>
              <a:cs typeface="Times New Roman" pitchFamily="18" charset="0"/>
            </a:endParaRPr>
          </a:p>
          <a:p>
            <a:pPr marL="457200" indent="-457200">
              <a:buFontTx/>
              <a:buChar char="-"/>
            </a:pP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a:t>
            </a:r>
          </a:p>
          <a:p>
            <a:pPr marL="457200" indent="-457200">
              <a:buFontTx/>
              <a:buChar char="-"/>
            </a:pP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an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nguồn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2449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783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04594" y="437123"/>
            <a:ext cx="5328592" cy="3291310"/>
            <a:chOff x="2171923" y="-302539"/>
            <a:chExt cx="6264696" cy="3002150"/>
          </a:xfrm>
        </p:grpSpPr>
        <p:sp>
          <p:nvSpPr>
            <p:cNvPr id="7" name="Cloud Callout 6"/>
            <p:cNvSpPr/>
            <p:nvPr/>
          </p:nvSpPr>
          <p:spPr>
            <a:xfrm rot="228288">
              <a:off x="2171923" y="-302539"/>
              <a:ext cx="6264696" cy="2708920"/>
            </a:xfrm>
            <a:prstGeom prst="cloudCallout">
              <a:avLst>
                <a:gd name="adj1" fmla="val 58404"/>
                <a:gd name="adj2" fmla="val 6505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639276" y="342567"/>
              <a:ext cx="5610025" cy="2357044"/>
            </a:xfrm>
            <a:prstGeom prst="rect">
              <a:avLst/>
            </a:prstGeom>
            <a:noFill/>
          </p:spPr>
          <p:txBody>
            <a:bodyPr wrap="square" rtlCol="0">
              <a:spAutoFit/>
            </a:bodyPr>
            <a:lstStyle/>
            <a:p>
              <a:pPr algn="ctr"/>
              <a:r>
                <a:rPr lang="vi-VN" sz="3600" b="1" dirty="0">
                  <a:solidFill>
                    <a:prstClr val="white"/>
                  </a:solidFill>
                  <a:latin typeface="Times New Roman" pitchFamily="18" charset="0"/>
                  <a:cs typeface="Times New Roman" pitchFamily="18" charset="0"/>
                </a:rPr>
                <a:t>?/ Để tránh lãng phí điện chúng ta cần làm gì? </a:t>
              </a:r>
              <a:endParaRPr lang="en-US" sz="3600" b="1" dirty="0">
                <a:solidFill>
                  <a:prstClr val="white"/>
                </a:solidFill>
                <a:latin typeface="Times New Roman" pitchFamily="18" charset="0"/>
                <a:cs typeface="Times New Roman" pitchFamily="18" charset="0"/>
              </a:endParaRP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806" y="3201650"/>
            <a:ext cx="2386581" cy="3457575"/>
          </a:xfrm>
          <a:prstGeom prst="rect">
            <a:avLst/>
          </a:prstGeom>
        </p:spPr>
      </p:pic>
      <p:grpSp>
        <p:nvGrpSpPr>
          <p:cNvPr id="9" name="Group 10">
            <a:extLst>
              <a:ext uri="{FF2B5EF4-FFF2-40B4-BE49-F238E27FC236}">
                <a16:creationId xmlns:a16="http://schemas.microsoft.com/office/drawing/2014/main" xmlns="" id="{DBE80417-BD93-4B6A-B144-108CE5D9D596}"/>
              </a:ext>
            </a:extLst>
          </p:cNvPr>
          <p:cNvGrpSpPr>
            <a:grpSpLocks/>
          </p:cNvGrpSpPr>
          <p:nvPr/>
        </p:nvGrpSpPr>
        <p:grpSpPr bwMode="auto">
          <a:xfrm>
            <a:off x="-152401" y="-218376"/>
            <a:ext cx="9476929" cy="7076376"/>
            <a:chOff x="48" y="0"/>
            <a:chExt cx="5664" cy="4224"/>
          </a:xfrm>
        </p:grpSpPr>
        <p:sp>
          <p:nvSpPr>
            <p:cNvPr id="10" name="Line 11">
              <a:extLst>
                <a:ext uri="{FF2B5EF4-FFF2-40B4-BE49-F238E27FC236}">
                  <a16:creationId xmlns:a16="http://schemas.microsoft.com/office/drawing/2014/main" xmlns="" id="{91AF341C-E171-4319-B784-6FBE943B6A0E}"/>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2">
              <a:extLst>
                <a:ext uri="{FF2B5EF4-FFF2-40B4-BE49-F238E27FC236}">
                  <a16:creationId xmlns:a16="http://schemas.microsoft.com/office/drawing/2014/main" xmlns="" id="{83F298B3-8378-479D-AACB-BF89EEF7C45C}"/>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3">
              <a:extLst>
                <a:ext uri="{FF2B5EF4-FFF2-40B4-BE49-F238E27FC236}">
                  <a16:creationId xmlns:a16="http://schemas.microsoft.com/office/drawing/2014/main" xmlns="" id="{2DCA0571-E4C4-450B-9679-CCF71A3E57E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a:extLst>
                <a:ext uri="{FF2B5EF4-FFF2-40B4-BE49-F238E27FC236}">
                  <a16:creationId xmlns:a16="http://schemas.microsoft.com/office/drawing/2014/main" xmlns="" id="{FD9E1CC4-2650-4795-9B9A-FEF707BD4A6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5">
              <a:extLst>
                <a:ext uri="{FF2B5EF4-FFF2-40B4-BE49-F238E27FC236}">
                  <a16:creationId xmlns:a16="http://schemas.microsoft.com/office/drawing/2014/main" xmlns="" id="{6AED9372-7460-463E-ADC6-723C5F5EF34D}"/>
                </a:ext>
              </a:extLst>
            </p:cNvPr>
            <p:cNvGrpSpPr>
              <a:grpSpLocks/>
            </p:cNvGrpSpPr>
            <p:nvPr/>
          </p:nvGrpSpPr>
          <p:grpSpPr bwMode="auto">
            <a:xfrm>
              <a:off x="48" y="0"/>
              <a:ext cx="5664" cy="4224"/>
              <a:chOff x="48" y="0"/>
              <a:chExt cx="5664" cy="4272"/>
            </a:xfrm>
          </p:grpSpPr>
          <p:pic>
            <p:nvPicPr>
              <p:cNvPr id="16" name="Picture 16" descr="BAR01">
                <a:extLst>
                  <a:ext uri="{FF2B5EF4-FFF2-40B4-BE49-F238E27FC236}">
                    <a16:creationId xmlns:a16="http://schemas.microsoft.com/office/drawing/2014/main" xmlns="" id="{B25E116A-5954-4D4E-A4B1-349C4D858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BAR01">
                <a:extLst>
                  <a:ext uri="{FF2B5EF4-FFF2-40B4-BE49-F238E27FC236}">
                    <a16:creationId xmlns:a16="http://schemas.microsoft.com/office/drawing/2014/main" xmlns="" id="{31C2AA21-A018-4DCE-9F00-4AC4D8849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8">
                <a:extLst>
                  <a:ext uri="{FF2B5EF4-FFF2-40B4-BE49-F238E27FC236}">
                    <a16:creationId xmlns:a16="http://schemas.microsoft.com/office/drawing/2014/main" xmlns="" id="{D0073781-B05A-453F-B872-74DDE2907902}"/>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9" name="AutoShape 19">
                <a:extLst>
                  <a:ext uri="{FF2B5EF4-FFF2-40B4-BE49-F238E27FC236}">
                    <a16:creationId xmlns:a16="http://schemas.microsoft.com/office/drawing/2014/main" xmlns="" id="{17F3842A-7347-4174-B6A4-274CB3B717F2}"/>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20">
                <a:extLst>
                  <a:ext uri="{FF2B5EF4-FFF2-40B4-BE49-F238E27FC236}">
                    <a16:creationId xmlns:a16="http://schemas.microsoft.com/office/drawing/2014/main" xmlns="" id="{2C8F1BD3-32B8-4E58-BB68-E3EA20FD8B0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1" name="AutoShape 21">
                <a:extLst>
                  <a:ext uri="{FF2B5EF4-FFF2-40B4-BE49-F238E27FC236}">
                    <a16:creationId xmlns:a16="http://schemas.microsoft.com/office/drawing/2014/main" xmlns="" id="{595F3464-CFDF-47DE-A196-E47F01B062DA}"/>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3914612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46835" y="141903"/>
            <a:ext cx="5328592" cy="2016224"/>
            <a:chOff x="2195736" y="116632"/>
            <a:chExt cx="6264696" cy="2708920"/>
          </a:xfrm>
        </p:grpSpPr>
        <p:sp>
          <p:nvSpPr>
            <p:cNvPr id="7" name="Cloud Callout 6"/>
            <p:cNvSpPr/>
            <p:nvPr/>
          </p:nvSpPr>
          <p:spPr>
            <a:xfrm rot="228288">
              <a:off x="2195736" y="116632"/>
              <a:ext cx="6264696" cy="2708920"/>
            </a:xfrm>
            <a:prstGeom prst="cloudCallout">
              <a:avLst>
                <a:gd name="adj1" fmla="val 58404"/>
                <a:gd name="adj2" fmla="val 6505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639276" y="664734"/>
              <a:ext cx="5610025" cy="1612715"/>
            </a:xfrm>
            <a:prstGeom prst="rect">
              <a:avLst/>
            </a:prstGeom>
            <a:noFill/>
          </p:spPr>
          <p:txBody>
            <a:bodyPr wrap="square" rtlCol="0">
              <a:spAutoFit/>
            </a:bodyPr>
            <a:lstStyle/>
            <a:p>
              <a:pPr algn="ctr"/>
              <a:r>
                <a:rPr lang="vi-VN" sz="2800" b="1" dirty="0">
                  <a:solidFill>
                    <a:prstClr val="white"/>
                  </a:solidFill>
                  <a:latin typeface="Times New Roman" pitchFamily="18" charset="0"/>
                  <a:cs typeface="Times New Roman" pitchFamily="18" charset="0"/>
                </a:rPr>
                <a:t> </a:t>
              </a:r>
              <a:r>
                <a:rPr lang="vi-VN" sz="3600" b="1" dirty="0">
                  <a:solidFill>
                    <a:prstClr val="white"/>
                  </a:solidFill>
                  <a:latin typeface="Times New Roman" pitchFamily="18" charset="0"/>
                  <a:cs typeface="Times New Roman" pitchFamily="18" charset="0"/>
                </a:rPr>
                <a:t>Để tránh lãng phí điện chúng ta </a:t>
              </a:r>
              <a:r>
                <a:rPr lang="en-US" sz="3600" b="1" dirty="0" err="1">
                  <a:solidFill>
                    <a:prstClr val="white"/>
                  </a:solidFill>
                  <a:latin typeface="Times New Roman" pitchFamily="18" charset="0"/>
                  <a:cs typeface="Times New Roman" pitchFamily="18" charset="0"/>
                </a:rPr>
                <a:t>nên</a:t>
              </a:r>
              <a:r>
                <a:rPr lang="vi-VN" sz="3600" b="1" dirty="0">
                  <a:solidFill>
                    <a:prstClr val="white"/>
                  </a:solidFill>
                  <a:latin typeface="Times New Roman" pitchFamily="18" charset="0"/>
                  <a:cs typeface="Times New Roman" pitchFamily="18" charset="0"/>
                </a:rPr>
                <a:t> </a:t>
              </a:r>
              <a:r>
                <a:rPr lang="en-US" sz="3600" b="1" dirty="0">
                  <a:solidFill>
                    <a:prstClr val="white"/>
                  </a:solidFill>
                  <a:latin typeface="Times New Roman" pitchFamily="18" charset="0"/>
                  <a:cs typeface="Times New Roman" pitchFamily="18" charset="0"/>
                </a:rPr>
                <a:t>:</a:t>
              </a:r>
            </a:p>
          </p:txBody>
        </p:sp>
      </p:gr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620" y="3217820"/>
            <a:ext cx="2151908" cy="3457575"/>
          </a:xfrm>
          <a:prstGeom prst="rect">
            <a:avLst/>
          </a:prstGeom>
        </p:spPr>
      </p:pic>
      <p:grpSp>
        <p:nvGrpSpPr>
          <p:cNvPr id="9" name="Group 10">
            <a:extLst>
              <a:ext uri="{FF2B5EF4-FFF2-40B4-BE49-F238E27FC236}">
                <a16:creationId xmlns:a16="http://schemas.microsoft.com/office/drawing/2014/main" xmlns="" id="{DBE80417-BD93-4B6A-B144-108CE5D9D596}"/>
              </a:ext>
            </a:extLst>
          </p:cNvPr>
          <p:cNvGrpSpPr>
            <a:grpSpLocks/>
          </p:cNvGrpSpPr>
          <p:nvPr/>
        </p:nvGrpSpPr>
        <p:grpSpPr bwMode="auto">
          <a:xfrm>
            <a:off x="-152401" y="-218376"/>
            <a:ext cx="9476929" cy="7076376"/>
            <a:chOff x="48" y="0"/>
            <a:chExt cx="5664" cy="4224"/>
          </a:xfrm>
        </p:grpSpPr>
        <p:sp>
          <p:nvSpPr>
            <p:cNvPr id="10" name="Line 11">
              <a:extLst>
                <a:ext uri="{FF2B5EF4-FFF2-40B4-BE49-F238E27FC236}">
                  <a16:creationId xmlns:a16="http://schemas.microsoft.com/office/drawing/2014/main" xmlns="" id="{91AF341C-E171-4319-B784-6FBE943B6A0E}"/>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2">
              <a:extLst>
                <a:ext uri="{FF2B5EF4-FFF2-40B4-BE49-F238E27FC236}">
                  <a16:creationId xmlns:a16="http://schemas.microsoft.com/office/drawing/2014/main" xmlns="" id="{83F298B3-8378-479D-AACB-BF89EEF7C45C}"/>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3">
              <a:extLst>
                <a:ext uri="{FF2B5EF4-FFF2-40B4-BE49-F238E27FC236}">
                  <a16:creationId xmlns:a16="http://schemas.microsoft.com/office/drawing/2014/main" xmlns="" id="{2DCA0571-E4C4-450B-9679-CCF71A3E57E4}"/>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4">
              <a:extLst>
                <a:ext uri="{FF2B5EF4-FFF2-40B4-BE49-F238E27FC236}">
                  <a16:creationId xmlns:a16="http://schemas.microsoft.com/office/drawing/2014/main" xmlns="" id="{FD9E1CC4-2650-4795-9B9A-FEF707BD4A66}"/>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5">
              <a:extLst>
                <a:ext uri="{FF2B5EF4-FFF2-40B4-BE49-F238E27FC236}">
                  <a16:creationId xmlns:a16="http://schemas.microsoft.com/office/drawing/2014/main" xmlns="" id="{6AED9372-7460-463E-ADC6-723C5F5EF34D}"/>
                </a:ext>
              </a:extLst>
            </p:cNvPr>
            <p:cNvGrpSpPr>
              <a:grpSpLocks/>
            </p:cNvGrpSpPr>
            <p:nvPr/>
          </p:nvGrpSpPr>
          <p:grpSpPr bwMode="auto">
            <a:xfrm>
              <a:off x="48" y="0"/>
              <a:ext cx="5664" cy="4224"/>
              <a:chOff x="48" y="0"/>
              <a:chExt cx="5664" cy="4272"/>
            </a:xfrm>
          </p:grpSpPr>
          <p:pic>
            <p:nvPicPr>
              <p:cNvPr id="16" name="Picture 16" descr="BAR01">
                <a:extLst>
                  <a:ext uri="{FF2B5EF4-FFF2-40B4-BE49-F238E27FC236}">
                    <a16:creationId xmlns:a16="http://schemas.microsoft.com/office/drawing/2014/main" xmlns="" id="{B25E116A-5954-4D4E-A4B1-349C4D858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BAR01">
                <a:extLst>
                  <a:ext uri="{FF2B5EF4-FFF2-40B4-BE49-F238E27FC236}">
                    <a16:creationId xmlns:a16="http://schemas.microsoft.com/office/drawing/2014/main" xmlns="" id="{31C2AA21-A018-4DCE-9F00-4AC4D88491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8">
                <a:extLst>
                  <a:ext uri="{FF2B5EF4-FFF2-40B4-BE49-F238E27FC236}">
                    <a16:creationId xmlns:a16="http://schemas.microsoft.com/office/drawing/2014/main" xmlns="" id="{D0073781-B05A-453F-B872-74DDE2907902}"/>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9" name="AutoShape 19">
                <a:extLst>
                  <a:ext uri="{FF2B5EF4-FFF2-40B4-BE49-F238E27FC236}">
                    <a16:creationId xmlns:a16="http://schemas.microsoft.com/office/drawing/2014/main" xmlns="" id="{17F3842A-7347-4174-B6A4-274CB3B717F2}"/>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20">
                <a:extLst>
                  <a:ext uri="{FF2B5EF4-FFF2-40B4-BE49-F238E27FC236}">
                    <a16:creationId xmlns:a16="http://schemas.microsoft.com/office/drawing/2014/main" xmlns="" id="{2C8F1BD3-32B8-4E58-BB68-E3EA20FD8B0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1" name="AutoShape 21">
                <a:extLst>
                  <a:ext uri="{FF2B5EF4-FFF2-40B4-BE49-F238E27FC236}">
                    <a16:creationId xmlns:a16="http://schemas.microsoft.com/office/drawing/2014/main" xmlns="" id="{595F3464-CFDF-47DE-A196-E47F01B062DA}"/>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
        <p:nvSpPr>
          <p:cNvPr id="22" name="TextBox 21">
            <a:extLst>
              <a:ext uri="{FF2B5EF4-FFF2-40B4-BE49-F238E27FC236}">
                <a16:creationId xmlns:a16="http://schemas.microsoft.com/office/drawing/2014/main" xmlns="" id="{F15645CE-DE12-476A-A9FC-5A04C2A33283}"/>
              </a:ext>
            </a:extLst>
          </p:cNvPr>
          <p:cNvSpPr txBox="1"/>
          <p:nvPr/>
        </p:nvSpPr>
        <p:spPr>
          <a:xfrm>
            <a:off x="197513" y="2491722"/>
            <a:ext cx="5664077" cy="1569660"/>
          </a:xfrm>
          <a:prstGeom prst="rect">
            <a:avLst/>
          </a:prstGeom>
          <a:solidFill>
            <a:srgbClr val="FFC000"/>
          </a:solidFill>
        </p:spPr>
        <p:txBody>
          <a:bodyPr wrap="square">
            <a:spAutoFit/>
          </a:bodyPr>
          <a:lstStyle/>
          <a:p>
            <a:pPr marL="0" indent="0" algn="just">
              <a:buFont typeface="Arial" charset="0"/>
              <a:buNone/>
              <a:defRPr/>
            </a:pPr>
            <a:r>
              <a:rPr lang="en-US" sz="3200" smtClean="0">
                <a:latin typeface="Times New Roman" panose="02020603050405020304" pitchFamily="18" charset="0"/>
                <a:cs typeface="Times New Roman" panose="02020603050405020304" pitchFamily="18" charset="0"/>
              </a:rPr>
              <a:t>- Chỉ dùng điện khi cần thiết, ra khỏi nhà nhớ tắt đèn, quạt, ti vi,…</a:t>
            </a:r>
            <a:endParaRPr lang="en-US" sz="32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B1F7CFAC-F144-4E22-A2BD-F1319DEEFDF0}"/>
              </a:ext>
            </a:extLst>
          </p:cNvPr>
          <p:cNvSpPr txBox="1"/>
          <p:nvPr/>
        </p:nvSpPr>
        <p:spPr>
          <a:xfrm>
            <a:off x="254617" y="4218100"/>
            <a:ext cx="5664078" cy="2308324"/>
          </a:xfrm>
          <a:prstGeom prst="rect">
            <a:avLst/>
          </a:prstGeom>
          <a:solidFill>
            <a:srgbClr val="FFC000"/>
          </a:solidFill>
        </p:spPr>
        <p:txBody>
          <a:bodyPr wrap="square">
            <a:spAutoFit/>
          </a:bodyPr>
          <a:lstStyle/>
          <a:p>
            <a:pPr marL="0" indent="0" algn="just">
              <a:buFont typeface="Arial" charset="0"/>
              <a:buNone/>
              <a:defRPr/>
            </a:pPr>
            <a:r>
              <a:rPr lang="en-US" sz="3600" smtClean="0">
                <a:latin typeface="Times New Roman" panose="02020603050405020304" pitchFamily="18" charset="0"/>
                <a:cs typeface="Times New Roman" panose="02020603050405020304" pitchFamily="18" charset="0"/>
              </a:rPr>
              <a:t>- Tiết kiệm điện khi đun nấu, sưởi, ủi quần áo (vì những việc này cần dùng nhiều năng lượng điện).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3936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381000" y="304800"/>
            <a:ext cx="8440738" cy="552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da-DK" altLang="en-US" sz="2942" b="1" dirty="0">
                <a:solidFill>
                  <a:srgbClr val="0000FF"/>
                </a:solidFill>
                <a:latin typeface="Times New Roman" panose="02020603050405020304" pitchFamily="18" charset="0"/>
                <a:cs typeface="Times New Roman" panose="02020603050405020304" pitchFamily="18" charset="0"/>
              </a:rPr>
              <a:t>I. </a:t>
            </a:r>
            <a:r>
              <a:rPr lang="en-US" altLang="en-US" sz="2942" b="1" dirty="0">
                <a:solidFill>
                  <a:srgbClr val="0000FF"/>
                </a:solidFill>
                <a:latin typeface="Times New Roman" panose="02020603050405020304" pitchFamily="18" charset="0"/>
                <a:cs typeface="Times New Roman" panose="02020603050405020304" pitchFamily="18" charset="0"/>
              </a:rPr>
              <a:t>YÊU CẦU CẦN ĐẠT:</a:t>
            </a:r>
          </a:p>
          <a:p>
            <a:pPr>
              <a:defRPr/>
            </a:pP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Ôn</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tập</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về</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các</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kiến</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thức</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phần</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Vật</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chất</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và</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năng</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lượng</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các</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kĩ</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năng</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quan</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sát</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thí</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nghiệm</a:t>
            </a:r>
            <a:r>
              <a:rPr lang="en-US" sz="2942" b="1" dirty="0" smtClean="0">
                <a:solidFill>
                  <a:srgbClr val="0000FF"/>
                </a:solidFill>
                <a:latin typeface="Times New Roman" panose="02020603050405020304" pitchFamily="18" charset="0"/>
                <a:cs typeface="Times New Roman" panose="02020603050405020304" pitchFamily="18" charset="0"/>
              </a:rPr>
              <a:t>.</a:t>
            </a:r>
          </a:p>
          <a:p>
            <a:pPr>
              <a:defRPr/>
            </a:pP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Ôn</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tập</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về</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những</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kĩ</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năng</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về</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bảo</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vệ</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môi</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trường</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giữ</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gìn</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sức</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khoẻ</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liên</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quan</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đến</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nội</a:t>
            </a:r>
            <a:r>
              <a:rPr lang="en-US" sz="2942" b="1" dirty="0" smtClean="0">
                <a:solidFill>
                  <a:srgbClr val="0000FF"/>
                </a:solidFill>
                <a:latin typeface="Times New Roman" panose="02020603050405020304" pitchFamily="18" charset="0"/>
                <a:cs typeface="Times New Roman" panose="02020603050405020304" pitchFamily="18" charset="0"/>
              </a:rPr>
              <a:t> dung </a:t>
            </a:r>
            <a:r>
              <a:rPr lang="en-US" sz="2942" b="1" dirty="0" err="1" smtClean="0">
                <a:solidFill>
                  <a:srgbClr val="0000FF"/>
                </a:solidFill>
                <a:latin typeface="Times New Roman" panose="02020603050405020304" pitchFamily="18" charset="0"/>
                <a:cs typeface="Times New Roman" panose="02020603050405020304" pitchFamily="18" charset="0"/>
              </a:rPr>
              <a:t>phần</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vật</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chất</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và</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năng</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lượng</a:t>
            </a:r>
            <a:r>
              <a:rPr lang="en-US" sz="2942" b="1" dirty="0" smtClean="0">
                <a:solidFill>
                  <a:srgbClr val="0000FF"/>
                </a:solidFill>
                <a:latin typeface="Times New Roman" panose="02020603050405020304" pitchFamily="18" charset="0"/>
                <a:cs typeface="Times New Roman" panose="02020603050405020304" pitchFamily="18" charset="0"/>
              </a:rPr>
              <a:t>.</a:t>
            </a:r>
          </a:p>
          <a:p>
            <a:pPr>
              <a:defRPr/>
            </a:pP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Yêu</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thiên</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nhiên</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và</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có</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thái</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độ</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tôn</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trọng</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các</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thành</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tựu</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khoa</a:t>
            </a:r>
            <a:r>
              <a:rPr lang="en-US" sz="2942" b="1" dirty="0" smtClean="0">
                <a:solidFill>
                  <a:srgbClr val="0000FF"/>
                </a:solidFill>
                <a:latin typeface="Times New Roman" panose="02020603050405020304" pitchFamily="18" charset="0"/>
                <a:cs typeface="Times New Roman" panose="02020603050405020304" pitchFamily="18" charset="0"/>
              </a:rPr>
              <a:t> </a:t>
            </a:r>
            <a:r>
              <a:rPr lang="en-US" sz="2942" b="1" dirty="0" err="1" smtClean="0">
                <a:solidFill>
                  <a:srgbClr val="0000FF"/>
                </a:solidFill>
                <a:latin typeface="Times New Roman" panose="02020603050405020304" pitchFamily="18" charset="0"/>
                <a:cs typeface="Times New Roman" panose="02020603050405020304" pitchFamily="18" charset="0"/>
              </a:rPr>
              <a:t>học</a:t>
            </a:r>
            <a:r>
              <a:rPr lang="en-US" sz="2942" b="1" dirty="0" smtClean="0">
                <a:solidFill>
                  <a:srgbClr val="0000FF"/>
                </a:solidFill>
                <a:latin typeface="Times New Roman" panose="02020603050405020304" pitchFamily="18" charset="0"/>
                <a:cs typeface="Times New Roman" panose="02020603050405020304" pitchFamily="18" charset="0"/>
              </a:rPr>
              <a:t> .</a:t>
            </a:r>
          </a:p>
          <a:p>
            <a:pPr>
              <a:defRPr/>
            </a:pPr>
            <a:r>
              <a:rPr lang="en-US" sz="2942" b="1" dirty="0" smtClean="0">
                <a:solidFill>
                  <a:srgbClr val="FF0000"/>
                </a:solidFill>
                <a:latin typeface="Times New Roman" panose="02020603050405020304" pitchFamily="18" charset="0"/>
                <a:cs typeface="Times New Roman" panose="02020603050405020304" pitchFamily="18" charset="0"/>
              </a:rPr>
              <a:t>- </a:t>
            </a:r>
            <a:r>
              <a:rPr lang="en-US" sz="2942" b="1" dirty="0" err="1" smtClean="0">
                <a:solidFill>
                  <a:srgbClr val="FF0000"/>
                </a:solidFill>
                <a:latin typeface="Times New Roman" panose="02020603050405020304" pitchFamily="18" charset="0"/>
                <a:cs typeface="Times New Roman" panose="02020603050405020304" pitchFamily="18" charset="0"/>
              </a:rPr>
              <a:t>Khuyến</a:t>
            </a:r>
            <a:r>
              <a:rPr lang="en-US" sz="2942" b="1" dirty="0" smtClean="0">
                <a:solidFill>
                  <a:srgbClr val="FF0000"/>
                </a:solidFill>
                <a:latin typeface="Times New Roman" panose="02020603050405020304" pitchFamily="18" charset="0"/>
                <a:cs typeface="Times New Roman" panose="02020603050405020304" pitchFamily="18" charset="0"/>
              </a:rPr>
              <a:t>  </a:t>
            </a:r>
            <a:r>
              <a:rPr lang="en-US" sz="2942" b="1" dirty="0" err="1" smtClean="0">
                <a:solidFill>
                  <a:srgbClr val="FF0000"/>
                </a:solidFill>
                <a:latin typeface="Times New Roman" panose="02020603050405020304" pitchFamily="18" charset="0"/>
                <a:cs typeface="Times New Roman" panose="02020603050405020304" pitchFamily="18" charset="0"/>
              </a:rPr>
              <a:t>khích</a:t>
            </a:r>
            <a:r>
              <a:rPr lang="en-US" sz="2942" b="1" dirty="0" smtClean="0">
                <a:solidFill>
                  <a:srgbClr val="FF0000"/>
                </a:solidFill>
                <a:latin typeface="Times New Roman" panose="02020603050405020304" pitchFamily="18" charset="0"/>
                <a:cs typeface="Times New Roman" panose="02020603050405020304" pitchFamily="18" charset="0"/>
              </a:rPr>
              <a:t> HS </a:t>
            </a:r>
            <a:r>
              <a:rPr lang="en-US" sz="2942" b="1" dirty="0" err="1" smtClean="0">
                <a:solidFill>
                  <a:srgbClr val="FF0000"/>
                </a:solidFill>
                <a:latin typeface="Times New Roman" panose="02020603050405020304" pitchFamily="18" charset="0"/>
                <a:cs typeface="Times New Roman" panose="02020603050405020304" pitchFamily="18" charset="0"/>
              </a:rPr>
              <a:t>có</a:t>
            </a:r>
            <a:r>
              <a:rPr lang="en-US" sz="2942" b="1" dirty="0" smtClean="0">
                <a:solidFill>
                  <a:srgbClr val="FF0000"/>
                </a:solidFill>
                <a:latin typeface="Times New Roman" panose="02020603050405020304" pitchFamily="18" charset="0"/>
                <a:cs typeface="Times New Roman" panose="02020603050405020304" pitchFamily="18" charset="0"/>
              </a:rPr>
              <a:t>  </a:t>
            </a:r>
            <a:r>
              <a:rPr lang="en-US" sz="2942" b="1" dirty="0" err="1" smtClean="0">
                <a:solidFill>
                  <a:srgbClr val="FF0000"/>
                </a:solidFill>
                <a:latin typeface="Times New Roman" panose="02020603050405020304" pitchFamily="18" charset="0"/>
                <a:cs typeface="Times New Roman" panose="02020603050405020304" pitchFamily="18" charset="0"/>
              </a:rPr>
              <a:t>điều</a:t>
            </a:r>
            <a:r>
              <a:rPr lang="en-US" sz="2942" b="1" dirty="0" smtClean="0">
                <a:solidFill>
                  <a:srgbClr val="FF0000"/>
                </a:solidFill>
                <a:latin typeface="Times New Roman" panose="02020603050405020304" pitchFamily="18" charset="0"/>
                <a:cs typeface="Times New Roman" panose="02020603050405020304" pitchFamily="18" charset="0"/>
              </a:rPr>
              <a:t>  </a:t>
            </a:r>
            <a:r>
              <a:rPr lang="en-US" sz="2942" b="1" dirty="0" err="1" smtClean="0">
                <a:solidFill>
                  <a:srgbClr val="FF0000"/>
                </a:solidFill>
                <a:latin typeface="Times New Roman" panose="02020603050405020304" pitchFamily="18" charset="0"/>
                <a:cs typeface="Times New Roman" panose="02020603050405020304" pitchFamily="18" charset="0"/>
              </a:rPr>
              <a:t>kiện</a:t>
            </a:r>
            <a:r>
              <a:rPr lang="en-US" sz="2942" b="1" dirty="0" smtClean="0">
                <a:solidFill>
                  <a:srgbClr val="FF0000"/>
                </a:solidFill>
                <a:latin typeface="Times New Roman" panose="02020603050405020304" pitchFamily="18" charset="0"/>
                <a:cs typeface="Times New Roman" panose="02020603050405020304" pitchFamily="18" charset="0"/>
              </a:rPr>
              <a:t>  </a:t>
            </a:r>
            <a:r>
              <a:rPr lang="en-US" sz="2942" b="1" dirty="0" err="1" smtClean="0">
                <a:solidFill>
                  <a:srgbClr val="FF0000"/>
                </a:solidFill>
                <a:latin typeface="Times New Roman" panose="02020603050405020304" pitchFamily="18" charset="0"/>
                <a:cs typeface="Times New Roman" panose="02020603050405020304" pitchFamily="18" charset="0"/>
              </a:rPr>
              <a:t>sưu</a:t>
            </a:r>
            <a:r>
              <a:rPr lang="en-US" sz="2942" b="1" dirty="0" smtClean="0">
                <a:solidFill>
                  <a:srgbClr val="FF0000"/>
                </a:solidFill>
                <a:latin typeface="Times New Roman" panose="02020603050405020304" pitchFamily="18" charset="0"/>
                <a:cs typeface="Times New Roman" panose="02020603050405020304" pitchFamily="18" charset="0"/>
              </a:rPr>
              <a:t> </a:t>
            </a:r>
            <a:r>
              <a:rPr lang="en-US" sz="2942" b="1" dirty="0" err="1" smtClean="0">
                <a:solidFill>
                  <a:srgbClr val="FF0000"/>
                </a:solidFill>
                <a:latin typeface="Times New Roman" panose="02020603050405020304" pitchFamily="18" charset="0"/>
                <a:cs typeface="Times New Roman" panose="02020603050405020304" pitchFamily="18" charset="0"/>
              </a:rPr>
              <a:t>tầm</a:t>
            </a:r>
            <a:r>
              <a:rPr lang="en-US" sz="2942" b="1" dirty="0" smtClean="0">
                <a:solidFill>
                  <a:srgbClr val="FF0000"/>
                </a:solidFill>
                <a:latin typeface="Times New Roman" panose="02020603050405020304" pitchFamily="18" charset="0"/>
                <a:cs typeface="Times New Roman" panose="02020603050405020304" pitchFamily="18" charset="0"/>
              </a:rPr>
              <a:t>  </a:t>
            </a:r>
            <a:r>
              <a:rPr lang="en-US" sz="2942" b="1" dirty="0" err="1" smtClean="0">
                <a:solidFill>
                  <a:srgbClr val="FF0000"/>
                </a:solidFill>
                <a:latin typeface="Times New Roman" panose="02020603050405020304" pitchFamily="18" charset="0"/>
                <a:cs typeface="Times New Roman" panose="02020603050405020304" pitchFamily="18" charset="0"/>
              </a:rPr>
              <a:t>tranh</a:t>
            </a:r>
            <a:r>
              <a:rPr lang="en-US" sz="2942" b="1" dirty="0" smtClean="0">
                <a:solidFill>
                  <a:srgbClr val="FF0000"/>
                </a:solidFill>
                <a:latin typeface="Times New Roman" panose="02020603050405020304" pitchFamily="18" charset="0"/>
                <a:cs typeface="Times New Roman" panose="02020603050405020304" pitchFamily="18" charset="0"/>
              </a:rPr>
              <a:t> </a:t>
            </a:r>
            <a:r>
              <a:rPr lang="en-US" sz="2942" b="1" dirty="0" err="1" smtClean="0">
                <a:solidFill>
                  <a:srgbClr val="FF0000"/>
                </a:solidFill>
                <a:latin typeface="Times New Roman" panose="02020603050405020304" pitchFamily="18" charset="0"/>
                <a:cs typeface="Times New Roman" panose="02020603050405020304" pitchFamily="18" charset="0"/>
              </a:rPr>
              <a:t>ảnh</a:t>
            </a:r>
            <a:r>
              <a:rPr lang="en-US" sz="2942" b="1" dirty="0" smtClean="0">
                <a:solidFill>
                  <a:srgbClr val="FF0000"/>
                </a:solidFill>
                <a:latin typeface="Times New Roman" panose="02020603050405020304" pitchFamily="18" charset="0"/>
                <a:cs typeface="Times New Roman" panose="02020603050405020304" pitchFamily="18" charset="0"/>
              </a:rPr>
              <a:t> ở </a:t>
            </a:r>
            <a:r>
              <a:rPr lang="en-US" sz="2942" b="1" dirty="0" err="1" smtClean="0">
                <a:solidFill>
                  <a:srgbClr val="FF0000"/>
                </a:solidFill>
                <a:latin typeface="Times New Roman" panose="02020603050405020304" pitchFamily="18" charset="0"/>
                <a:cs typeface="Times New Roman" panose="02020603050405020304" pitchFamily="18" charset="0"/>
              </a:rPr>
              <a:t>nhà</a:t>
            </a:r>
            <a:endParaRPr lang="en-US" sz="2942" b="1" dirty="0" smtClean="0">
              <a:solidFill>
                <a:srgbClr val="FF0000"/>
              </a:solidFill>
              <a:latin typeface="Times New Roman" panose="02020603050405020304" pitchFamily="18" charset="0"/>
              <a:cs typeface="Times New Roman" panose="02020603050405020304" pitchFamily="18" charset="0"/>
            </a:endParaRPr>
          </a:p>
          <a:p>
            <a:pPr eaLnBrk="1" hangingPunct="1">
              <a:defRPr/>
            </a:pPr>
            <a:r>
              <a:rPr lang="da-DK" altLang="en-US" sz="2942" b="1" dirty="0" smtClean="0">
                <a:solidFill>
                  <a:srgbClr val="0000FF"/>
                </a:solidFill>
                <a:latin typeface="Times New Roman" panose="02020603050405020304" pitchFamily="18" charset="0"/>
                <a:cs typeface="Times New Roman" panose="02020603050405020304" pitchFamily="18" charset="0"/>
              </a:rPr>
              <a:t>II. </a:t>
            </a:r>
            <a:r>
              <a:rPr lang="en-US" altLang="en-US" sz="2942" b="1" dirty="0" smtClean="0">
                <a:solidFill>
                  <a:srgbClr val="0000FF"/>
                </a:solidFill>
                <a:latin typeface="Times New Roman" panose="02020603050405020304" pitchFamily="18" charset="0"/>
                <a:cs typeface="Times New Roman" panose="02020603050405020304" pitchFamily="18" charset="0"/>
              </a:rPr>
              <a:t>ĐỒ DÙNG DẠY HỌC:</a:t>
            </a:r>
          </a:p>
          <a:p>
            <a:pPr eaLnBrk="1" hangingPunct="1">
              <a:defRPr/>
            </a:pPr>
            <a:r>
              <a:rPr lang="en-US" altLang="en-US" sz="2942" b="1" dirty="0" smtClean="0">
                <a:solidFill>
                  <a:srgbClr val="0000FF"/>
                </a:solidFill>
                <a:latin typeface="Times New Roman" panose="02020603050405020304" pitchFamily="18" charset="0"/>
                <a:cs typeface="Times New Roman" panose="02020603050405020304" pitchFamily="18" charset="0"/>
              </a:rPr>
              <a:t>- </a:t>
            </a:r>
            <a:r>
              <a:rPr lang="en-US" altLang="en-US" sz="2942" b="1" dirty="0" err="1">
                <a:solidFill>
                  <a:srgbClr val="0000FF"/>
                </a:solidFill>
                <a:latin typeface="Times New Roman" panose="02020603050405020304" pitchFamily="18" charset="0"/>
                <a:cs typeface="Times New Roman" panose="02020603050405020304" pitchFamily="18" charset="0"/>
              </a:rPr>
              <a:t>Giáo</a:t>
            </a:r>
            <a:r>
              <a:rPr lang="en-US" altLang="en-US" sz="2942" b="1" dirty="0">
                <a:solidFill>
                  <a:srgbClr val="0000FF"/>
                </a:solidFill>
                <a:latin typeface="Times New Roman" panose="02020603050405020304" pitchFamily="18" charset="0"/>
                <a:cs typeface="Times New Roman" panose="02020603050405020304" pitchFamily="18" charset="0"/>
              </a:rPr>
              <a:t> </a:t>
            </a:r>
            <a:r>
              <a:rPr lang="en-US" altLang="en-US" sz="2942" b="1" dirty="0" err="1">
                <a:solidFill>
                  <a:srgbClr val="0000FF"/>
                </a:solidFill>
                <a:latin typeface="Times New Roman" panose="02020603050405020304" pitchFamily="18" charset="0"/>
                <a:cs typeface="Times New Roman" panose="02020603050405020304" pitchFamily="18" charset="0"/>
              </a:rPr>
              <a:t>án</a:t>
            </a:r>
            <a:r>
              <a:rPr lang="en-US" altLang="en-US" sz="2942" b="1" dirty="0">
                <a:solidFill>
                  <a:srgbClr val="0000FF"/>
                </a:solidFill>
                <a:latin typeface="Times New Roman" panose="02020603050405020304" pitchFamily="18" charset="0"/>
                <a:cs typeface="Times New Roman" panose="02020603050405020304" pitchFamily="18" charset="0"/>
              </a:rPr>
              <a:t> PP, </a:t>
            </a:r>
            <a:r>
              <a:rPr lang="en-US" altLang="en-US" sz="2942" b="1" dirty="0" err="1">
                <a:solidFill>
                  <a:srgbClr val="0000FF"/>
                </a:solidFill>
                <a:latin typeface="Times New Roman" panose="02020603050405020304" pitchFamily="18" charset="0"/>
                <a:cs typeface="Times New Roman" panose="02020603050405020304" pitchFamily="18" charset="0"/>
              </a:rPr>
              <a:t>phần</a:t>
            </a:r>
            <a:r>
              <a:rPr lang="en-US" altLang="en-US" sz="2942" b="1" dirty="0">
                <a:solidFill>
                  <a:srgbClr val="0000FF"/>
                </a:solidFill>
                <a:latin typeface="Times New Roman" panose="02020603050405020304" pitchFamily="18" charset="0"/>
                <a:cs typeface="Times New Roman" panose="02020603050405020304" pitchFamily="18" charset="0"/>
              </a:rPr>
              <a:t> </a:t>
            </a:r>
            <a:r>
              <a:rPr lang="en-US" altLang="en-US" sz="2942" b="1" dirty="0" err="1">
                <a:solidFill>
                  <a:srgbClr val="0000FF"/>
                </a:solidFill>
                <a:latin typeface="Times New Roman" panose="02020603050405020304" pitchFamily="18" charset="0"/>
                <a:cs typeface="Times New Roman" panose="02020603050405020304" pitchFamily="18" charset="0"/>
              </a:rPr>
              <a:t>mềm</a:t>
            </a:r>
            <a:r>
              <a:rPr lang="en-US" altLang="en-US" sz="2942" b="1" dirty="0">
                <a:solidFill>
                  <a:srgbClr val="0000FF"/>
                </a:solidFill>
                <a:latin typeface="Times New Roman" panose="02020603050405020304" pitchFamily="18" charset="0"/>
                <a:cs typeface="Times New Roman" panose="02020603050405020304" pitchFamily="18" charset="0"/>
              </a:rPr>
              <a:t> zoom</a:t>
            </a:r>
          </a:p>
        </p:txBody>
      </p:sp>
    </p:spTree>
    <p:extLst>
      <p:ext uri="{BB962C8B-B14F-4D97-AF65-F5344CB8AC3E}">
        <p14:creationId xmlns:p14="http://schemas.microsoft.com/office/powerpoint/2010/main" val="2719029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
            <a:extLst>
              <a:ext uri="{FF2B5EF4-FFF2-40B4-BE49-F238E27FC236}">
                <a16:creationId xmlns:a16="http://schemas.microsoft.com/office/drawing/2014/main" xmlns="" id="{DF3A9551-0952-4E7D-B87B-E3188E922761}"/>
              </a:ext>
            </a:extLst>
          </p:cNvPr>
          <p:cNvSpPr txBox="1">
            <a:spLocks noChangeArrowheads="1"/>
          </p:cNvSpPr>
          <p:nvPr/>
        </p:nvSpPr>
        <p:spPr bwMode="auto">
          <a:xfrm>
            <a:off x="611560" y="0"/>
            <a:ext cx="79509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fontAlgn="base">
              <a:spcBef>
                <a:spcPct val="0"/>
              </a:spcBef>
              <a:spcAft>
                <a:spcPct val="0"/>
              </a:spcAft>
            </a:pPr>
            <a:r>
              <a:rPr lang="en-US" altLang="en-US" sz="3600" b="1" dirty="0" err="1">
                <a:solidFill>
                  <a:srgbClr val="0070C0"/>
                </a:solidFill>
                <a:latin typeface="Times New Roman" pitchFamily="18" charset="0"/>
                <a:cs typeface="Arial" pitchFamily="34" charset="0"/>
              </a:rPr>
              <a:t>Thứ</a:t>
            </a:r>
            <a:r>
              <a:rPr lang="en-US" altLang="en-US" sz="3600" b="1" dirty="0">
                <a:solidFill>
                  <a:srgbClr val="0070C0"/>
                </a:solidFill>
                <a:latin typeface="Times New Roman" pitchFamily="18" charset="0"/>
                <a:cs typeface="Arial" pitchFamily="34" charset="0"/>
              </a:rPr>
              <a:t> </a:t>
            </a:r>
            <a:r>
              <a:rPr lang="en-US" altLang="en-US" sz="3600" b="1" dirty="0" err="1">
                <a:solidFill>
                  <a:srgbClr val="0070C0"/>
                </a:solidFill>
                <a:latin typeface="Times New Roman" pitchFamily="18" charset="0"/>
                <a:cs typeface="Arial" pitchFamily="34" charset="0"/>
              </a:rPr>
              <a:t>hai</a:t>
            </a:r>
            <a:r>
              <a:rPr lang="en-US" altLang="en-US" sz="3600" b="1" dirty="0">
                <a:solidFill>
                  <a:srgbClr val="0070C0"/>
                </a:solidFill>
                <a:latin typeface="Times New Roman" pitchFamily="18" charset="0"/>
                <a:cs typeface="Arial" pitchFamily="34" charset="0"/>
              </a:rPr>
              <a:t> </a:t>
            </a:r>
            <a:r>
              <a:rPr lang="en-US" altLang="en-US" sz="3600" b="1" dirty="0" err="1">
                <a:solidFill>
                  <a:srgbClr val="0070C0"/>
                </a:solidFill>
                <a:latin typeface="Times New Roman" pitchFamily="18" charset="0"/>
                <a:cs typeface="Arial" pitchFamily="34" charset="0"/>
              </a:rPr>
              <a:t>ngày</a:t>
            </a:r>
            <a:r>
              <a:rPr lang="en-US" altLang="en-US" sz="3600" b="1" dirty="0">
                <a:solidFill>
                  <a:srgbClr val="0070C0"/>
                </a:solidFill>
                <a:latin typeface="Times New Roman" pitchFamily="18" charset="0"/>
                <a:cs typeface="Arial" pitchFamily="34" charset="0"/>
              </a:rPr>
              <a:t> 7 </a:t>
            </a:r>
            <a:r>
              <a:rPr lang="en-US" altLang="en-US" sz="3600" b="1" dirty="0" err="1">
                <a:solidFill>
                  <a:srgbClr val="0070C0"/>
                </a:solidFill>
                <a:latin typeface="Times New Roman" pitchFamily="18" charset="0"/>
                <a:cs typeface="Arial" pitchFamily="34" charset="0"/>
              </a:rPr>
              <a:t>tháng</a:t>
            </a:r>
            <a:r>
              <a:rPr lang="en-US" altLang="en-US" sz="3600" b="1" dirty="0">
                <a:solidFill>
                  <a:srgbClr val="0070C0"/>
                </a:solidFill>
                <a:latin typeface="Times New Roman" pitchFamily="18" charset="0"/>
                <a:cs typeface="Arial" pitchFamily="34" charset="0"/>
              </a:rPr>
              <a:t> 3 </a:t>
            </a:r>
            <a:r>
              <a:rPr lang="en-US" altLang="en-US" sz="3600" b="1" dirty="0" err="1">
                <a:solidFill>
                  <a:srgbClr val="0070C0"/>
                </a:solidFill>
                <a:latin typeface="Times New Roman" pitchFamily="18" charset="0"/>
                <a:cs typeface="Arial" pitchFamily="34" charset="0"/>
              </a:rPr>
              <a:t>năm</a:t>
            </a:r>
            <a:r>
              <a:rPr lang="en-US" altLang="en-US" sz="3600" b="1" dirty="0">
                <a:solidFill>
                  <a:srgbClr val="0070C0"/>
                </a:solidFill>
                <a:latin typeface="Times New Roman" pitchFamily="18" charset="0"/>
                <a:cs typeface="Arial" pitchFamily="34" charset="0"/>
              </a:rPr>
              <a:t> 2022</a:t>
            </a:r>
          </a:p>
          <a:p>
            <a:pPr algn="ctr" fontAlgn="base">
              <a:spcBef>
                <a:spcPct val="0"/>
              </a:spcBef>
              <a:spcAft>
                <a:spcPct val="0"/>
              </a:spcAft>
            </a:pPr>
            <a:r>
              <a:rPr lang="en-US" altLang="en-US" sz="3600" b="1" u="sng" dirty="0" err="1" smtClean="0">
                <a:solidFill>
                  <a:srgbClr val="0070C0"/>
                </a:solidFill>
                <a:latin typeface="Times New Roman" pitchFamily="18" charset="0"/>
                <a:cs typeface="Arial" pitchFamily="34" charset="0"/>
              </a:rPr>
              <a:t>Khoa</a:t>
            </a:r>
            <a:r>
              <a:rPr lang="en-US" altLang="en-US" sz="3600" b="1" u="sng" dirty="0" smtClean="0">
                <a:solidFill>
                  <a:srgbClr val="0070C0"/>
                </a:solidFill>
                <a:latin typeface="Times New Roman" pitchFamily="18" charset="0"/>
                <a:cs typeface="Arial" pitchFamily="34" charset="0"/>
              </a:rPr>
              <a:t> </a:t>
            </a:r>
            <a:r>
              <a:rPr lang="en-US" altLang="en-US" sz="3600" b="1" u="sng" dirty="0" err="1" smtClean="0">
                <a:solidFill>
                  <a:srgbClr val="0070C0"/>
                </a:solidFill>
                <a:latin typeface="Times New Roman" pitchFamily="18" charset="0"/>
                <a:cs typeface="Arial" pitchFamily="34" charset="0"/>
              </a:rPr>
              <a:t>học</a:t>
            </a:r>
            <a:endParaRPr lang="en-US" altLang="en-US" sz="3600" b="1" u="sng" dirty="0">
              <a:solidFill>
                <a:srgbClr val="0070C0"/>
              </a:solidFill>
              <a:latin typeface="Calibri Light" pitchFamily="34" charset="0"/>
              <a:cs typeface="Arial" pitchFamily="34" charset="0"/>
            </a:endParaRPr>
          </a:p>
        </p:txBody>
      </p:sp>
      <p:sp>
        <p:nvSpPr>
          <p:cNvPr id="23" name="TextBox 22">
            <a:extLst>
              <a:ext uri="{FF2B5EF4-FFF2-40B4-BE49-F238E27FC236}">
                <a16:creationId xmlns:a16="http://schemas.microsoft.com/office/drawing/2014/main" xmlns="" id="{858942E5-9423-48DD-B244-A20E0068AABC}"/>
              </a:ext>
            </a:extLst>
          </p:cNvPr>
          <p:cNvSpPr txBox="1"/>
          <p:nvPr/>
        </p:nvSpPr>
        <p:spPr>
          <a:xfrm>
            <a:off x="-252536" y="1136938"/>
            <a:ext cx="10184604" cy="707886"/>
          </a:xfrm>
          <a:prstGeom prst="rect">
            <a:avLst/>
          </a:prstGeom>
          <a:noFill/>
        </p:spPr>
        <p:txBody>
          <a:bodyPr wrap="square">
            <a:spAutoFit/>
          </a:bodyPr>
          <a:lstStyle/>
          <a:p>
            <a:pPr algn="ctr">
              <a:defRPr/>
            </a:pPr>
            <a:r>
              <a:rPr lang="en-US" sz="4000" b="1" spc="50" smtClean="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Ôn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tập</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vật</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smtClean="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chất</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smtClean="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và </a:t>
            </a:r>
            <a:r>
              <a:rPr lang="en-US" sz="4000" b="1" spc="50" dirty="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năng</a:t>
            </a:r>
            <a:r>
              <a:rPr lang="en-US" sz="4000" b="1" spc="50" dirty="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err="1">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lượng</a:t>
            </a:r>
            <a:r>
              <a:rPr lang="en-US" sz="4000" b="1" spc="5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 </a:t>
            </a:r>
            <a:r>
              <a:rPr lang="en-US" sz="4000" b="1" spc="50" smtClean="0">
                <a:ln w="0"/>
                <a:solidFill>
                  <a:srgbClr val="FF0000"/>
                </a:solidFill>
                <a:effectLst>
                  <a:innerShdw blurRad="63500" dist="50800" dir="13500000">
                    <a:srgbClr val="000000">
                      <a:alpha val="50000"/>
                    </a:srgbClr>
                  </a:innerShdw>
                </a:effectLst>
                <a:latin typeface="Times New Roman" panose="02020603050405020304" pitchFamily="18" charset="0"/>
                <a:cs typeface="Arial" pitchFamily="34" charset="0"/>
              </a:rPr>
              <a:t>(Tiết 1)</a:t>
            </a:r>
            <a:endParaRPr lang="en-US" sz="4000" b="1" spc="50" dirty="0">
              <a:ln w="0"/>
              <a:solidFill>
                <a:srgbClr val="FF0000"/>
              </a:solidFill>
              <a:effectLst>
                <a:innerShdw blurRad="63500" dist="50800" dir="13500000">
                  <a:srgbClr val="000000">
                    <a:alpha val="50000"/>
                  </a:srgbClr>
                </a:innerShdw>
              </a:effectLst>
              <a:latin typeface="Calibri Light" panose="020F0302020204030204"/>
              <a:cs typeface="Arial" pitchFamily="34" charset="0"/>
            </a:endParaRPr>
          </a:p>
        </p:txBody>
      </p:sp>
      <p:sp>
        <p:nvSpPr>
          <p:cNvPr id="2" name="Rectangle 1"/>
          <p:cNvSpPr/>
          <p:nvPr/>
        </p:nvSpPr>
        <p:spPr>
          <a:xfrm>
            <a:off x="621702" y="2356537"/>
            <a:ext cx="2762295" cy="646331"/>
          </a:xfrm>
          <a:prstGeom prst="rect">
            <a:avLst/>
          </a:prstGeom>
        </p:spPr>
        <p:txBody>
          <a:bodyPr wrap="none">
            <a:spAutoFit/>
          </a:bodyPr>
          <a:lstStyle/>
          <a:p>
            <a:pPr algn="ctr">
              <a:spcBef>
                <a:spcPct val="50000"/>
              </a:spcBef>
            </a:pPr>
            <a:r>
              <a:rPr lang="en-US" altLang="en-US" sz="3600" b="1" dirty="0" smtClean="0">
                <a:solidFill>
                  <a:srgbClr val="0000FF"/>
                </a:solidFill>
                <a:effectLst>
                  <a:outerShdw blurRad="38100" dist="38100" dir="2700000" algn="tl">
                    <a:srgbClr val="000000">
                      <a:alpha val="43137"/>
                    </a:srgbClr>
                  </a:outerShdw>
                </a:effectLst>
                <a:latin typeface="Times New Roman" pitchFamily="18" charset="0"/>
              </a:rPr>
              <a:t>KHÁM PHÁ</a:t>
            </a:r>
            <a:endParaRPr lang="en-US" altLang="en-US" sz="3600" b="1" dirty="0">
              <a:solidFill>
                <a:srgbClr val="0000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4310045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717032"/>
            <a:ext cx="3714750" cy="2724150"/>
          </a:xfrm>
          <a:prstGeom prst="rect">
            <a:avLst/>
          </a:prstGeom>
        </p:spPr>
      </p:pic>
      <p:sp>
        <p:nvSpPr>
          <p:cNvPr id="5" name="Rounded Rectangular Callout 4"/>
          <p:cNvSpPr/>
          <p:nvPr/>
        </p:nvSpPr>
        <p:spPr>
          <a:xfrm>
            <a:off x="1043609" y="560470"/>
            <a:ext cx="7714958" cy="2160240"/>
          </a:xfrm>
          <a:prstGeom prst="wedgeRoundRectCallout">
            <a:avLst>
              <a:gd name="adj1" fmla="val -45546"/>
              <a:gd name="adj2" fmla="val 105696"/>
              <a:gd name="adj3" fmla="val 16667"/>
            </a:avLst>
          </a:prstGeom>
          <a:solidFill>
            <a:srgbClr val="296D3E"/>
          </a:solidFill>
          <a:ln>
            <a:solidFill>
              <a:srgbClr val="296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latin typeface="Times New Roman" pitchFamily="18" charset="0"/>
                <a:ea typeface="Cambria Math" pitchFamily="18" charset="0"/>
                <a:cs typeface="Times New Roman" pitchFamily="18" charset="0"/>
              </a:rPr>
              <a:t>Trong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phần</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vật</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chất</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và</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năng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lượng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em</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được</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học</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các</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loại</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vật</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liệu</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nào</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và</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tìm</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hiểu</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về</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những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loại</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năng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lượng</a:t>
            </a:r>
            <a:r>
              <a:rPr lang="en-US" sz="3600" dirty="0">
                <a:latin typeface="Times New Roman" pitchFamily="18" charset="0"/>
                <a:ea typeface="Cambria Math" pitchFamily="18" charset="0"/>
                <a:cs typeface="Times New Roman" pitchFamily="18" charset="0"/>
              </a:rPr>
              <a:t> </a:t>
            </a:r>
            <a:r>
              <a:rPr lang="en-US" sz="3600" dirty="0" err="1">
                <a:latin typeface="Times New Roman" pitchFamily="18" charset="0"/>
                <a:ea typeface="Cambria Math" pitchFamily="18" charset="0"/>
                <a:cs typeface="Times New Roman" pitchFamily="18" charset="0"/>
              </a:rPr>
              <a:t>nào</a:t>
            </a:r>
            <a:r>
              <a:rPr lang="en-US" sz="3600" dirty="0">
                <a:latin typeface="Times New Roman" pitchFamily="18" charset="0"/>
                <a:ea typeface="Cambria Math" pitchFamily="18" charset="0"/>
                <a:cs typeface="Times New Roman" pitchFamily="18" charset="0"/>
              </a:rPr>
              <a:t>?</a:t>
            </a:r>
          </a:p>
        </p:txBody>
      </p:sp>
      <p:grpSp>
        <p:nvGrpSpPr>
          <p:cNvPr id="6" name="Group 10">
            <a:extLst>
              <a:ext uri="{FF2B5EF4-FFF2-40B4-BE49-F238E27FC236}">
                <a16:creationId xmlns:a16="http://schemas.microsoft.com/office/drawing/2014/main" xmlns="" id="{E7D24A66-97A9-45B5-BC53-D3F5CF809A22}"/>
              </a:ext>
            </a:extLst>
          </p:cNvPr>
          <p:cNvGrpSpPr>
            <a:grpSpLocks/>
          </p:cNvGrpSpPr>
          <p:nvPr/>
        </p:nvGrpSpPr>
        <p:grpSpPr bwMode="auto">
          <a:xfrm>
            <a:off x="-152401" y="-218376"/>
            <a:ext cx="9476929" cy="7076376"/>
            <a:chOff x="48" y="0"/>
            <a:chExt cx="5664" cy="4224"/>
          </a:xfrm>
        </p:grpSpPr>
        <p:sp>
          <p:nvSpPr>
            <p:cNvPr id="7" name="Line 11">
              <a:extLst>
                <a:ext uri="{FF2B5EF4-FFF2-40B4-BE49-F238E27FC236}">
                  <a16:creationId xmlns:a16="http://schemas.microsoft.com/office/drawing/2014/main" xmlns="" id="{E9F2A995-AEB4-4E8E-B07E-446EE9D09CCD}"/>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2">
              <a:extLst>
                <a:ext uri="{FF2B5EF4-FFF2-40B4-BE49-F238E27FC236}">
                  <a16:creationId xmlns:a16="http://schemas.microsoft.com/office/drawing/2014/main" xmlns="" id="{330E22FF-C57C-4101-AE4A-99264332C30F}"/>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3">
              <a:extLst>
                <a:ext uri="{FF2B5EF4-FFF2-40B4-BE49-F238E27FC236}">
                  <a16:creationId xmlns:a16="http://schemas.microsoft.com/office/drawing/2014/main" xmlns="" id="{BA21615E-72BD-4B7F-B2F1-940E07E9A6F0}"/>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4">
              <a:extLst>
                <a:ext uri="{FF2B5EF4-FFF2-40B4-BE49-F238E27FC236}">
                  <a16:creationId xmlns:a16="http://schemas.microsoft.com/office/drawing/2014/main" xmlns="" id="{517F9678-9D29-4682-9E93-7904615CF3D2}"/>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1" name="Group 15">
              <a:extLst>
                <a:ext uri="{FF2B5EF4-FFF2-40B4-BE49-F238E27FC236}">
                  <a16:creationId xmlns:a16="http://schemas.microsoft.com/office/drawing/2014/main" xmlns="" id="{88915DAC-E42B-44BC-AB0D-1075B7559C8A}"/>
                </a:ext>
              </a:extLst>
            </p:cNvPr>
            <p:cNvGrpSpPr>
              <a:grpSpLocks/>
            </p:cNvGrpSpPr>
            <p:nvPr/>
          </p:nvGrpSpPr>
          <p:grpSpPr bwMode="auto">
            <a:xfrm>
              <a:off x="48" y="0"/>
              <a:ext cx="5664" cy="4224"/>
              <a:chOff x="48" y="0"/>
              <a:chExt cx="5664" cy="4272"/>
            </a:xfrm>
          </p:grpSpPr>
          <p:pic>
            <p:nvPicPr>
              <p:cNvPr id="12" name="Picture 16" descr="BAR01">
                <a:extLst>
                  <a:ext uri="{FF2B5EF4-FFF2-40B4-BE49-F238E27FC236}">
                    <a16:creationId xmlns:a16="http://schemas.microsoft.com/office/drawing/2014/main" xmlns="" id="{28F55FC8-EB61-452F-8A6A-F48844700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BAR01">
                <a:extLst>
                  <a:ext uri="{FF2B5EF4-FFF2-40B4-BE49-F238E27FC236}">
                    <a16:creationId xmlns:a16="http://schemas.microsoft.com/office/drawing/2014/main" xmlns="" id="{5D81F673-3F9A-46F8-97AE-EBD12E428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18">
                <a:extLst>
                  <a:ext uri="{FF2B5EF4-FFF2-40B4-BE49-F238E27FC236}">
                    <a16:creationId xmlns:a16="http://schemas.microsoft.com/office/drawing/2014/main" xmlns="" id="{39BD5790-51DA-4928-AA23-6F87F05D629E}"/>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5" name="AutoShape 19">
                <a:extLst>
                  <a:ext uri="{FF2B5EF4-FFF2-40B4-BE49-F238E27FC236}">
                    <a16:creationId xmlns:a16="http://schemas.microsoft.com/office/drawing/2014/main" xmlns="" id="{A45D2B34-E227-4741-95AB-7ED11165D4E1}"/>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6" name="AutoShape 20">
                <a:extLst>
                  <a:ext uri="{FF2B5EF4-FFF2-40B4-BE49-F238E27FC236}">
                    <a16:creationId xmlns:a16="http://schemas.microsoft.com/office/drawing/2014/main" xmlns="" id="{B7A48873-6875-4CF0-A564-F76E17D87984}"/>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17" name="AutoShape 21">
                <a:extLst>
                  <a:ext uri="{FF2B5EF4-FFF2-40B4-BE49-F238E27FC236}">
                    <a16:creationId xmlns:a16="http://schemas.microsoft.com/office/drawing/2014/main" xmlns="" id="{C303D280-7F8A-4E75-B2EB-8C89EFB6437D}"/>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208567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42112" y="998551"/>
            <a:ext cx="42093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000" b="1" u="sng" dirty="0" err="1">
                <a:solidFill>
                  <a:srgbClr val="FF0000"/>
                </a:solidFill>
                <a:latin typeface="Times New Roman" pitchFamily="18" charset="0"/>
                <a:cs typeface="Times New Roman" pitchFamily="18" charset="0"/>
              </a:rPr>
              <a:t>Một</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số</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loại</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vật</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liệu</a:t>
            </a:r>
            <a:r>
              <a:rPr lang="en-US" altLang="en-US" sz="3000" b="1" dirty="0">
                <a:solidFill>
                  <a:srgbClr val="FF0000"/>
                </a:solidFill>
                <a:latin typeface="Times New Roman" pitchFamily="18" charset="0"/>
                <a:cs typeface="Times New Roman" pitchFamily="18" charset="0"/>
              </a:rPr>
              <a:t>: </a:t>
            </a:r>
          </a:p>
        </p:txBody>
      </p:sp>
      <p:sp>
        <p:nvSpPr>
          <p:cNvPr id="9" name="Text Box 14"/>
          <p:cNvSpPr txBox="1">
            <a:spLocks noChangeArrowheads="1"/>
          </p:cNvSpPr>
          <p:nvPr/>
        </p:nvSpPr>
        <p:spPr bwMode="auto">
          <a:xfrm>
            <a:off x="4451485" y="1012615"/>
            <a:ext cx="48702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3000" b="1" u="sng" dirty="0" err="1">
                <a:solidFill>
                  <a:srgbClr val="FF0000"/>
                </a:solidFill>
                <a:latin typeface="Times New Roman" pitchFamily="18" charset="0"/>
                <a:cs typeface="Times New Roman" pitchFamily="18" charset="0"/>
              </a:rPr>
              <a:t>Một</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số</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dạng</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năng</a:t>
            </a:r>
            <a:r>
              <a:rPr lang="en-US" altLang="en-US" sz="3000" b="1" u="sng" dirty="0">
                <a:solidFill>
                  <a:srgbClr val="FF0000"/>
                </a:solidFill>
                <a:latin typeface="Times New Roman" pitchFamily="18" charset="0"/>
                <a:cs typeface="Times New Roman" pitchFamily="18" charset="0"/>
              </a:rPr>
              <a:t> </a:t>
            </a:r>
            <a:r>
              <a:rPr lang="en-US" altLang="en-US" sz="3000" b="1" u="sng" dirty="0" err="1">
                <a:solidFill>
                  <a:srgbClr val="FF0000"/>
                </a:solidFill>
                <a:latin typeface="Times New Roman" pitchFamily="18" charset="0"/>
                <a:cs typeface="Times New Roman" pitchFamily="18" charset="0"/>
              </a:rPr>
              <a:t>lượng</a:t>
            </a:r>
            <a:r>
              <a:rPr lang="en-US" altLang="en-US" sz="3000" b="1" dirty="0">
                <a:solidFill>
                  <a:srgbClr val="FF0000"/>
                </a:solidFill>
                <a:latin typeface="Times New Roman" pitchFamily="18" charset="0"/>
                <a:cs typeface="Times New Roman" pitchFamily="18" charset="0"/>
              </a:rPr>
              <a:t>: </a:t>
            </a:r>
          </a:p>
        </p:txBody>
      </p:sp>
      <p:sp>
        <p:nvSpPr>
          <p:cNvPr id="10" name="Text Box 15"/>
          <p:cNvSpPr txBox="1">
            <a:spLocks noChangeArrowheads="1"/>
          </p:cNvSpPr>
          <p:nvPr/>
        </p:nvSpPr>
        <p:spPr bwMode="auto">
          <a:xfrm>
            <a:off x="4563755" y="1597390"/>
            <a:ext cx="4105275"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pPr>
            <a:r>
              <a:rPr lang="en-US" altLang="en-US" sz="3000" i="1" dirty="0" err="1">
                <a:solidFill>
                  <a:srgbClr val="000099"/>
                </a:solidFill>
                <a:latin typeface="Times New Roman" pitchFamily="18" charset="0"/>
                <a:cs typeface="Times New Roman" pitchFamily="18" charset="0"/>
              </a:rPr>
              <a:t>Năng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lượng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mặt</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trời</a:t>
            </a:r>
            <a:r>
              <a:rPr lang="en-US" altLang="en-US" sz="3000" i="1" dirty="0">
                <a:solidFill>
                  <a:srgbClr val="000099"/>
                </a:solidFill>
                <a:latin typeface="Times New Roman" pitchFamily="18" charset="0"/>
                <a:cs typeface="Times New Roman" pitchFamily="18" charset="0"/>
              </a:rPr>
              <a:t>.</a:t>
            </a:r>
          </a:p>
          <a:p>
            <a:pPr>
              <a:spcBef>
                <a:spcPts val="600"/>
              </a:spcBef>
            </a:pPr>
            <a:r>
              <a:rPr lang="en-US" altLang="en-US" sz="3000" i="1" dirty="0" err="1">
                <a:solidFill>
                  <a:srgbClr val="000099"/>
                </a:solidFill>
                <a:latin typeface="Times New Roman" pitchFamily="18" charset="0"/>
                <a:cs typeface="Times New Roman" pitchFamily="18" charset="0"/>
              </a:rPr>
              <a:t>Năng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lượng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chất</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đốt</a:t>
            </a:r>
            <a:r>
              <a:rPr lang="en-US" altLang="en-US" sz="3000" i="1" dirty="0">
                <a:solidFill>
                  <a:srgbClr val="000099"/>
                </a:solidFill>
                <a:latin typeface="Times New Roman" pitchFamily="18" charset="0"/>
                <a:cs typeface="Times New Roman" pitchFamily="18" charset="0"/>
              </a:rPr>
              <a:t> </a:t>
            </a:r>
          </a:p>
          <a:p>
            <a:pPr>
              <a:spcBef>
                <a:spcPts val="600"/>
              </a:spcBef>
            </a:pPr>
            <a:r>
              <a:rPr lang="en-US" altLang="en-US" sz="3000" i="1" dirty="0" err="1">
                <a:solidFill>
                  <a:srgbClr val="000099"/>
                </a:solidFill>
                <a:latin typeface="Times New Roman" pitchFamily="18" charset="0"/>
                <a:cs typeface="Times New Roman" pitchFamily="18" charset="0"/>
              </a:rPr>
              <a:t>Năng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lượng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gió</a:t>
            </a:r>
            <a:r>
              <a:rPr lang="en-US" altLang="en-US" sz="3000" i="1" dirty="0">
                <a:solidFill>
                  <a:srgbClr val="000099"/>
                </a:solidFill>
                <a:latin typeface="Times New Roman" pitchFamily="18" charset="0"/>
                <a:cs typeface="Times New Roman" pitchFamily="18" charset="0"/>
              </a:rPr>
              <a:t>. </a:t>
            </a:r>
          </a:p>
          <a:p>
            <a:pPr>
              <a:spcBef>
                <a:spcPts val="600"/>
              </a:spcBef>
            </a:pPr>
            <a:r>
              <a:rPr lang="en-US" altLang="en-US" sz="3000" i="1" dirty="0" err="1">
                <a:solidFill>
                  <a:srgbClr val="000099"/>
                </a:solidFill>
                <a:latin typeface="Times New Roman" pitchFamily="18" charset="0"/>
                <a:cs typeface="Times New Roman" pitchFamily="18" charset="0"/>
              </a:rPr>
              <a:t>Năng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lượng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nước</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chảy</a:t>
            </a:r>
            <a:r>
              <a:rPr lang="en-US" altLang="en-US" sz="3000" i="1" dirty="0">
                <a:solidFill>
                  <a:srgbClr val="000099"/>
                </a:solidFill>
                <a:latin typeface="Times New Roman" pitchFamily="18" charset="0"/>
                <a:cs typeface="Times New Roman" pitchFamily="18" charset="0"/>
              </a:rPr>
              <a:t>.</a:t>
            </a:r>
          </a:p>
          <a:p>
            <a:pPr>
              <a:spcBef>
                <a:spcPts val="600"/>
              </a:spcBef>
            </a:pPr>
            <a:r>
              <a:rPr lang="en-US" altLang="en-US" sz="3000" i="1" dirty="0" err="1">
                <a:solidFill>
                  <a:srgbClr val="000099"/>
                </a:solidFill>
                <a:latin typeface="Times New Roman" pitchFamily="18" charset="0"/>
                <a:cs typeface="Times New Roman" pitchFamily="18" charset="0"/>
              </a:rPr>
              <a:t>Năng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lượng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điện</a:t>
            </a:r>
            <a:r>
              <a:rPr lang="en-US" altLang="en-US" sz="3000" i="1" dirty="0">
                <a:solidFill>
                  <a:srgbClr val="000099"/>
                </a:solidFill>
                <a:latin typeface="Times New Roman" pitchFamily="18" charset="0"/>
                <a:cs typeface="Times New Roman" pitchFamily="18" charset="0"/>
              </a:rPr>
              <a:t>. </a:t>
            </a:r>
          </a:p>
        </p:txBody>
      </p:sp>
      <p:sp>
        <p:nvSpPr>
          <p:cNvPr id="14" name="Line 19"/>
          <p:cNvSpPr>
            <a:spLocks noChangeShapeType="1"/>
          </p:cNvSpPr>
          <p:nvPr/>
        </p:nvSpPr>
        <p:spPr bwMode="auto">
          <a:xfrm>
            <a:off x="4382778" y="817122"/>
            <a:ext cx="0" cy="40273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000">
              <a:latin typeface="Times New Roman" pitchFamily="18" charset="0"/>
              <a:cs typeface="Times New Roman" pitchFamily="18" charset="0"/>
            </a:endParaRPr>
          </a:p>
        </p:txBody>
      </p:sp>
      <p:sp>
        <p:nvSpPr>
          <p:cNvPr id="16" name="TextBox 15"/>
          <p:cNvSpPr txBox="1"/>
          <p:nvPr/>
        </p:nvSpPr>
        <p:spPr>
          <a:xfrm>
            <a:off x="369224" y="1597391"/>
            <a:ext cx="4346792" cy="3247043"/>
          </a:xfrm>
          <a:prstGeom prst="rect">
            <a:avLst/>
          </a:prstGeom>
          <a:noFill/>
        </p:spPr>
        <p:txBody>
          <a:bodyPr wrap="square" rtlCol="0">
            <a:spAutoFit/>
          </a:bodyPr>
          <a:lstStyle/>
          <a:p>
            <a:pPr>
              <a:spcBef>
                <a:spcPts val="600"/>
              </a:spcBef>
            </a:pPr>
            <a:r>
              <a:rPr lang="en-US" altLang="en-US" sz="3000" i="1" dirty="0" err="1">
                <a:solidFill>
                  <a:srgbClr val="000099"/>
                </a:solidFill>
                <a:latin typeface="Times New Roman" pitchFamily="18" charset="0"/>
                <a:cs typeface="Times New Roman" pitchFamily="18" charset="0"/>
              </a:rPr>
              <a:t>Mây</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tre</a:t>
            </a:r>
            <a:r>
              <a:rPr lang="en-US" altLang="en-US" sz="3000" i="1" dirty="0">
                <a:solidFill>
                  <a:srgbClr val="000099"/>
                </a:solidFill>
                <a:latin typeface="Times New Roman" pitchFamily="18" charset="0"/>
                <a:cs typeface="Times New Roman" pitchFamily="18" charset="0"/>
              </a:rPr>
              <a:t>, song</a:t>
            </a:r>
          </a:p>
          <a:p>
            <a:pPr>
              <a:spcBef>
                <a:spcPts val="600"/>
              </a:spcBef>
            </a:pPr>
            <a:r>
              <a:rPr lang="en-US" altLang="en-US" sz="3000" i="1" dirty="0" err="1">
                <a:solidFill>
                  <a:srgbClr val="000099"/>
                </a:solidFill>
                <a:latin typeface="Times New Roman" pitchFamily="18" charset="0"/>
                <a:cs typeface="Times New Roman" pitchFamily="18" charset="0"/>
              </a:rPr>
              <a:t>Sắt</a:t>
            </a:r>
            <a:r>
              <a:rPr lang="en-US" altLang="en-US" sz="3000" i="1" dirty="0">
                <a:solidFill>
                  <a:srgbClr val="000099"/>
                </a:solidFill>
                <a:latin typeface="Times New Roman" pitchFamily="18" charset="0"/>
                <a:cs typeface="Times New Roman" pitchFamily="18" charset="0"/>
              </a:rPr>
              <a:t>, gang, </a:t>
            </a:r>
            <a:r>
              <a:rPr lang="en-US" altLang="en-US" sz="3000" i="1" dirty="0" err="1">
                <a:solidFill>
                  <a:srgbClr val="000099"/>
                </a:solidFill>
                <a:latin typeface="Times New Roman" pitchFamily="18" charset="0"/>
                <a:cs typeface="Times New Roman" pitchFamily="18" charset="0"/>
              </a:rPr>
              <a:t>thép</a:t>
            </a:r>
            <a:r>
              <a:rPr lang="en-US" altLang="en-US" sz="3000" i="1" dirty="0">
                <a:solidFill>
                  <a:srgbClr val="000099"/>
                </a:solidFill>
                <a:latin typeface="Times New Roman" pitchFamily="18" charset="0"/>
                <a:cs typeface="Times New Roman" pitchFamily="18" charset="0"/>
              </a:rPr>
              <a:t>.</a:t>
            </a:r>
          </a:p>
          <a:p>
            <a:pPr>
              <a:spcBef>
                <a:spcPts val="600"/>
              </a:spcBef>
            </a:pPr>
            <a:r>
              <a:rPr lang="en-US" altLang="en-US" sz="3000" i="1" dirty="0" err="1">
                <a:solidFill>
                  <a:srgbClr val="000099"/>
                </a:solidFill>
                <a:latin typeface="Times New Roman" pitchFamily="18" charset="0"/>
                <a:cs typeface="Times New Roman" pitchFamily="18" charset="0"/>
              </a:rPr>
              <a:t>Đồng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nhôm</a:t>
            </a:r>
            <a:endParaRPr lang="en-US" altLang="en-US" sz="3000" i="1" dirty="0">
              <a:solidFill>
                <a:srgbClr val="000099"/>
              </a:solidFill>
              <a:latin typeface="Times New Roman" pitchFamily="18" charset="0"/>
              <a:cs typeface="Times New Roman" pitchFamily="18" charset="0"/>
            </a:endParaRPr>
          </a:p>
          <a:p>
            <a:pPr>
              <a:spcBef>
                <a:spcPts val="600"/>
              </a:spcBef>
            </a:pPr>
            <a:r>
              <a:rPr lang="en-US" altLang="en-US" sz="3000" i="1" dirty="0" err="1">
                <a:solidFill>
                  <a:srgbClr val="000099"/>
                </a:solidFill>
                <a:latin typeface="Times New Roman" pitchFamily="18" charset="0"/>
                <a:cs typeface="Times New Roman" pitchFamily="18" charset="0"/>
              </a:rPr>
              <a:t>Đá</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vôi</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gốm</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gạch</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ngói</a:t>
            </a:r>
            <a:r>
              <a:rPr lang="en-US" altLang="en-US" sz="3000" i="1" dirty="0">
                <a:solidFill>
                  <a:srgbClr val="000099"/>
                </a:solidFill>
                <a:latin typeface="Times New Roman" pitchFamily="18" charset="0"/>
                <a:cs typeface="Times New Roman" pitchFamily="18" charset="0"/>
              </a:rPr>
              <a:t>.</a:t>
            </a:r>
          </a:p>
          <a:p>
            <a:pPr>
              <a:spcBef>
                <a:spcPts val="600"/>
              </a:spcBef>
            </a:pPr>
            <a:r>
              <a:rPr lang="en-US" altLang="en-US" sz="3000" i="1" dirty="0">
                <a:solidFill>
                  <a:srgbClr val="000099"/>
                </a:solidFill>
                <a:latin typeface="Times New Roman" pitchFamily="18" charset="0"/>
                <a:cs typeface="Times New Roman" pitchFamily="18" charset="0"/>
              </a:rPr>
              <a:t>Xi </a:t>
            </a:r>
            <a:r>
              <a:rPr lang="en-US" altLang="en-US" sz="3000" i="1" dirty="0" err="1">
                <a:solidFill>
                  <a:srgbClr val="000099"/>
                </a:solidFill>
                <a:latin typeface="Times New Roman" pitchFamily="18" charset="0"/>
                <a:cs typeface="Times New Roman" pitchFamily="18" charset="0"/>
              </a:rPr>
              <a:t>măng</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thủy</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tinh</a:t>
            </a:r>
            <a:r>
              <a:rPr lang="en-US" altLang="en-US" sz="3000" i="1" dirty="0">
                <a:solidFill>
                  <a:srgbClr val="000099"/>
                </a:solidFill>
                <a:latin typeface="Times New Roman" pitchFamily="18" charset="0"/>
                <a:cs typeface="Times New Roman" pitchFamily="18" charset="0"/>
              </a:rPr>
              <a:t>.</a:t>
            </a:r>
          </a:p>
          <a:p>
            <a:pPr>
              <a:spcBef>
                <a:spcPts val="600"/>
              </a:spcBef>
            </a:pPr>
            <a:r>
              <a:rPr lang="en-US" altLang="en-US" sz="3000" i="1" dirty="0">
                <a:solidFill>
                  <a:srgbClr val="000099"/>
                </a:solidFill>
                <a:latin typeface="Times New Roman" pitchFamily="18" charset="0"/>
                <a:cs typeface="Times New Roman" pitchFamily="18" charset="0"/>
              </a:rPr>
              <a:t>Cao </a:t>
            </a:r>
            <a:r>
              <a:rPr lang="en-US" altLang="en-US" sz="3000" i="1" dirty="0" err="1">
                <a:solidFill>
                  <a:srgbClr val="000099"/>
                </a:solidFill>
                <a:latin typeface="Times New Roman" pitchFamily="18" charset="0"/>
                <a:cs typeface="Times New Roman" pitchFamily="18" charset="0"/>
              </a:rPr>
              <a:t>su</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chất</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dẻo</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tơ</a:t>
            </a:r>
            <a:r>
              <a:rPr lang="en-US" altLang="en-US" sz="3000" i="1" dirty="0">
                <a:solidFill>
                  <a:srgbClr val="000099"/>
                </a:solidFill>
                <a:latin typeface="Times New Roman" pitchFamily="18" charset="0"/>
                <a:cs typeface="Times New Roman" pitchFamily="18" charset="0"/>
              </a:rPr>
              <a:t> </a:t>
            </a:r>
            <a:r>
              <a:rPr lang="en-US" altLang="en-US" sz="3000" i="1" dirty="0" err="1">
                <a:solidFill>
                  <a:srgbClr val="000099"/>
                </a:solidFill>
                <a:latin typeface="Times New Roman" pitchFamily="18" charset="0"/>
                <a:cs typeface="Times New Roman" pitchFamily="18" charset="0"/>
              </a:rPr>
              <a:t>sợi</a:t>
            </a:r>
            <a:r>
              <a:rPr lang="en-US" altLang="en-US" sz="3000" i="1" dirty="0">
                <a:solidFill>
                  <a:srgbClr val="000099"/>
                </a:solidFill>
                <a:latin typeface="Times New Roman" pitchFamily="18" charset="0"/>
                <a:cs typeface="Times New Roman" pitchFamily="18" charset="0"/>
              </a:rPr>
              <a:t>.</a:t>
            </a:r>
          </a:p>
        </p:txBody>
      </p:sp>
      <p:grpSp>
        <p:nvGrpSpPr>
          <p:cNvPr id="7" name="Group 10">
            <a:extLst>
              <a:ext uri="{FF2B5EF4-FFF2-40B4-BE49-F238E27FC236}">
                <a16:creationId xmlns:a16="http://schemas.microsoft.com/office/drawing/2014/main" xmlns="" id="{4518B039-DFEF-474A-8AA3-B2371004FB36}"/>
              </a:ext>
            </a:extLst>
          </p:cNvPr>
          <p:cNvGrpSpPr>
            <a:grpSpLocks/>
          </p:cNvGrpSpPr>
          <p:nvPr/>
        </p:nvGrpSpPr>
        <p:grpSpPr bwMode="auto">
          <a:xfrm>
            <a:off x="-174710" y="-218376"/>
            <a:ext cx="9476929" cy="7076376"/>
            <a:chOff x="48" y="0"/>
            <a:chExt cx="5664" cy="4224"/>
          </a:xfrm>
        </p:grpSpPr>
        <p:sp>
          <p:nvSpPr>
            <p:cNvPr id="8" name="Line 11">
              <a:extLst>
                <a:ext uri="{FF2B5EF4-FFF2-40B4-BE49-F238E27FC236}">
                  <a16:creationId xmlns:a16="http://schemas.microsoft.com/office/drawing/2014/main" xmlns="" id="{A5E3322A-573B-4986-B9E4-86B2942BFD46}"/>
                </a:ext>
              </a:extLst>
            </p:cNvPr>
            <p:cNvSpPr>
              <a:spLocks noChangeShapeType="1"/>
            </p:cNvSpPr>
            <p:nvPr/>
          </p:nvSpPr>
          <p:spPr bwMode="auto">
            <a:xfrm>
              <a:off x="288" y="1104"/>
              <a:ext cx="0" cy="2880"/>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2">
              <a:extLst>
                <a:ext uri="{FF2B5EF4-FFF2-40B4-BE49-F238E27FC236}">
                  <a16:creationId xmlns:a16="http://schemas.microsoft.com/office/drawing/2014/main" xmlns="" id="{2AF10E0C-550D-4C8B-8DFF-4CE89EF8FF44}"/>
                </a:ext>
              </a:extLst>
            </p:cNvPr>
            <p:cNvSpPr>
              <a:spLocks noChangeShapeType="1"/>
            </p:cNvSpPr>
            <p:nvPr/>
          </p:nvSpPr>
          <p:spPr bwMode="auto">
            <a:xfrm>
              <a:off x="5472" y="288"/>
              <a:ext cx="0" cy="2928"/>
            </a:xfrm>
            <a:prstGeom prst="line">
              <a:avLst/>
            </a:prstGeom>
            <a:noFill/>
            <a:ln w="57150">
              <a:pattFill prst="solidDmnd">
                <a:fgClr>
                  <a:srgbClr val="FFFF00"/>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3">
              <a:extLst>
                <a:ext uri="{FF2B5EF4-FFF2-40B4-BE49-F238E27FC236}">
                  <a16:creationId xmlns:a16="http://schemas.microsoft.com/office/drawing/2014/main" xmlns="" id="{A7DA7C49-6656-439E-8257-12FA6D9756A3}"/>
                </a:ext>
              </a:extLst>
            </p:cNvPr>
            <p:cNvSpPr>
              <a:spLocks noChangeShapeType="1"/>
            </p:cNvSpPr>
            <p:nvPr/>
          </p:nvSpPr>
          <p:spPr bwMode="auto">
            <a:xfrm>
              <a:off x="192" y="432"/>
              <a:ext cx="0" cy="2880"/>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4">
              <a:extLst>
                <a:ext uri="{FF2B5EF4-FFF2-40B4-BE49-F238E27FC236}">
                  <a16:creationId xmlns:a16="http://schemas.microsoft.com/office/drawing/2014/main" xmlns="" id="{E756C231-2969-425F-96BA-A4B797FBE000}"/>
                </a:ext>
              </a:extLst>
            </p:cNvPr>
            <p:cNvSpPr>
              <a:spLocks noChangeShapeType="1"/>
            </p:cNvSpPr>
            <p:nvPr/>
          </p:nvSpPr>
          <p:spPr bwMode="auto">
            <a:xfrm>
              <a:off x="5568" y="1008"/>
              <a:ext cx="0" cy="2928"/>
            </a:xfrm>
            <a:prstGeom prst="line">
              <a:avLst/>
            </a:prstGeom>
            <a:noFill/>
            <a:ln w="57150">
              <a:pattFill prst="plaid">
                <a:fgClr>
                  <a:srgbClr val="FF0066"/>
                </a:fgClr>
                <a:bgClr>
                  <a:srgbClr val="27D988"/>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5">
              <a:extLst>
                <a:ext uri="{FF2B5EF4-FFF2-40B4-BE49-F238E27FC236}">
                  <a16:creationId xmlns:a16="http://schemas.microsoft.com/office/drawing/2014/main" xmlns="" id="{308ABBDC-0976-4FE9-BA50-5602A7AED99A}"/>
                </a:ext>
              </a:extLst>
            </p:cNvPr>
            <p:cNvGrpSpPr>
              <a:grpSpLocks/>
            </p:cNvGrpSpPr>
            <p:nvPr/>
          </p:nvGrpSpPr>
          <p:grpSpPr bwMode="auto">
            <a:xfrm>
              <a:off x="48" y="0"/>
              <a:ext cx="5664" cy="4224"/>
              <a:chOff x="48" y="0"/>
              <a:chExt cx="5664" cy="4272"/>
            </a:xfrm>
          </p:grpSpPr>
          <p:pic>
            <p:nvPicPr>
              <p:cNvPr id="17" name="Picture 16" descr="BAR01">
                <a:extLst>
                  <a:ext uri="{FF2B5EF4-FFF2-40B4-BE49-F238E27FC236}">
                    <a16:creationId xmlns:a16="http://schemas.microsoft.com/office/drawing/2014/main" xmlns="" id="{607CDE06-DCBB-47E2-868B-F40693D11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4032"/>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BAR01">
                <a:extLst>
                  <a:ext uri="{FF2B5EF4-FFF2-40B4-BE49-F238E27FC236}">
                    <a16:creationId xmlns:a16="http://schemas.microsoft.com/office/drawing/2014/main" xmlns="" id="{752EDF79-800F-43D3-97AD-F8FAF0CE9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
                <a:ext cx="508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8">
                <a:extLst>
                  <a:ext uri="{FF2B5EF4-FFF2-40B4-BE49-F238E27FC236}">
                    <a16:creationId xmlns:a16="http://schemas.microsoft.com/office/drawing/2014/main" xmlns="" id="{EE174D69-4DB6-4585-BCE4-89D475E463A4}"/>
                  </a:ext>
                </a:extLst>
              </p:cNvPr>
              <p:cNvSpPr>
                <a:spLocks noChangeArrowheads="1"/>
              </p:cNvSpPr>
              <p:nvPr/>
            </p:nvSpPr>
            <p:spPr bwMode="auto">
              <a:xfrm>
                <a:off x="48" y="48"/>
                <a:ext cx="336" cy="339"/>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0" name="AutoShape 19">
                <a:extLst>
                  <a:ext uri="{FF2B5EF4-FFF2-40B4-BE49-F238E27FC236}">
                    <a16:creationId xmlns:a16="http://schemas.microsoft.com/office/drawing/2014/main" xmlns="" id="{48D212A5-98D6-4EC7-B86C-C63D6A806B76}"/>
                  </a:ext>
                </a:extLst>
              </p:cNvPr>
              <p:cNvSpPr>
                <a:spLocks noChangeArrowheads="1"/>
              </p:cNvSpPr>
              <p:nvPr/>
            </p:nvSpPr>
            <p:spPr bwMode="auto">
              <a:xfrm>
                <a:off x="5376"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1" name="AutoShape 20">
                <a:extLst>
                  <a:ext uri="{FF2B5EF4-FFF2-40B4-BE49-F238E27FC236}">
                    <a16:creationId xmlns:a16="http://schemas.microsoft.com/office/drawing/2014/main" xmlns="" id="{CEEB71DC-E8AE-4540-B785-ED24FE6340A8}"/>
                  </a:ext>
                </a:extLst>
              </p:cNvPr>
              <p:cNvSpPr>
                <a:spLocks noChangeArrowheads="1"/>
              </p:cNvSpPr>
              <p:nvPr/>
            </p:nvSpPr>
            <p:spPr bwMode="auto">
              <a:xfrm>
                <a:off x="5376" y="0"/>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sp>
            <p:nvSpPr>
              <p:cNvPr id="22" name="AutoShape 21">
                <a:extLst>
                  <a:ext uri="{FF2B5EF4-FFF2-40B4-BE49-F238E27FC236}">
                    <a16:creationId xmlns:a16="http://schemas.microsoft.com/office/drawing/2014/main" xmlns="" id="{7D20041C-36A7-44F6-A9FB-3DD342211B89}"/>
                  </a:ext>
                </a:extLst>
              </p:cNvPr>
              <p:cNvSpPr>
                <a:spLocks noChangeArrowheads="1"/>
              </p:cNvSpPr>
              <p:nvPr/>
            </p:nvSpPr>
            <p:spPr bwMode="auto">
              <a:xfrm>
                <a:off x="48" y="3936"/>
                <a:ext cx="336" cy="336"/>
              </a:xfrm>
              <a:prstGeom prst="star5">
                <a:avLst/>
              </a:prstGeom>
              <a:solidFill>
                <a:srgbClr val="FFFF00"/>
              </a:solidFill>
              <a:ln w="38100" cmpd="dbl" algn="ctr">
                <a:solidFill>
                  <a:srgbClr val="009900"/>
                </a:solidFill>
                <a:miter lim="800000"/>
                <a:headEnd/>
                <a:tailEnd/>
              </a:ln>
              <a:effectLst/>
            </p:spPr>
            <p:txBody>
              <a:bodyPr wrap="none" anchor="ctr"/>
              <a:lstStyle/>
              <a:p>
                <a:pPr eaLnBrk="1" hangingPunct="1">
                  <a:defRPr/>
                </a:pPr>
                <a:endParaRPr lang="en-US"/>
              </a:p>
            </p:txBody>
          </p:sp>
        </p:grpSp>
      </p:grpSp>
    </p:spTree>
    <p:extLst>
      <p:ext uri="{BB962C8B-B14F-4D97-AF65-F5344CB8AC3E}">
        <p14:creationId xmlns:p14="http://schemas.microsoft.com/office/powerpoint/2010/main" val="30073159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4"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TotalTime>
  <Words>1211</Words>
  <Application>Microsoft Office PowerPoint</Application>
  <PresentationFormat>On-screen Show (4:3)</PresentationFormat>
  <Paragraphs>125</Paragraphs>
  <Slides>34</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34</vt:i4>
      </vt:variant>
    </vt:vector>
  </HeadingPairs>
  <TitlesOfParts>
    <vt:vector size="48" baseType="lpstr">
      <vt:lpstr>.VnTime</vt:lpstr>
      <vt:lpstr>Arial</vt:lpstr>
      <vt:lpstr>Calibri</vt:lpstr>
      <vt:lpstr>Calibri Light</vt:lpstr>
      <vt:lpstr>Cambria Math</vt:lpstr>
      <vt:lpstr>Comic Sans MS</vt:lpstr>
      <vt:lpstr>Times New Roman</vt:lpstr>
      <vt:lpstr>Wingdings</vt:lpstr>
      <vt:lpstr>等线</vt: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Microsoft account</cp:lastModifiedBy>
  <cp:revision>73</cp:revision>
  <dcterms:created xsi:type="dcterms:W3CDTF">2020-04-19T17:35:24Z</dcterms:created>
  <dcterms:modified xsi:type="dcterms:W3CDTF">2022-03-11T10:18:08Z</dcterms:modified>
</cp:coreProperties>
</file>