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wmf" ContentType="image/x-wmf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6" r:id="rId6"/>
    <p:sldMasterId id="2147483703" r:id="rId7"/>
    <p:sldMasterId id="2147483710" r:id="rId8"/>
    <p:sldMasterId id="2147483717" r:id="rId9"/>
  </p:sldMasterIdLst>
  <p:notesMasterIdLst>
    <p:notesMasterId r:id="rId26"/>
  </p:notesMasterIdLst>
  <p:sldIdLst>
    <p:sldId id="302" r:id="rId10"/>
    <p:sldId id="303" r:id="rId11"/>
    <p:sldId id="315" r:id="rId12"/>
    <p:sldId id="279" r:id="rId13"/>
    <p:sldId id="316" r:id="rId14"/>
    <p:sldId id="317" r:id="rId15"/>
    <p:sldId id="318" r:id="rId16"/>
    <p:sldId id="319" r:id="rId17"/>
    <p:sldId id="320" r:id="rId18"/>
    <p:sldId id="326" r:id="rId19"/>
    <p:sldId id="327" r:id="rId20"/>
    <p:sldId id="328" r:id="rId21"/>
    <p:sldId id="330" r:id="rId22"/>
    <p:sldId id="329" r:id="rId23"/>
    <p:sldId id="331" r:id="rId24"/>
    <p:sldId id="30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16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0" Type="http://schemas.openxmlformats.org/officeDocument/2006/relationships/slide" Target="slides/slide11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1" Type="http://schemas.openxmlformats.org/officeDocument/2006/relationships/slide" Target="slides/slide2.xml"/><Relationship Id="rId10" Type="http://schemas.openxmlformats.org/officeDocument/2006/relationships/slide" Target="slides/slid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CE3302-A842-46D9-A1C6-EFB61D77C455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0C753D-088E-456A-9AB4-335DDE54AC7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microsoft.com/office/2007/relationships/hdphoto" Target="../media/image8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microsoft.com/office/2007/relationships/hdphoto" Target="../media/image8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microsoft.com/office/2007/relationships/hdphoto" Target="../media/image8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782FF-3DA4-4F7D-A465-BD081294525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453B1-05FB-4513-9C7A-500F73385C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782FF-3DA4-4F7D-A465-BD081294525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453B1-05FB-4513-9C7A-500F73385C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782FF-3DA4-4F7D-A465-BD081294525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453B1-05FB-4513-9C7A-500F73385C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782FF-3DA4-4F7D-A465-BD081294525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453B1-05FB-4513-9C7A-500F73385C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7845" indent="0" algn="ctr">
              <a:buNone/>
              <a:defRPr/>
            </a:lvl2pPr>
            <a:lvl3pPr marL="1076325" indent="0" algn="ctr">
              <a:buNone/>
              <a:defRPr/>
            </a:lvl3pPr>
            <a:lvl4pPr marL="1614170" indent="0" algn="ctr">
              <a:buNone/>
              <a:defRPr/>
            </a:lvl4pPr>
            <a:lvl5pPr marL="2152650" indent="0" algn="ctr">
              <a:buNone/>
              <a:defRPr/>
            </a:lvl5pPr>
            <a:lvl6pPr marL="2690495" indent="0" algn="ctr">
              <a:buNone/>
              <a:defRPr/>
            </a:lvl6pPr>
            <a:lvl7pPr marL="3228975" indent="0" algn="ctr">
              <a:buNone/>
              <a:defRPr/>
            </a:lvl7pPr>
            <a:lvl8pPr marL="3766820" indent="0" algn="ctr">
              <a:buNone/>
              <a:defRPr/>
            </a:lvl8pPr>
            <a:lvl9pPr marL="43053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fld id="{FEB01423-D198-4896-B996-AF6CD71AA325}" type="slidenum">
              <a:rPr lang="en-US" altLang="en-US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US" alt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fld id="{F100BA3F-51CF-473C-BBC7-9F80CB3FD932}" type="slidenum">
              <a:rPr lang="en-US" altLang="en-US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US" alt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2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5"/>
            </a:lvl1pPr>
            <a:lvl2pPr marL="537845" indent="0">
              <a:buNone/>
              <a:defRPr sz="2095"/>
            </a:lvl2pPr>
            <a:lvl3pPr marL="1076325" indent="0">
              <a:buNone/>
              <a:defRPr sz="1875"/>
            </a:lvl3pPr>
            <a:lvl4pPr marL="1614170" indent="0">
              <a:buNone/>
              <a:defRPr sz="1650"/>
            </a:lvl4pPr>
            <a:lvl5pPr marL="2152650" indent="0">
              <a:buNone/>
              <a:defRPr sz="1650"/>
            </a:lvl5pPr>
            <a:lvl6pPr marL="2690495" indent="0">
              <a:buNone/>
              <a:defRPr sz="1650"/>
            </a:lvl6pPr>
            <a:lvl7pPr marL="3228975" indent="0">
              <a:buNone/>
              <a:defRPr sz="1650"/>
            </a:lvl7pPr>
            <a:lvl8pPr marL="3766820" indent="0">
              <a:buNone/>
              <a:defRPr sz="1650"/>
            </a:lvl8pPr>
            <a:lvl9pPr marL="4305300" indent="0">
              <a:buNone/>
              <a:defRPr sz="16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fld id="{E5E9DFC9-E0D6-4E70-95EC-EE956DA6257B}" type="slidenum">
              <a:rPr lang="en-US" altLang="en-US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US" alt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295"/>
            </a:lvl1pPr>
            <a:lvl2pPr>
              <a:defRPr sz="2845"/>
            </a:lvl2pPr>
            <a:lvl3pPr>
              <a:defRPr sz="2325"/>
            </a:lvl3pPr>
            <a:lvl4pPr>
              <a:defRPr sz="2095"/>
            </a:lvl4pPr>
            <a:lvl5pPr>
              <a:defRPr sz="2095"/>
            </a:lvl5pPr>
            <a:lvl6pPr>
              <a:defRPr sz="2095"/>
            </a:lvl6pPr>
            <a:lvl7pPr>
              <a:defRPr sz="2095"/>
            </a:lvl7pPr>
            <a:lvl8pPr>
              <a:defRPr sz="2095"/>
            </a:lvl8pPr>
            <a:lvl9pPr>
              <a:defRPr sz="209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295"/>
            </a:lvl1pPr>
            <a:lvl2pPr>
              <a:defRPr sz="2845"/>
            </a:lvl2pPr>
            <a:lvl3pPr>
              <a:defRPr sz="2325"/>
            </a:lvl3pPr>
            <a:lvl4pPr>
              <a:defRPr sz="2095"/>
            </a:lvl4pPr>
            <a:lvl5pPr>
              <a:defRPr sz="2095"/>
            </a:lvl5pPr>
            <a:lvl6pPr>
              <a:defRPr sz="2095"/>
            </a:lvl6pPr>
            <a:lvl7pPr>
              <a:defRPr sz="2095"/>
            </a:lvl7pPr>
            <a:lvl8pPr>
              <a:defRPr sz="2095"/>
            </a:lvl8pPr>
            <a:lvl9pPr>
              <a:defRPr sz="209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fld id="{5EEE0E17-1536-48C6-87E3-A861F0C00F04}" type="slidenum">
              <a:rPr lang="en-US" altLang="en-US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US" alt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2"/>
            <a:ext cx="5386917" cy="639763"/>
          </a:xfrm>
        </p:spPr>
        <p:txBody>
          <a:bodyPr anchor="b"/>
          <a:lstStyle>
            <a:lvl1pPr marL="0" indent="0">
              <a:buNone/>
              <a:defRPr sz="2845" b="1"/>
            </a:lvl1pPr>
            <a:lvl2pPr marL="537845" indent="0">
              <a:buNone/>
              <a:defRPr sz="2325" b="1"/>
            </a:lvl2pPr>
            <a:lvl3pPr marL="1076325" indent="0">
              <a:buNone/>
              <a:defRPr sz="2095" b="1"/>
            </a:lvl3pPr>
            <a:lvl4pPr marL="1614170" indent="0">
              <a:buNone/>
              <a:defRPr sz="1875" b="1"/>
            </a:lvl4pPr>
            <a:lvl5pPr marL="2152650" indent="0">
              <a:buNone/>
              <a:defRPr sz="1875" b="1"/>
            </a:lvl5pPr>
            <a:lvl6pPr marL="2690495" indent="0">
              <a:buNone/>
              <a:defRPr sz="1875" b="1"/>
            </a:lvl6pPr>
            <a:lvl7pPr marL="3228975" indent="0">
              <a:buNone/>
              <a:defRPr sz="1875" b="1"/>
            </a:lvl7pPr>
            <a:lvl8pPr marL="3766820" indent="0">
              <a:buNone/>
              <a:defRPr sz="1875" b="1"/>
            </a:lvl8pPr>
            <a:lvl9pPr marL="4305300" indent="0">
              <a:buNone/>
              <a:defRPr sz="187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45"/>
            </a:lvl1pPr>
            <a:lvl2pPr>
              <a:defRPr sz="2325"/>
            </a:lvl2pPr>
            <a:lvl3pPr>
              <a:defRPr sz="2095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2"/>
            <a:ext cx="5389033" cy="639763"/>
          </a:xfrm>
        </p:spPr>
        <p:txBody>
          <a:bodyPr anchor="b"/>
          <a:lstStyle>
            <a:lvl1pPr marL="0" indent="0">
              <a:buNone/>
              <a:defRPr sz="2845" b="1"/>
            </a:lvl1pPr>
            <a:lvl2pPr marL="537845" indent="0">
              <a:buNone/>
              <a:defRPr sz="2325" b="1"/>
            </a:lvl2pPr>
            <a:lvl3pPr marL="1076325" indent="0">
              <a:buNone/>
              <a:defRPr sz="2095" b="1"/>
            </a:lvl3pPr>
            <a:lvl4pPr marL="1614170" indent="0">
              <a:buNone/>
              <a:defRPr sz="1875" b="1"/>
            </a:lvl4pPr>
            <a:lvl5pPr marL="2152650" indent="0">
              <a:buNone/>
              <a:defRPr sz="1875" b="1"/>
            </a:lvl5pPr>
            <a:lvl6pPr marL="2690495" indent="0">
              <a:buNone/>
              <a:defRPr sz="1875" b="1"/>
            </a:lvl6pPr>
            <a:lvl7pPr marL="3228975" indent="0">
              <a:buNone/>
              <a:defRPr sz="1875" b="1"/>
            </a:lvl7pPr>
            <a:lvl8pPr marL="3766820" indent="0">
              <a:buNone/>
              <a:defRPr sz="1875" b="1"/>
            </a:lvl8pPr>
            <a:lvl9pPr marL="4305300" indent="0">
              <a:buNone/>
              <a:defRPr sz="187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845"/>
            </a:lvl1pPr>
            <a:lvl2pPr>
              <a:defRPr sz="2325"/>
            </a:lvl2pPr>
            <a:lvl3pPr>
              <a:defRPr sz="2095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fld id="{8830A47B-B3AA-4408-B89E-78641CC5715A}" type="slidenum">
              <a:rPr lang="en-US" altLang="en-US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US" alt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fld id="{58D8FA65-B14B-4883-88C7-F7A3A55E9A2F}" type="slidenum">
              <a:rPr lang="en-US" altLang="en-US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US" alt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fld id="{C38BE4F5-A3A4-4A0F-A638-D990D725B4CA}" type="slidenum">
              <a:rPr lang="en-US" altLang="en-US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US" alt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782FF-3DA4-4F7D-A465-BD081294525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453B1-05FB-4513-9C7A-500F73385C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325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5"/>
            </a:lvl2pPr>
            <a:lvl3pPr>
              <a:defRPr sz="2845"/>
            </a:lvl3pPr>
            <a:lvl4pPr>
              <a:defRPr sz="2325"/>
            </a:lvl4pPr>
            <a:lvl5pPr>
              <a:defRPr sz="2325"/>
            </a:lvl5pPr>
            <a:lvl6pPr>
              <a:defRPr sz="2325"/>
            </a:lvl6pPr>
            <a:lvl7pPr>
              <a:defRPr sz="2325"/>
            </a:lvl7pPr>
            <a:lvl8pPr>
              <a:defRPr sz="2325"/>
            </a:lvl8pPr>
            <a:lvl9pPr>
              <a:defRPr sz="232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650"/>
            </a:lvl1pPr>
            <a:lvl2pPr marL="537845" indent="0">
              <a:buNone/>
              <a:defRPr sz="1425"/>
            </a:lvl2pPr>
            <a:lvl3pPr marL="1076325" indent="0">
              <a:buNone/>
              <a:defRPr sz="1200"/>
            </a:lvl3pPr>
            <a:lvl4pPr marL="1614170" indent="0">
              <a:buNone/>
              <a:defRPr sz="1050"/>
            </a:lvl4pPr>
            <a:lvl5pPr marL="2152650" indent="0">
              <a:buNone/>
              <a:defRPr sz="1050"/>
            </a:lvl5pPr>
            <a:lvl6pPr marL="2690495" indent="0">
              <a:buNone/>
              <a:defRPr sz="1050"/>
            </a:lvl6pPr>
            <a:lvl7pPr marL="3228975" indent="0">
              <a:buNone/>
              <a:defRPr sz="1050"/>
            </a:lvl7pPr>
            <a:lvl8pPr marL="3766820" indent="0">
              <a:buNone/>
              <a:defRPr sz="1050"/>
            </a:lvl8pPr>
            <a:lvl9pPr marL="43053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fld id="{0C99C05A-73D7-488D-87AE-9FA1D515BA90}" type="slidenum">
              <a:rPr lang="en-US" altLang="en-US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US" alt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325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7845" indent="0">
              <a:buNone/>
              <a:defRPr sz="3295"/>
            </a:lvl2pPr>
            <a:lvl3pPr marL="1076325" indent="0">
              <a:buNone/>
              <a:defRPr sz="2845"/>
            </a:lvl3pPr>
            <a:lvl4pPr marL="1614170" indent="0">
              <a:buNone/>
              <a:defRPr sz="2325"/>
            </a:lvl4pPr>
            <a:lvl5pPr marL="2152650" indent="0">
              <a:buNone/>
              <a:defRPr sz="2325"/>
            </a:lvl5pPr>
            <a:lvl6pPr marL="2690495" indent="0">
              <a:buNone/>
              <a:defRPr sz="2325"/>
            </a:lvl6pPr>
            <a:lvl7pPr marL="3228975" indent="0">
              <a:buNone/>
              <a:defRPr sz="2325"/>
            </a:lvl7pPr>
            <a:lvl8pPr marL="3766820" indent="0">
              <a:buNone/>
              <a:defRPr sz="2325"/>
            </a:lvl8pPr>
            <a:lvl9pPr marL="4305300" indent="0">
              <a:buNone/>
              <a:defRPr sz="2325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650"/>
            </a:lvl1pPr>
            <a:lvl2pPr marL="537845" indent="0">
              <a:buNone/>
              <a:defRPr sz="1425"/>
            </a:lvl2pPr>
            <a:lvl3pPr marL="1076325" indent="0">
              <a:buNone/>
              <a:defRPr sz="1200"/>
            </a:lvl3pPr>
            <a:lvl4pPr marL="1614170" indent="0">
              <a:buNone/>
              <a:defRPr sz="1050"/>
            </a:lvl4pPr>
            <a:lvl5pPr marL="2152650" indent="0">
              <a:buNone/>
              <a:defRPr sz="1050"/>
            </a:lvl5pPr>
            <a:lvl6pPr marL="2690495" indent="0">
              <a:buNone/>
              <a:defRPr sz="1050"/>
            </a:lvl6pPr>
            <a:lvl7pPr marL="3228975" indent="0">
              <a:buNone/>
              <a:defRPr sz="1050"/>
            </a:lvl7pPr>
            <a:lvl8pPr marL="3766820" indent="0">
              <a:buNone/>
              <a:defRPr sz="1050"/>
            </a:lvl8pPr>
            <a:lvl9pPr marL="43053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fld id="{72090DF4-68DF-4AAF-98F9-EB3836BAB8B4}" type="slidenum">
              <a:rPr lang="en-US" altLang="en-US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US" alt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fld id="{29D28DD1-89CB-4A9B-8160-1008CEEB8C29}" type="slidenum">
              <a:rPr lang="en-US" altLang="en-US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US" alt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fld id="{774A9502-423E-4957-ACD4-EFEAFA456813}" type="slidenum">
              <a:rPr lang="en-US" altLang="en-US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US" alt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7845" indent="0" algn="ctr">
              <a:buNone/>
              <a:defRPr/>
            </a:lvl2pPr>
            <a:lvl3pPr marL="1076325" indent="0" algn="ctr">
              <a:buNone/>
              <a:defRPr/>
            </a:lvl3pPr>
            <a:lvl4pPr marL="1614170" indent="0" algn="ctr">
              <a:buNone/>
              <a:defRPr/>
            </a:lvl4pPr>
            <a:lvl5pPr marL="2152650" indent="0" algn="ctr">
              <a:buNone/>
              <a:defRPr/>
            </a:lvl5pPr>
            <a:lvl6pPr marL="2690495" indent="0" algn="ctr">
              <a:buNone/>
              <a:defRPr/>
            </a:lvl6pPr>
            <a:lvl7pPr marL="3228975" indent="0" algn="ctr">
              <a:buNone/>
              <a:defRPr/>
            </a:lvl7pPr>
            <a:lvl8pPr marL="3766820" indent="0" algn="ctr">
              <a:buNone/>
              <a:defRPr/>
            </a:lvl8pPr>
            <a:lvl9pPr marL="43053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fld id="{FEB01423-D198-4896-B996-AF6CD71AA325}" type="slidenum">
              <a:rPr lang="en-US" altLang="en-US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US" alt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fld id="{F100BA3F-51CF-473C-BBC7-9F80CB3FD932}" type="slidenum">
              <a:rPr lang="en-US" altLang="en-US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US" alt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2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5"/>
            </a:lvl1pPr>
            <a:lvl2pPr marL="537845" indent="0">
              <a:buNone/>
              <a:defRPr sz="2095"/>
            </a:lvl2pPr>
            <a:lvl3pPr marL="1076325" indent="0">
              <a:buNone/>
              <a:defRPr sz="1875"/>
            </a:lvl3pPr>
            <a:lvl4pPr marL="1614170" indent="0">
              <a:buNone/>
              <a:defRPr sz="1650"/>
            </a:lvl4pPr>
            <a:lvl5pPr marL="2152650" indent="0">
              <a:buNone/>
              <a:defRPr sz="1650"/>
            </a:lvl5pPr>
            <a:lvl6pPr marL="2690495" indent="0">
              <a:buNone/>
              <a:defRPr sz="1650"/>
            </a:lvl6pPr>
            <a:lvl7pPr marL="3228975" indent="0">
              <a:buNone/>
              <a:defRPr sz="1650"/>
            </a:lvl7pPr>
            <a:lvl8pPr marL="3766820" indent="0">
              <a:buNone/>
              <a:defRPr sz="1650"/>
            </a:lvl8pPr>
            <a:lvl9pPr marL="4305300" indent="0">
              <a:buNone/>
              <a:defRPr sz="16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fld id="{E5E9DFC9-E0D6-4E70-95EC-EE956DA6257B}" type="slidenum">
              <a:rPr lang="en-US" altLang="en-US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US" alt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295"/>
            </a:lvl1pPr>
            <a:lvl2pPr>
              <a:defRPr sz="2845"/>
            </a:lvl2pPr>
            <a:lvl3pPr>
              <a:defRPr sz="2325"/>
            </a:lvl3pPr>
            <a:lvl4pPr>
              <a:defRPr sz="2095"/>
            </a:lvl4pPr>
            <a:lvl5pPr>
              <a:defRPr sz="2095"/>
            </a:lvl5pPr>
            <a:lvl6pPr>
              <a:defRPr sz="2095"/>
            </a:lvl6pPr>
            <a:lvl7pPr>
              <a:defRPr sz="2095"/>
            </a:lvl7pPr>
            <a:lvl8pPr>
              <a:defRPr sz="2095"/>
            </a:lvl8pPr>
            <a:lvl9pPr>
              <a:defRPr sz="209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295"/>
            </a:lvl1pPr>
            <a:lvl2pPr>
              <a:defRPr sz="2845"/>
            </a:lvl2pPr>
            <a:lvl3pPr>
              <a:defRPr sz="2325"/>
            </a:lvl3pPr>
            <a:lvl4pPr>
              <a:defRPr sz="2095"/>
            </a:lvl4pPr>
            <a:lvl5pPr>
              <a:defRPr sz="2095"/>
            </a:lvl5pPr>
            <a:lvl6pPr>
              <a:defRPr sz="2095"/>
            </a:lvl6pPr>
            <a:lvl7pPr>
              <a:defRPr sz="2095"/>
            </a:lvl7pPr>
            <a:lvl8pPr>
              <a:defRPr sz="2095"/>
            </a:lvl8pPr>
            <a:lvl9pPr>
              <a:defRPr sz="209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fld id="{5EEE0E17-1536-48C6-87E3-A861F0C00F04}" type="slidenum">
              <a:rPr lang="en-US" altLang="en-US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US" alt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2"/>
            <a:ext cx="5386917" cy="639763"/>
          </a:xfrm>
        </p:spPr>
        <p:txBody>
          <a:bodyPr anchor="b"/>
          <a:lstStyle>
            <a:lvl1pPr marL="0" indent="0">
              <a:buNone/>
              <a:defRPr sz="2845" b="1"/>
            </a:lvl1pPr>
            <a:lvl2pPr marL="537845" indent="0">
              <a:buNone/>
              <a:defRPr sz="2325" b="1"/>
            </a:lvl2pPr>
            <a:lvl3pPr marL="1076325" indent="0">
              <a:buNone/>
              <a:defRPr sz="2095" b="1"/>
            </a:lvl3pPr>
            <a:lvl4pPr marL="1614170" indent="0">
              <a:buNone/>
              <a:defRPr sz="1875" b="1"/>
            </a:lvl4pPr>
            <a:lvl5pPr marL="2152650" indent="0">
              <a:buNone/>
              <a:defRPr sz="1875" b="1"/>
            </a:lvl5pPr>
            <a:lvl6pPr marL="2690495" indent="0">
              <a:buNone/>
              <a:defRPr sz="1875" b="1"/>
            </a:lvl6pPr>
            <a:lvl7pPr marL="3228975" indent="0">
              <a:buNone/>
              <a:defRPr sz="1875" b="1"/>
            </a:lvl7pPr>
            <a:lvl8pPr marL="3766820" indent="0">
              <a:buNone/>
              <a:defRPr sz="1875" b="1"/>
            </a:lvl8pPr>
            <a:lvl9pPr marL="4305300" indent="0">
              <a:buNone/>
              <a:defRPr sz="187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45"/>
            </a:lvl1pPr>
            <a:lvl2pPr>
              <a:defRPr sz="2325"/>
            </a:lvl2pPr>
            <a:lvl3pPr>
              <a:defRPr sz="2095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2"/>
            <a:ext cx="5389033" cy="639763"/>
          </a:xfrm>
        </p:spPr>
        <p:txBody>
          <a:bodyPr anchor="b"/>
          <a:lstStyle>
            <a:lvl1pPr marL="0" indent="0">
              <a:buNone/>
              <a:defRPr sz="2845" b="1"/>
            </a:lvl1pPr>
            <a:lvl2pPr marL="537845" indent="0">
              <a:buNone/>
              <a:defRPr sz="2325" b="1"/>
            </a:lvl2pPr>
            <a:lvl3pPr marL="1076325" indent="0">
              <a:buNone/>
              <a:defRPr sz="2095" b="1"/>
            </a:lvl3pPr>
            <a:lvl4pPr marL="1614170" indent="0">
              <a:buNone/>
              <a:defRPr sz="1875" b="1"/>
            </a:lvl4pPr>
            <a:lvl5pPr marL="2152650" indent="0">
              <a:buNone/>
              <a:defRPr sz="1875" b="1"/>
            </a:lvl5pPr>
            <a:lvl6pPr marL="2690495" indent="0">
              <a:buNone/>
              <a:defRPr sz="1875" b="1"/>
            </a:lvl6pPr>
            <a:lvl7pPr marL="3228975" indent="0">
              <a:buNone/>
              <a:defRPr sz="1875" b="1"/>
            </a:lvl7pPr>
            <a:lvl8pPr marL="3766820" indent="0">
              <a:buNone/>
              <a:defRPr sz="1875" b="1"/>
            </a:lvl8pPr>
            <a:lvl9pPr marL="4305300" indent="0">
              <a:buNone/>
              <a:defRPr sz="187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845"/>
            </a:lvl1pPr>
            <a:lvl2pPr>
              <a:defRPr sz="2325"/>
            </a:lvl2pPr>
            <a:lvl3pPr>
              <a:defRPr sz="2095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fld id="{8830A47B-B3AA-4408-B89E-78641CC5715A}" type="slidenum">
              <a:rPr lang="en-US" altLang="en-US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US" alt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fld id="{58D8FA65-B14B-4883-88C7-F7A3A55E9A2F}" type="slidenum">
              <a:rPr lang="en-US" altLang="en-US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US" alt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782FF-3DA4-4F7D-A465-BD081294525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453B1-05FB-4513-9C7A-500F73385C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fld id="{C38BE4F5-A3A4-4A0F-A638-D990D725B4CA}" type="slidenum">
              <a:rPr lang="en-US" altLang="en-US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US" alt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325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5"/>
            </a:lvl2pPr>
            <a:lvl3pPr>
              <a:defRPr sz="2845"/>
            </a:lvl3pPr>
            <a:lvl4pPr>
              <a:defRPr sz="2325"/>
            </a:lvl4pPr>
            <a:lvl5pPr>
              <a:defRPr sz="2325"/>
            </a:lvl5pPr>
            <a:lvl6pPr>
              <a:defRPr sz="2325"/>
            </a:lvl6pPr>
            <a:lvl7pPr>
              <a:defRPr sz="2325"/>
            </a:lvl7pPr>
            <a:lvl8pPr>
              <a:defRPr sz="2325"/>
            </a:lvl8pPr>
            <a:lvl9pPr>
              <a:defRPr sz="232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650"/>
            </a:lvl1pPr>
            <a:lvl2pPr marL="537845" indent="0">
              <a:buNone/>
              <a:defRPr sz="1425"/>
            </a:lvl2pPr>
            <a:lvl3pPr marL="1076325" indent="0">
              <a:buNone/>
              <a:defRPr sz="1200"/>
            </a:lvl3pPr>
            <a:lvl4pPr marL="1614170" indent="0">
              <a:buNone/>
              <a:defRPr sz="1050"/>
            </a:lvl4pPr>
            <a:lvl5pPr marL="2152650" indent="0">
              <a:buNone/>
              <a:defRPr sz="1050"/>
            </a:lvl5pPr>
            <a:lvl6pPr marL="2690495" indent="0">
              <a:buNone/>
              <a:defRPr sz="1050"/>
            </a:lvl6pPr>
            <a:lvl7pPr marL="3228975" indent="0">
              <a:buNone/>
              <a:defRPr sz="1050"/>
            </a:lvl7pPr>
            <a:lvl8pPr marL="3766820" indent="0">
              <a:buNone/>
              <a:defRPr sz="1050"/>
            </a:lvl8pPr>
            <a:lvl9pPr marL="43053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fld id="{0C99C05A-73D7-488D-87AE-9FA1D515BA90}" type="slidenum">
              <a:rPr lang="en-US" altLang="en-US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US" alt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325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7845" indent="0">
              <a:buNone/>
              <a:defRPr sz="3295"/>
            </a:lvl2pPr>
            <a:lvl3pPr marL="1076325" indent="0">
              <a:buNone/>
              <a:defRPr sz="2845"/>
            </a:lvl3pPr>
            <a:lvl4pPr marL="1614170" indent="0">
              <a:buNone/>
              <a:defRPr sz="2325"/>
            </a:lvl4pPr>
            <a:lvl5pPr marL="2152650" indent="0">
              <a:buNone/>
              <a:defRPr sz="2325"/>
            </a:lvl5pPr>
            <a:lvl6pPr marL="2690495" indent="0">
              <a:buNone/>
              <a:defRPr sz="2325"/>
            </a:lvl6pPr>
            <a:lvl7pPr marL="3228975" indent="0">
              <a:buNone/>
              <a:defRPr sz="2325"/>
            </a:lvl7pPr>
            <a:lvl8pPr marL="3766820" indent="0">
              <a:buNone/>
              <a:defRPr sz="2325"/>
            </a:lvl8pPr>
            <a:lvl9pPr marL="4305300" indent="0">
              <a:buNone/>
              <a:defRPr sz="2325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650"/>
            </a:lvl1pPr>
            <a:lvl2pPr marL="537845" indent="0">
              <a:buNone/>
              <a:defRPr sz="1425"/>
            </a:lvl2pPr>
            <a:lvl3pPr marL="1076325" indent="0">
              <a:buNone/>
              <a:defRPr sz="1200"/>
            </a:lvl3pPr>
            <a:lvl4pPr marL="1614170" indent="0">
              <a:buNone/>
              <a:defRPr sz="1050"/>
            </a:lvl4pPr>
            <a:lvl5pPr marL="2152650" indent="0">
              <a:buNone/>
              <a:defRPr sz="1050"/>
            </a:lvl5pPr>
            <a:lvl6pPr marL="2690495" indent="0">
              <a:buNone/>
              <a:defRPr sz="1050"/>
            </a:lvl6pPr>
            <a:lvl7pPr marL="3228975" indent="0">
              <a:buNone/>
              <a:defRPr sz="1050"/>
            </a:lvl7pPr>
            <a:lvl8pPr marL="3766820" indent="0">
              <a:buNone/>
              <a:defRPr sz="1050"/>
            </a:lvl8pPr>
            <a:lvl9pPr marL="43053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fld id="{72090DF4-68DF-4AAF-98F9-EB3836BAB8B4}" type="slidenum">
              <a:rPr lang="en-US" altLang="en-US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US" alt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fld id="{29D28DD1-89CB-4A9B-8160-1008CEEB8C29}" type="slidenum">
              <a:rPr lang="en-US" altLang="en-US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US" alt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200">
              <a:buClr>
                <a:srgbClr val="000000"/>
              </a:buClr>
              <a:defRPr/>
            </a:pPr>
            <a:fld id="{774A9502-423E-4957-ACD4-EFEAFA456813}" type="slidenum">
              <a:rPr lang="en-US" altLang="en-US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US" alt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 matchingName="Section header">
  <p:cSld name="Section 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fld id="{00000000-1234-1234-1234-123412341234}" type="slidenum">
              <a:rPr kumimoji="0" lang="en-GB" sz="1865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GB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FeistyForwarders_0968120672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472C1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4051885" y="5025030"/>
            <a:ext cx="7976326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KÍNH TRỌNG</a:t>
            </a:r>
            <a:r>
              <a:rPr kumimoji="0" lang="en-US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THẦY GIÁO, CÔ GIÁO VÀ YÊU QUÝ BẠN BÈ</a:t>
            </a:r>
            <a:endParaRPr kumimoji="0" lang="vi-VN" sz="48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Cookies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CHỦ ĐỀ 2</a:t>
            </a:r>
            <a:endParaRPr kumimoji="0" lang="vi-VN" sz="48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Cookies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Picture 3" descr="A picture containing text, vector graphics&#10;&#10;Description automatically generate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6288" y="471706"/>
            <a:ext cx="5501158" cy="5501158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 matchingName="Title and body">
  <p:cSld name="Title and bod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865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FeistyForwarders_0968120672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472C1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40636" y="254000"/>
            <a:ext cx="2816950" cy="1489289"/>
            <a:chOff x="569798" y="1124402"/>
            <a:chExt cx="2816950" cy="148928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KHÁM PHÁ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 matchingName="Title and body">
  <p:cSld name="1_Title and bod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865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FeistyForwarders_0968120672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472C1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433342" y="358589"/>
            <a:ext cx="2816950" cy="1288726"/>
            <a:chOff x="500062" y="2851475"/>
            <a:chExt cx="2816950" cy="128872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LUYỆN TẬP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>
    <p:fade thruBlk="1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 matchingName="Title and body">
  <p:cSld name="1_Title and bod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865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FeistyForwarders_0968120672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472C1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VẬN DỤNG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>
    <p:fade thruBlk="1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782FF-3DA4-4F7D-A465-BD081294525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453B1-05FB-4513-9C7A-500F73385C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 matchingName="Section header">
  <p:cSld name="Section 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fld id="{00000000-1234-1234-1234-123412341234}" type="slidenum">
              <a:rPr kumimoji="0" lang="en-GB" sz="1865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GB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FeistyForwarders_0968120672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472C1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4051885" y="5025030"/>
            <a:ext cx="7976326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KÍNH TRỌNG</a:t>
            </a:r>
            <a:r>
              <a:rPr kumimoji="0" lang="en-US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THẦY GIÁO, CÔ GIÁO VÀ YÊU QUÝ BẠN BÈ</a:t>
            </a:r>
            <a:endParaRPr kumimoji="0" lang="vi-VN" sz="48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Cookies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CHỦ ĐỀ 2</a:t>
            </a:r>
            <a:endParaRPr kumimoji="0" lang="vi-VN" sz="48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Cookies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Picture 3" descr="A picture containing text, vector graphics&#10;&#10;Description automatically generate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6288" y="471706"/>
            <a:ext cx="5501158" cy="5501158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 matchingName="Title and body">
  <p:cSld name="Title and bod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865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FeistyForwarders_0968120672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472C1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40636" y="254000"/>
            <a:ext cx="2816950" cy="1489289"/>
            <a:chOff x="569798" y="1124402"/>
            <a:chExt cx="2816950" cy="148928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KHÁM PHÁ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 matchingName="Title and body">
  <p:cSld name="1_Title and bod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865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FeistyForwarders_0968120672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472C1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433342" y="358589"/>
            <a:ext cx="2816950" cy="1288726"/>
            <a:chOff x="500062" y="2851475"/>
            <a:chExt cx="2816950" cy="128872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LUYỆN TẬP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>
    <p:fade thruBlk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 matchingName="Title and body">
  <p:cSld name="1_Title and bod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865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FeistyForwarders_0968120672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472C1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VẬN DỤNG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>
    <p:fade thruBlk="1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 matchingName="Section header">
  <p:cSld name="Section 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fld id="{00000000-1234-1234-1234-123412341234}" type="slidenum">
              <a:rPr kumimoji="0" lang="en-GB" sz="1865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GB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FeistyForwarders_0968120672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472C1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4051885" y="5025030"/>
            <a:ext cx="7976326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KÍNH TRỌNG</a:t>
            </a:r>
            <a:r>
              <a:rPr kumimoji="0" lang="en-US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THẦY GIÁO, CÔ GIÁO VÀ YÊU QUÝ BẠN BÈ</a:t>
            </a:r>
            <a:endParaRPr kumimoji="0" lang="vi-VN" sz="48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Cookies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CHỦ ĐỀ 2</a:t>
            </a:r>
            <a:endParaRPr kumimoji="0" lang="vi-VN" sz="48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Cookies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Picture 3" descr="A picture containing text, vector graphics&#10;&#10;Description automatically generate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6288" y="471706"/>
            <a:ext cx="5501158" cy="5501158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 matchingName="Title and body">
  <p:cSld name="Title and bod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865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FeistyForwarders_0968120672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472C1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40636" y="254000"/>
            <a:ext cx="2816950" cy="1489289"/>
            <a:chOff x="569798" y="1124402"/>
            <a:chExt cx="2816950" cy="148928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KHÁM PHÁ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 matchingName="Title and body">
  <p:cSld name="1_Title and bod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865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FeistyForwarders_0968120672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472C1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433342" y="358589"/>
            <a:ext cx="2816950" cy="1288726"/>
            <a:chOff x="500062" y="2851475"/>
            <a:chExt cx="2816950" cy="128872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LUYỆN TẬP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782FF-3DA4-4F7D-A465-BD081294525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453B1-05FB-4513-9C7A-500F73385C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 matchingName="Title and body">
  <p:cSld name="1_Title and bod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865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FeistyForwarders_0968120672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472C1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VẬN DỤNG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>
    <p:fade thruBlk="1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fld id="{00000000-1234-1234-1234-123412341234}" type="slidenum">
              <a:rPr kumimoji="0" lang="en-GB" sz="1865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GB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CHỦ ĐỀ 1</a:t>
            </a:r>
            <a:endParaRPr kumimoji="0" lang="vi-VN" sz="4800" b="1" i="0" u="none" strike="noStrike" kern="0" cap="none" spc="0" normalizeH="0" baseline="0" noProof="0" dirty="0">
              <a:ln w="10160">
                <a:solidFill>
                  <a:srgbClr val="F7D538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Cookies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QUÊ HƯƠNG EM</a:t>
            </a:r>
            <a:endParaRPr kumimoji="0" lang="vi-VN" sz="7200" b="1" i="0" u="none" strike="noStrike" kern="0" cap="none" spc="0" normalizeH="0" baseline="0" noProof="0" dirty="0">
              <a:ln w="10160">
                <a:solidFill>
                  <a:srgbClr val="F7D538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Cookies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/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Google Shape;31;p3"/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Google Shape;32;p3"/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Google Shape;33;p3"/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Google Shape;36;p3"/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7" name="Google Shape;39;p3"/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FeistyForwarders_0968120672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472C1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slide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865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5" name="TextBox 24"/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FeistyForwarders_0968120672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472C1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fld id="{00000000-1234-1234-1234-123412341234}" type="slidenum">
              <a:rPr kumimoji="0" lang="en-GB" sz="1865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GB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FeistyForwarders_0968120672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472C1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46756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                 KÍNH    </a:t>
            </a:r>
            <a:endParaRPr kumimoji="0" lang="vi-VN" sz="72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Cookies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                TRỌNG </a:t>
            </a:r>
            <a:endParaRPr kumimoji="0" lang="vi-VN" sz="72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Cookies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               THẦY GIÁO, CÔ GIÁO VÀ YÊU QUÝ BẠN BÈ</a:t>
            </a:r>
            <a:endParaRPr kumimoji="0" lang="vi-VN" sz="72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Cookies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CHỦ ĐỀ 2</a:t>
            </a:r>
            <a:endParaRPr kumimoji="0" lang="vi-VN" sz="48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Cookies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Picture 3" descr="A picture containing text, vector graphics&#10;&#10;Description automatically generate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6" y="1482254"/>
            <a:ext cx="3929071" cy="3929071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and body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865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" name="TextBox 15"/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FeistyForwarders_0968120672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472C1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fld id="{00000000-1234-1234-1234-123412341234}" type="slidenum">
              <a:rPr kumimoji="0" lang="en-GB" sz="1865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GB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8680017" y="848207"/>
            <a:ext cx="4225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QUÝ TRỌNG THỜI GIAN</a:t>
            </a:r>
            <a:endParaRPr kumimoji="0" lang="vi-VN" sz="7200" b="1" i="0" u="none" strike="noStrike" kern="0" cap="none" spc="0" normalizeH="0" baseline="0" noProof="0" dirty="0">
              <a:ln w="13462">
                <a:solidFill>
                  <a:srgbClr val="B2DEEE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bl" rotWithShape="0">
                  <a:srgbClr val="D43733"/>
                </a:outerShdw>
              </a:effectLst>
              <a:uLnTx/>
              <a:uFillTx/>
              <a:latin typeface="UTM Cookies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CHỦ ĐỀ 3</a:t>
            </a:r>
            <a:endParaRPr kumimoji="0" lang="vi-VN" sz="4800" b="1" i="0" u="none" strike="noStrike" kern="0" cap="none" spc="0" normalizeH="0" baseline="0" noProof="0" dirty="0">
              <a:ln w="13462">
                <a:solidFill>
                  <a:srgbClr val="B2DEEE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bl" rotWithShape="0">
                  <a:srgbClr val="D43733"/>
                </a:outerShdw>
              </a:effectLst>
              <a:uLnTx/>
              <a:uFillTx/>
              <a:latin typeface="UTM Cookies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098" name="Picture 2" descr="Cute children playing at pencil house Premium Vector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0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/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Google Shape;31;p3"/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Google Shape;32;p3"/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Google Shape;33;p3"/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Google Shape;36;p3"/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7" name="Google Shape;39;p3"/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FeistyForwarders_0968120672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472C1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slide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865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" name="TextBox 23"/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FeistyForwarders_0968120672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472C1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fld id="{00000000-1234-1234-1234-123412341234}" type="slidenum">
              <a:rPr kumimoji="0" lang="en-GB" sz="1865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GB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8680017" y="848207"/>
            <a:ext cx="4225764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NHẬN </a:t>
            </a:r>
            <a:endParaRPr kumimoji="0" lang="vi-VN" sz="7200" b="1" i="0" u="none" strike="noStrike" kern="0" cap="none" spc="50" normalizeH="0" baseline="0" noProof="0" dirty="0">
              <a:ln w="9525" cmpd="sng">
                <a:solidFill>
                  <a:srgbClr val="A2CF9D">
                    <a:lumMod val="50000"/>
                  </a:srgb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A2CF9D">
                    <a:alpha val="40000"/>
                  </a:srgbClr>
                </a:glow>
              </a:effectLst>
              <a:uLnTx/>
              <a:uFillTx/>
              <a:latin typeface="UTM Cookies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LỖI </a:t>
            </a:r>
            <a:endParaRPr kumimoji="0" lang="vi-VN" sz="7200" b="1" i="0" u="none" strike="noStrike" kern="0" cap="none" spc="50" normalizeH="0" baseline="0" noProof="0" dirty="0">
              <a:ln w="9525" cmpd="sng">
                <a:solidFill>
                  <a:srgbClr val="A2CF9D">
                    <a:lumMod val="50000"/>
                  </a:srgb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A2CF9D">
                    <a:alpha val="40000"/>
                  </a:srgbClr>
                </a:glow>
              </a:effectLst>
              <a:uLnTx/>
              <a:uFillTx/>
              <a:latin typeface="UTM Cookies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VÀ </a:t>
            </a:r>
            <a:endParaRPr kumimoji="0" lang="vi-VN" sz="7200" b="1" i="0" u="none" strike="noStrike" kern="0" cap="none" spc="50" normalizeH="0" baseline="0" noProof="0" dirty="0">
              <a:ln w="9525" cmpd="sng">
                <a:solidFill>
                  <a:srgbClr val="A2CF9D">
                    <a:lumMod val="50000"/>
                  </a:srgb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A2CF9D">
                    <a:alpha val="40000"/>
                  </a:srgbClr>
                </a:glow>
              </a:effectLst>
              <a:uLnTx/>
              <a:uFillTx/>
              <a:latin typeface="UTM Cookies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SỬA </a:t>
            </a:r>
            <a:endParaRPr kumimoji="0" lang="vi-VN" sz="7200" b="1" i="0" u="none" strike="noStrike" kern="0" cap="none" spc="50" normalizeH="0" baseline="0" noProof="0" dirty="0">
              <a:ln w="9525" cmpd="sng">
                <a:solidFill>
                  <a:srgbClr val="A2CF9D">
                    <a:lumMod val="50000"/>
                  </a:srgb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A2CF9D">
                    <a:alpha val="40000"/>
                  </a:srgbClr>
                </a:glow>
              </a:effectLst>
              <a:uLnTx/>
              <a:uFillTx/>
              <a:latin typeface="UTM Cookies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LỖI</a:t>
            </a:r>
            <a:endParaRPr kumimoji="0" lang="vi-VN" sz="7200" b="1" i="0" u="none" strike="noStrike" kern="0" cap="none" spc="50" normalizeH="0" baseline="0" noProof="0" dirty="0">
              <a:ln w="9525" cmpd="sng">
                <a:solidFill>
                  <a:srgbClr val="A2CF9D">
                    <a:lumMod val="50000"/>
                  </a:srgb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A2CF9D">
                    <a:alpha val="40000"/>
                  </a:srgbClr>
                </a:glow>
              </a:effectLst>
              <a:uLnTx/>
              <a:uFillTx/>
              <a:latin typeface="UTM Cookies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9303213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CHỦ ĐỀ 4</a:t>
            </a:r>
            <a:endParaRPr kumimoji="0" lang="vi-VN" sz="4800" b="1" i="0" u="none" strike="noStrike" kern="0" cap="none" spc="50" normalizeH="0" baseline="0" noProof="0" dirty="0">
              <a:ln w="9525" cmpd="sng">
                <a:solidFill>
                  <a:srgbClr val="A2CF9D">
                    <a:lumMod val="50000"/>
                  </a:srgb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A2CF9D">
                    <a:alpha val="40000"/>
                  </a:srgbClr>
                </a:glow>
              </a:effectLst>
              <a:uLnTx/>
              <a:uFillTx/>
              <a:latin typeface="UTM Cookies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26" name="Picture 2" descr="IV: 5 biện pháp có thể giúp trẻ biết nghe lời và xây dựng nhân cách vững  vàng khi lớn lê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/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Google Shape;31;p3"/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Google Shape;32;p3"/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7" name="Google Shape;33;p3"/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8" name="Google Shape;36;p3"/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Google Shape;39;p3"/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2" name="TextBox 41"/>
          <p:cNvSpPr txBox="1"/>
          <p:nvPr userDrawn="1"/>
        </p:nvSpPr>
        <p:spPr>
          <a:xfrm>
            <a:off x="9027688" y="6604772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FeistyForwarders_0968120672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472C1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782FF-3DA4-4F7D-A465-BD081294525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453B1-05FB-4513-9C7A-500F73385C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and body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865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4" cy="6522921"/>
            <a:chOff x="262135" y="188414"/>
            <a:chExt cx="8616642" cy="4744301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744301"/>
              <a:chOff x="262135" y="188414"/>
              <a:chExt cx="8616642" cy="4744301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475155" y="465086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271874" y="387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" name="TextBox 13"/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FeistyForwarders_0968120672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472C1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fld id="{00000000-1234-1234-1234-123412341234}" type="slidenum">
              <a:rPr kumimoji="0" lang="en-GB" sz="1865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GB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CHỦ ĐỀ 5</a:t>
            </a:r>
            <a:endParaRPr kumimoji="0" lang="vi-VN" sz="4800" b="1" i="0" u="none" strike="noStrike" kern="0" cap="none" spc="0" normalizeH="0" baseline="0" noProof="0" dirty="0">
              <a:ln w="10160">
                <a:solidFill>
                  <a:srgbClr val="F7D538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Cookies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8280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                 BẢO    </a:t>
            </a:r>
            <a:endParaRPr kumimoji="0" lang="vi-VN" sz="7200" b="1" i="0" u="none" strike="noStrike" kern="0" cap="none" spc="0" normalizeH="0" baseline="0" noProof="0" dirty="0">
              <a:ln w="10160">
                <a:solidFill>
                  <a:srgbClr val="F7D538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Cookies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                QUẢN </a:t>
            </a:r>
            <a:endParaRPr kumimoji="0" lang="vi-VN" sz="7200" b="1" i="0" u="none" strike="noStrike" kern="0" cap="none" spc="0" normalizeH="0" baseline="0" noProof="0" dirty="0">
              <a:ln w="10160">
                <a:solidFill>
                  <a:srgbClr val="F7D538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Cookies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             ĐỒ DÙNG</a:t>
            </a:r>
            <a:endParaRPr kumimoji="0" lang="vi-VN" sz="7200" b="1" i="0" u="none" strike="noStrike" kern="0" cap="none" spc="0" normalizeH="0" baseline="0" noProof="0" dirty="0">
              <a:ln w="10160">
                <a:solidFill>
                  <a:srgbClr val="F7D538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Cookies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       CÁ NHÂN VÀ </a:t>
            </a:r>
            <a:endParaRPr kumimoji="0" lang="vi-VN" sz="7200" b="1" i="0" u="none" strike="noStrike" kern="0" cap="none" spc="0" normalizeH="0" baseline="0" noProof="0" dirty="0">
              <a:ln w="10160">
                <a:solidFill>
                  <a:srgbClr val="F7D538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Cookies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            GIA ĐÌNH</a:t>
            </a:r>
            <a:endParaRPr kumimoji="0" lang="vi-VN" sz="7200" b="1" i="0" u="none" strike="noStrike" kern="0" cap="none" spc="0" normalizeH="0" baseline="0" noProof="0" dirty="0">
              <a:ln w="10160">
                <a:solidFill>
                  <a:srgbClr val="F7D538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Cookies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>
            <a:fillRect/>
          </a:stretch>
        </p:blipFill>
        <p:spPr bwMode="auto">
          <a:xfrm>
            <a:off x="1796184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 userDrawn="1"/>
        </p:nvSpPr>
        <p:spPr>
          <a:xfrm>
            <a:off x="6874155" y="6584138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FeistyForwarders_0968120672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472C1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slide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865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fade thruBlk="1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fld id="{00000000-1234-1234-1234-123412341234}" type="slidenum">
              <a:rPr kumimoji="0" lang="en-GB" sz="1865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GB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3" name="Picture 4" descr="Cute boy with many gesture expressions Premium Vector"/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>
            <a:fillRect/>
          </a:stretch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/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    THỂ     </a:t>
            </a:r>
            <a:endParaRPr kumimoji="0" lang="vi-VN" sz="72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Cookies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    HIỆN CẢM XÚC CÁ NHÂN</a:t>
            </a:r>
            <a:endParaRPr kumimoji="0" lang="vi-VN" sz="72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Cookies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CHỦ ĐỀ 6</a:t>
            </a:r>
            <a:endParaRPr kumimoji="0" lang="vi-VN" sz="48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Cookies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148" name="Picture 4" descr="Cute boy with many gesture expressions Premium Vector"/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>
            <a:fillRect/>
          </a:stretch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>
            <a:fillRect/>
          </a:stretch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/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>
            <a:fillRect/>
          </a:stretch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>
            <a:fillRect/>
          </a:stretch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/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8" name="Google Shape;31;p3"/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Google Shape;32;p3"/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2" name="Google Shape;33;p3"/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3" name="Google Shape;36;p3"/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4" name="Google Shape;39;p3"/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5" name="TextBox 44"/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FeistyForwarders_0968120672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472C1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and body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865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" name="TextBox 13"/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FeistyForwarders_0968120672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472C1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fld id="{00000000-1234-1234-1234-123412341234}" type="slidenum">
              <a:rPr kumimoji="0" lang="en-GB" sz="1865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GB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69" y="55540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8749964" y="921294"/>
            <a:ext cx="3382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  TÌM    </a:t>
            </a:r>
            <a:endParaRPr kumimoji="0" lang="vi-VN" sz="7200" b="1" i="0" u="none" strike="noStrike" kern="0" cap="none" spc="0" normalizeH="0" baseline="0" noProof="0" dirty="0">
              <a:ln w="13462">
                <a:solidFill>
                  <a:srgbClr val="B2DEEE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bl" rotWithShape="0">
                  <a:srgbClr val="D43733"/>
                </a:outerShdw>
              </a:effectLst>
              <a:uLnTx/>
              <a:uFillTx/>
              <a:latin typeface="UTM Cookies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  KIẾM </a:t>
            </a:r>
            <a:endParaRPr kumimoji="0" lang="vi-VN" sz="7200" b="1" i="0" u="none" strike="noStrike" kern="0" cap="none" spc="0" normalizeH="0" baseline="0" noProof="0" dirty="0">
              <a:ln w="13462">
                <a:solidFill>
                  <a:srgbClr val="B2DEEE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bl" rotWithShape="0">
                  <a:srgbClr val="D43733"/>
                </a:outerShdw>
              </a:effectLst>
              <a:uLnTx/>
              <a:uFillTx/>
              <a:latin typeface="UTM Cookies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 SỰ </a:t>
            </a:r>
            <a:endParaRPr kumimoji="0" lang="vi-VN" sz="7200" b="1" i="0" u="none" strike="noStrike" kern="0" cap="none" spc="0" normalizeH="0" baseline="0" noProof="0" dirty="0">
              <a:ln w="13462">
                <a:solidFill>
                  <a:srgbClr val="B2DEEE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bl" rotWithShape="0">
                  <a:srgbClr val="D43733"/>
                </a:outerShdw>
              </a:effectLst>
              <a:uLnTx/>
              <a:uFillTx/>
              <a:latin typeface="UTM Cookies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HỖ TRỢ</a:t>
            </a:r>
            <a:endParaRPr kumimoji="0" lang="vi-VN" sz="7200" b="1" i="0" u="none" strike="noStrike" kern="0" cap="none" spc="0" normalizeH="0" baseline="0" noProof="0" dirty="0">
              <a:ln w="13462">
                <a:solidFill>
                  <a:srgbClr val="B2DEEE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bl" rotWithShape="0">
                  <a:srgbClr val="D43733"/>
                </a:outerShdw>
              </a:effectLst>
              <a:uLnTx/>
              <a:uFillTx/>
              <a:latin typeface="UTM Cookies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CHỦ ĐỀ 7</a:t>
            </a:r>
            <a:endParaRPr kumimoji="0" lang="vi-VN" sz="4800" b="1" i="0" u="none" strike="noStrike" kern="0" cap="none" spc="0" normalizeH="0" baseline="0" noProof="0" dirty="0">
              <a:ln w="13462">
                <a:solidFill>
                  <a:srgbClr val="B2DEEE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bl" rotWithShape="0">
                  <a:srgbClr val="D43733"/>
                </a:outerShdw>
              </a:effectLst>
              <a:uLnTx/>
              <a:uFillTx/>
              <a:latin typeface="UTM Cookies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7170" name="Picture 2" descr="Happy cute student kid boy with book Premium Vector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01" y="2185588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FeistyForwarders_0968120672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472C1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slide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865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" name="TextBox 23"/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FeistyForwarders_0968120672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472C1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fld id="{00000000-1234-1234-1234-123412341234}" type="slidenum">
              <a:rPr kumimoji="0" lang="en-GB" sz="1865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GB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Picture 3" descr="A group of toy figurines&#10;&#10;Description automatically generate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              TUÂN </a:t>
            </a:r>
            <a:endParaRPr kumimoji="0" lang="vi-VN" sz="7200" b="1" i="0" u="none" strike="noStrike" kern="0" cap="none" spc="50" normalizeH="0" baseline="0" noProof="0" dirty="0">
              <a:ln w="9525" cmpd="sng">
                <a:solidFill>
                  <a:srgbClr val="A2CF9D">
                    <a:lumMod val="50000"/>
                  </a:srgb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A2CF9D">
                    <a:alpha val="40000"/>
                  </a:srgbClr>
                </a:glow>
              </a:effectLst>
              <a:uLnTx/>
              <a:uFillTx/>
              <a:latin typeface="UTM Cookies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             THỦ </a:t>
            </a:r>
            <a:endParaRPr kumimoji="0" lang="vi-VN" sz="7200" b="1" i="0" u="none" strike="noStrike" kern="0" cap="none" spc="50" normalizeH="0" baseline="0" noProof="0" dirty="0">
              <a:ln w="9525" cmpd="sng">
                <a:solidFill>
                  <a:srgbClr val="A2CF9D">
                    <a:lumMod val="50000"/>
                  </a:srgb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A2CF9D">
                    <a:alpha val="40000"/>
                  </a:srgbClr>
                </a:glow>
              </a:effectLst>
              <a:uLnTx/>
              <a:uFillTx/>
              <a:latin typeface="UTM Cookies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          QUY ĐỊNH </a:t>
            </a:r>
            <a:endParaRPr kumimoji="0" lang="vi-VN" sz="7200" b="1" i="0" u="none" strike="noStrike" kern="0" cap="none" spc="50" normalizeH="0" baseline="0" noProof="0" dirty="0">
              <a:ln w="9525" cmpd="sng">
                <a:solidFill>
                  <a:srgbClr val="A2CF9D">
                    <a:lumMod val="50000"/>
                  </a:srgb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A2CF9D">
                    <a:alpha val="40000"/>
                  </a:srgbClr>
                </a:glow>
              </a:effectLst>
              <a:uLnTx/>
              <a:uFillTx/>
              <a:latin typeface="UTM Cookies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NƠI CÔNG CỘNG</a:t>
            </a:r>
            <a:endParaRPr kumimoji="0" lang="vi-VN" sz="7200" b="1" i="0" u="none" strike="noStrike" kern="0" cap="none" spc="50" normalizeH="0" baseline="0" noProof="0" dirty="0">
              <a:ln w="9525" cmpd="sng">
                <a:solidFill>
                  <a:srgbClr val="A2CF9D">
                    <a:lumMod val="50000"/>
                  </a:srgb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A2CF9D">
                    <a:alpha val="40000"/>
                  </a:srgbClr>
                </a:glow>
              </a:effectLst>
              <a:uLnTx/>
              <a:uFillTx/>
              <a:latin typeface="UTM Cookies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CHỦ ĐỀ 8</a:t>
            </a:r>
            <a:endParaRPr kumimoji="0" lang="vi-VN" sz="4800" b="1" i="0" u="none" strike="noStrike" kern="0" cap="none" spc="50" normalizeH="0" baseline="0" noProof="0" dirty="0">
              <a:ln w="9525" cmpd="sng">
                <a:solidFill>
                  <a:srgbClr val="A2CF9D">
                    <a:lumMod val="50000"/>
                  </a:srgb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A2CF9D">
                    <a:alpha val="40000"/>
                  </a:srgbClr>
                </a:glow>
              </a:effectLst>
              <a:uLnTx/>
              <a:uFillTx/>
              <a:latin typeface="UTM Cookies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FeistyForwarders_0968120672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472C1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and body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865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" name="TextBox 13"/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FeistyForwarders_0968120672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472C1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782FF-3DA4-4F7D-A465-BD081294525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453B1-05FB-4513-9C7A-500F73385C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782FF-3DA4-4F7D-A465-BD081294525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453B1-05FB-4513-9C7A-500F73385C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7" Type="http://schemas.openxmlformats.org/officeDocument/2006/relationships/theme" Target="../theme/theme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7" Type="http://schemas.openxmlformats.org/officeDocument/2006/relationships/theme" Target="../theme/theme6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7" Type="http://schemas.openxmlformats.org/officeDocument/2006/relationships/theme" Target="../theme/theme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1.xml"/><Relationship Id="rId8" Type="http://schemas.openxmlformats.org/officeDocument/2006/relationships/slideLayout" Target="../slideLayouts/slideLayout70.xml"/><Relationship Id="rId7" Type="http://schemas.openxmlformats.org/officeDocument/2006/relationships/slideLayout" Target="../slideLayouts/slideLayout69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7" Type="http://schemas.openxmlformats.org/officeDocument/2006/relationships/theme" Target="../theme/theme8.xml"/><Relationship Id="rId16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2.xml"/><Relationship Id="rId1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782FF-3DA4-4F7D-A465-BD081294525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453B1-05FB-4513-9C7A-500F73385CF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8219D-55DF-45EB-B25E-1C948F6C6EA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B2922-7094-437E-850F-5764ECB416C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  <a:p>
            <a:pPr lvl="3"/>
            <a:r>
              <a:rPr lang="en-US" altLang="en-US"/>
              <a:t>Fourth level</a:t>
            </a:r>
            <a:endParaRPr lang="en-US" altLang="en-US"/>
          </a:p>
          <a:p>
            <a:pPr lvl="4"/>
            <a:r>
              <a:rPr lang="en-US" altLang="en-US"/>
              <a:t>Fifth level</a:t>
            </a:r>
            <a:endParaRPr lang="en-US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8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eaLnBrk="1" hangingPunct="1">
              <a:defRPr sz="1650">
                <a:latin typeface="Arial" panose="020B0604020202020204" pitchFamily="34" charset="0"/>
              </a:defRPr>
            </a:lvl1pPr>
          </a:lstStyle>
          <a:p>
            <a:pPr defTabSz="12192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8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algn="ctr" eaLnBrk="1" hangingPunct="1">
              <a:defRPr sz="1650">
                <a:latin typeface="Arial" panose="020B0604020202020204" pitchFamily="34" charset="0"/>
              </a:defRPr>
            </a:lvl1pPr>
          </a:lstStyle>
          <a:p>
            <a:pPr defTabSz="12192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8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algn="r" eaLnBrk="1" hangingPunct="1">
              <a:defRPr sz="1650"/>
            </a:lvl1pPr>
          </a:lstStyle>
          <a:p>
            <a:pPr defTabSz="1219200">
              <a:buClr>
                <a:srgbClr val="000000"/>
              </a:buClr>
              <a:defRPr/>
            </a:pPr>
            <a:fld id="{F4264759-E7CE-4A8C-955C-20DA2A50E45F}" type="slidenum">
              <a:rPr lang="en-US" altLang="en-US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US" alt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7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7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7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7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70">
          <a:solidFill>
            <a:schemeClr val="tx2"/>
          </a:solidFill>
          <a:latin typeface="Arial" panose="020B0604020202020204" pitchFamily="34" charset="0"/>
        </a:defRPr>
      </a:lvl5pPr>
      <a:lvl6pPr marL="537845" algn="ctr" rtl="0" fontAlgn="base">
        <a:spcBef>
          <a:spcPct val="0"/>
        </a:spcBef>
        <a:spcAft>
          <a:spcPct val="0"/>
        </a:spcAft>
        <a:defRPr sz="5170">
          <a:solidFill>
            <a:schemeClr val="tx2"/>
          </a:solidFill>
          <a:latin typeface="Arial" panose="020B0604020202020204" pitchFamily="34" charset="0"/>
        </a:defRPr>
      </a:lvl6pPr>
      <a:lvl7pPr marL="1076325" algn="ctr" rtl="0" fontAlgn="base">
        <a:spcBef>
          <a:spcPct val="0"/>
        </a:spcBef>
        <a:spcAft>
          <a:spcPct val="0"/>
        </a:spcAft>
        <a:defRPr sz="5170">
          <a:solidFill>
            <a:schemeClr val="tx2"/>
          </a:solidFill>
          <a:latin typeface="Arial" panose="020B0604020202020204" pitchFamily="34" charset="0"/>
        </a:defRPr>
      </a:lvl7pPr>
      <a:lvl8pPr marL="1614170" algn="ctr" rtl="0" fontAlgn="base">
        <a:spcBef>
          <a:spcPct val="0"/>
        </a:spcBef>
        <a:spcAft>
          <a:spcPct val="0"/>
        </a:spcAft>
        <a:defRPr sz="5170">
          <a:solidFill>
            <a:schemeClr val="tx2"/>
          </a:solidFill>
          <a:latin typeface="Arial" panose="020B0604020202020204" pitchFamily="34" charset="0"/>
        </a:defRPr>
      </a:lvl8pPr>
      <a:lvl9pPr marL="2152650" algn="ctr" rtl="0" fontAlgn="base">
        <a:spcBef>
          <a:spcPct val="0"/>
        </a:spcBef>
        <a:spcAft>
          <a:spcPct val="0"/>
        </a:spcAft>
        <a:defRPr sz="517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03225" indent="-403225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760" indent="-335280" algn="l" rtl="0" eaLnBrk="0" fontAlgn="base" hangingPunct="0">
        <a:spcBef>
          <a:spcPct val="20000"/>
        </a:spcBef>
        <a:spcAft>
          <a:spcPct val="0"/>
        </a:spcAft>
        <a:buChar char="–"/>
        <a:defRPr sz="3295">
          <a:solidFill>
            <a:schemeClr val="tx1"/>
          </a:solidFill>
          <a:latin typeface="+mn-lt"/>
        </a:defRPr>
      </a:lvl2pPr>
      <a:lvl3pPr marL="1344930" indent="-268605" algn="l" rtl="0" eaLnBrk="0" fontAlgn="base" hangingPunct="0">
        <a:spcBef>
          <a:spcPct val="20000"/>
        </a:spcBef>
        <a:spcAft>
          <a:spcPct val="0"/>
        </a:spcAft>
        <a:buChar char="•"/>
        <a:defRPr sz="2845">
          <a:solidFill>
            <a:schemeClr val="tx1"/>
          </a:solidFill>
          <a:latin typeface="+mn-lt"/>
        </a:defRPr>
      </a:lvl3pPr>
      <a:lvl4pPr marL="1882140" indent="-268605" algn="l" rtl="0" eaLnBrk="0" fontAlgn="base" hangingPunct="0">
        <a:spcBef>
          <a:spcPct val="20000"/>
        </a:spcBef>
        <a:spcAft>
          <a:spcPct val="0"/>
        </a:spcAft>
        <a:buChar char="–"/>
        <a:defRPr sz="2325">
          <a:solidFill>
            <a:schemeClr val="tx1"/>
          </a:solidFill>
          <a:latin typeface="+mn-lt"/>
        </a:defRPr>
      </a:lvl4pPr>
      <a:lvl5pPr marL="2421255" indent="-268605" algn="l" rtl="0" eaLnBrk="0" fontAlgn="base" hangingPunct="0">
        <a:spcBef>
          <a:spcPct val="20000"/>
        </a:spcBef>
        <a:spcAft>
          <a:spcPct val="0"/>
        </a:spcAft>
        <a:buChar char="»"/>
        <a:defRPr sz="2325">
          <a:solidFill>
            <a:schemeClr val="tx1"/>
          </a:solidFill>
          <a:latin typeface="+mn-lt"/>
        </a:defRPr>
      </a:lvl5pPr>
      <a:lvl6pPr marL="2959735" indent="-269240" algn="l" rtl="0" fontAlgn="base">
        <a:spcBef>
          <a:spcPct val="20000"/>
        </a:spcBef>
        <a:spcAft>
          <a:spcPct val="0"/>
        </a:spcAft>
        <a:buChar char="»"/>
        <a:defRPr sz="2325">
          <a:solidFill>
            <a:schemeClr val="tx1"/>
          </a:solidFill>
          <a:latin typeface="+mn-lt"/>
        </a:defRPr>
      </a:lvl6pPr>
      <a:lvl7pPr marL="3498215" indent="-269240" algn="l" rtl="0" fontAlgn="base">
        <a:spcBef>
          <a:spcPct val="20000"/>
        </a:spcBef>
        <a:spcAft>
          <a:spcPct val="0"/>
        </a:spcAft>
        <a:buChar char="»"/>
        <a:defRPr sz="2325">
          <a:solidFill>
            <a:schemeClr val="tx1"/>
          </a:solidFill>
          <a:latin typeface="+mn-lt"/>
        </a:defRPr>
      </a:lvl7pPr>
      <a:lvl8pPr marL="4036060" indent="-269240" algn="l" rtl="0" fontAlgn="base">
        <a:spcBef>
          <a:spcPct val="20000"/>
        </a:spcBef>
        <a:spcAft>
          <a:spcPct val="0"/>
        </a:spcAft>
        <a:buChar char="»"/>
        <a:defRPr sz="2325">
          <a:solidFill>
            <a:schemeClr val="tx1"/>
          </a:solidFill>
          <a:latin typeface="+mn-lt"/>
        </a:defRPr>
      </a:lvl8pPr>
      <a:lvl9pPr marL="4574540" indent="-269240" algn="l" rtl="0" fontAlgn="base">
        <a:spcBef>
          <a:spcPct val="20000"/>
        </a:spcBef>
        <a:spcAft>
          <a:spcPct val="0"/>
        </a:spcAft>
        <a:buChar char="»"/>
        <a:defRPr sz="2325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325" rtl="0" eaLnBrk="1" latinLnBrk="0" hangingPunct="1">
        <a:defRPr sz="2095" kern="1200">
          <a:solidFill>
            <a:schemeClr val="tx1"/>
          </a:solidFill>
          <a:latin typeface="+mn-lt"/>
          <a:ea typeface="+mn-ea"/>
          <a:cs typeface="+mn-cs"/>
        </a:defRPr>
      </a:lvl1pPr>
      <a:lvl2pPr marL="537845" algn="l" defTabSz="1076325" rtl="0" eaLnBrk="1" latinLnBrk="0" hangingPunct="1">
        <a:defRPr sz="2095" kern="1200">
          <a:solidFill>
            <a:schemeClr val="tx1"/>
          </a:solidFill>
          <a:latin typeface="+mn-lt"/>
          <a:ea typeface="+mn-ea"/>
          <a:cs typeface="+mn-cs"/>
        </a:defRPr>
      </a:lvl2pPr>
      <a:lvl3pPr marL="1076325" algn="l" defTabSz="1076325" rtl="0" eaLnBrk="1" latinLnBrk="0" hangingPunct="1">
        <a:defRPr sz="2095" kern="1200">
          <a:solidFill>
            <a:schemeClr val="tx1"/>
          </a:solidFill>
          <a:latin typeface="+mn-lt"/>
          <a:ea typeface="+mn-ea"/>
          <a:cs typeface="+mn-cs"/>
        </a:defRPr>
      </a:lvl3pPr>
      <a:lvl4pPr marL="1614170" algn="l" defTabSz="1076325" rtl="0" eaLnBrk="1" latinLnBrk="0" hangingPunct="1">
        <a:defRPr sz="2095" kern="1200">
          <a:solidFill>
            <a:schemeClr val="tx1"/>
          </a:solidFill>
          <a:latin typeface="+mn-lt"/>
          <a:ea typeface="+mn-ea"/>
          <a:cs typeface="+mn-cs"/>
        </a:defRPr>
      </a:lvl4pPr>
      <a:lvl5pPr marL="2152650" algn="l" defTabSz="1076325" rtl="0" eaLnBrk="1" latinLnBrk="0" hangingPunct="1">
        <a:defRPr sz="2095" kern="1200">
          <a:solidFill>
            <a:schemeClr val="tx1"/>
          </a:solidFill>
          <a:latin typeface="+mn-lt"/>
          <a:ea typeface="+mn-ea"/>
          <a:cs typeface="+mn-cs"/>
        </a:defRPr>
      </a:lvl5pPr>
      <a:lvl6pPr marL="2690495" algn="l" defTabSz="1076325" rtl="0" eaLnBrk="1" latinLnBrk="0" hangingPunct="1">
        <a:defRPr sz="2095" kern="1200">
          <a:solidFill>
            <a:schemeClr val="tx1"/>
          </a:solidFill>
          <a:latin typeface="+mn-lt"/>
          <a:ea typeface="+mn-ea"/>
          <a:cs typeface="+mn-cs"/>
        </a:defRPr>
      </a:lvl6pPr>
      <a:lvl7pPr marL="3228975" algn="l" defTabSz="1076325" rtl="0" eaLnBrk="1" latinLnBrk="0" hangingPunct="1">
        <a:defRPr sz="2095" kern="1200">
          <a:solidFill>
            <a:schemeClr val="tx1"/>
          </a:solidFill>
          <a:latin typeface="+mn-lt"/>
          <a:ea typeface="+mn-ea"/>
          <a:cs typeface="+mn-cs"/>
        </a:defRPr>
      </a:lvl7pPr>
      <a:lvl8pPr marL="3766820" algn="l" defTabSz="1076325" rtl="0" eaLnBrk="1" latinLnBrk="0" hangingPunct="1">
        <a:defRPr sz="2095" kern="1200">
          <a:solidFill>
            <a:schemeClr val="tx1"/>
          </a:solidFill>
          <a:latin typeface="+mn-lt"/>
          <a:ea typeface="+mn-ea"/>
          <a:cs typeface="+mn-cs"/>
        </a:defRPr>
      </a:lvl8pPr>
      <a:lvl9pPr marL="4305300" algn="l" defTabSz="1076325" rtl="0" eaLnBrk="1" latinLnBrk="0" hangingPunct="1">
        <a:defRPr sz="20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  <a:p>
            <a:pPr lvl="3"/>
            <a:r>
              <a:rPr lang="en-US" altLang="en-US"/>
              <a:t>Fourth level</a:t>
            </a:r>
            <a:endParaRPr lang="en-US" altLang="en-US"/>
          </a:p>
          <a:p>
            <a:pPr lvl="4"/>
            <a:r>
              <a:rPr lang="en-US" altLang="en-US"/>
              <a:t>Fifth level</a:t>
            </a:r>
            <a:endParaRPr lang="en-US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8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eaLnBrk="1" hangingPunct="1">
              <a:defRPr sz="1650">
                <a:latin typeface="Arial" panose="020B0604020202020204" pitchFamily="34" charset="0"/>
              </a:defRPr>
            </a:lvl1pPr>
          </a:lstStyle>
          <a:p>
            <a:pPr defTabSz="12192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8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algn="ctr" eaLnBrk="1" hangingPunct="1">
              <a:defRPr sz="1650">
                <a:latin typeface="Arial" panose="020B0604020202020204" pitchFamily="34" charset="0"/>
              </a:defRPr>
            </a:lvl1pPr>
          </a:lstStyle>
          <a:p>
            <a:pPr defTabSz="1219200">
              <a:buClr>
                <a:srgbClr val="000000"/>
              </a:buClr>
              <a:defRPr/>
            </a:pPr>
            <a:endParaRPr 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8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algn="r" eaLnBrk="1" hangingPunct="1">
              <a:defRPr sz="1650"/>
            </a:lvl1pPr>
          </a:lstStyle>
          <a:p>
            <a:pPr defTabSz="1219200">
              <a:buClr>
                <a:srgbClr val="000000"/>
              </a:buClr>
              <a:defRPr/>
            </a:pPr>
            <a:fld id="{F4264759-E7CE-4A8C-955C-20DA2A50E45F}" type="slidenum">
              <a:rPr lang="en-US" altLang="en-US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US" altLang="en-US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7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7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7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7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70">
          <a:solidFill>
            <a:schemeClr val="tx2"/>
          </a:solidFill>
          <a:latin typeface="Arial" panose="020B0604020202020204" pitchFamily="34" charset="0"/>
        </a:defRPr>
      </a:lvl5pPr>
      <a:lvl6pPr marL="537845" algn="ctr" rtl="0" fontAlgn="base">
        <a:spcBef>
          <a:spcPct val="0"/>
        </a:spcBef>
        <a:spcAft>
          <a:spcPct val="0"/>
        </a:spcAft>
        <a:defRPr sz="5170">
          <a:solidFill>
            <a:schemeClr val="tx2"/>
          </a:solidFill>
          <a:latin typeface="Arial" panose="020B0604020202020204" pitchFamily="34" charset="0"/>
        </a:defRPr>
      </a:lvl6pPr>
      <a:lvl7pPr marL="1076325" algn="ctr" rtl="0" fontAlgn="base">
        <a:spcBef>
          <a:spcPct val="0"/>
        </a:spcBef>
        <a:spcAft>
          <a:spcPct val="0"/>
        </a:spcAft>
        <a:defRPr sz="5170">
          <a:solidFill>
            <a:schemeClr val="tx2"/>
          </a:solidFill>
          <a:latin typeface="Arial" panose="020B0604020202020204" pitchFamily="34" charset="0"/>
        </a:defRPr>
      </a:lvl7pPr>
      <a:lvl8pPr marL="1614170" algn="ctr" rtl="0" fontAlgn="base">
        <a:spcBef>
          <a:spcPct val="0"/>
        </a:spcBef>
        <a:spcAft>
          <a:spcPct val="0"/>
        </a:spcAft>
        <a:defRPr sz="5170">
          <a:solidFill>
            <a:schemeClr val="tx2"/>
          </a:solidFill>
          <a:latin typeface="Arial" panose="020B0604020202020204" pitchFamily="34" charset="0"/>
        </a:defRPr>
      </a:lvl8pPr>
      <a:lvl9pPr marL="2152650" algn="ctr" rtl="0" fontAlgn="base">
        <a:spcBef>
          <a:spcPct val="0"/>
        </a:spcBef>
        <a:spcAft>
          <a:spcPct val="0"/>
        </a:spcAft>
        <a:defRPr sz="517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03225" indent="-403225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760" indent="-335280" algn="l" rtl="0" eaLnBrk="0" fontAlgn="base" hangingPunct="0">
        <a:spcBef>
          <a:spcPct val="20000"/>
        </a:spcBef>
        <a:spcAft>
          <a:spcPct val="0"/>
        </a:spcAft>
        <a:buChar char="–"/>
        <a:defRPr sz="3295">
          <a:solidFill>
            <a:schemeClr val="tx1"/>
          </a:solidFill>
          <a:latin typeface="+mn-lt"/>
        </a:defRPr>
      </a:lvl2pPr>
      <a:lvl3pPr marL="1344930" indent="-268605" algn="l" rtl="0" eaLnBrk="0" fontAlgn="base" hangingPunct="0">
        <a:spcBef>
          <a:spcPct val="20000"/>
        </a:spcBef>
        <a:spcAft>
          <a:spcPct val="0"/>
        </a:spcAft>
        <a:buChar char="•"/>
        <a:defRPr sz="2845">
          <a:solidFill>
            <a:schemeClr val="tx1"/>
          </a:solidFill>
          <a:latin typeface="+mn-lt"/>
        </a:defRPr>
      </a:lvl3pPr>
      <a:lvl4pPr marL="1882140" indent="-268605" algn="l" rtl="0" eaLnBrk="0" fontAlgn="base" hangingPunct="0">
        <a:spcBef>
          <a:spcPct val="20000"/>
        </a:spcBef>
        <a:spcAft>
          <a:spcPct val="0"/>
        </a:spcAft>
        <a:buChar char="–"/>
        <a:defRPr sz="2325">
          <a:solidFill>
            <a:schemeClr val="tx1"/>
          </a:solidFill>
          <a:latin typeface="+mn-lt"/>
        </a:defRPr>
      </a:lvl4pPr>
      <a:lvl5pPr marL="2421255" indent="-268605" algn="l" rtl="0" eaLnBrk="0" fontAlgn="base" hangingPunct="0">
        <a:spcBef>
          <a:spcPct val="20000"/>
        </a:spcBef>
        <a:spcAft>
          <a:spcPct val="0"/>
        </a:spcAft>
        <a:buChar char="»"/>
        <a:defRPr sz="2325">
          <a:solidFill>
            <a:schemeClr val="tx1"/>
          </a:solidFill>
          <a:latin typeface="+mn-lt"/>
        </a:defRPr>
      </a:lvl5pPr>
      <a:lvl6pPr marL="2959735" indent="-269240" algn="l" rtl="0" fontAlgn="base">
        <a:spcBef>
          <a:spcPct val="20000"/>
        </a:spcBef>
        <a:spcAft>
          <a:spcPct val="0"/>
        </a:spcAft>
        <a:buChar char="»"/>
        <a:defRPr sz="2325">
          <a:solidFill>
            <a:schemeClr val="tx1"/>
          </a:solidFill>
          <a:latin typeface="+mn-lt"/>
        </a:defRPr>
      </a:lvl6pPr>
      <a:lvl7pPr marL="3498215" indent="-269240" algn="l" rtl="0" fontAlgn="base">
        <a:spcBef>
          <a:spcPct val="20000"/>
        </a:spcBef>
        <a:spcAft>
          <a:spcPct val="0"/>
        </a:spcAft>
        <a:buChar char="»"/>
        <a:defRPr sz="2325">
          <a:solidFill>
            <a:schemeClr val="tx1"/>
          </a:solidFill>
          <a:latin typeface="+mn-lt"/>
        </a:defRPr>
      </a:lvl7pPr>
      <a:lvl8pPr marL="4036060" indent="-269240" algn="l" rtl="0" fontAlgn="base">
        <a:spcBef>
          <a:spcPct val="20000"/>
        </a:spcBef>
        <a:spcAft>
          <a:spcPct val="0"/>
        </a:spcAft>
        <a:buChar char="»"/>
        <a:defRPr sz="2325">
          <a:solidFill>
            <a:schemeClr val="tx1"/>
          </a:solidFill>
          <a:latin typeface="+mn-lt"/>
        </a:defRPr>
      </a:lvl8pPr>
      <a:lvl9pPr marL="4574540" indent="-269240" algn="l" rtl="0" fontAlgn="base">
        <a:spcBef>
          <a:spcPct val="20000"/>
        </a:spcBef>
        <a:spcAft>
          <a:spcPct val="0"/>
        </a:spcAft>
        <a:buChar char="»"/>
        <a:defRPr sz="2325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325" rtl="0" eaLnBrk="1" latinLnBrk="0" hangingPunct="1">
        <a:defRPr sz="2095" kern="1200">
          <a:solidFill>
            <a:schemeClr val="tx1"/>
          </a:solidFill>
          <a:latin typeface="+mn-lt"/>
          <a:ea typeface="+mn-ea"/>
          <a:cs typeface="+mn-cs"/>
        </a:defRPr>
      </a:lvl1pPr>
      <a:lvl2pPr marL="537845" algn="l" defTabSz="1076325" rtl="0" eaLnBrk="1" latinLnBrk="0" hangingPunct="1">
        <a:defRPr sz="2095" kern="1200">
          <a:solidFill>
            <a:schemeClr val="tx1"/>
          </a:solidFill>
          <a:latin typeface="+mn-lt"/>
          <a:ea typeface="+mn-ea"/>
          <a:cs typeface="+mn-cs"/>
        </a:defRPr>
      </a:lvl2pPr>
      <a:lvl3pPr marL="1076325" algn="l" defTabSz="1076325" rtl="0" eaLnBrk="1" latinLnBrk="0" hangingPunct="1">
        <a:defRPr sz="2095" kern="1200">
          <a:solidFill>
            <a:schemeClr val="tx1"/>
          </a:solidFill>
          <a:latin typeface="+mn-lt"/>
          <a:ea typeface="+mn-ea"/>
          <a:cs typeface="+mn-cs"/>
        </a:defRPr>
      </a:lvl3pPr>
      <a:lvl4pPr marL="1614170" algn="l" defTabSz="1076325" rtl="0" eaLnBrk="1" latinLnBrk="0" hangingPunct="1">
        <a:defRPr sz="2095" kern="1200">
          <a:solidFill>
            <a:schemeClr val="tx1"/>
          </a:solidFill>
          <a:latin typeface="+mn-lt"/>
          <a:ea typeface="+mn-ea"/>
          <a:cs typeface="+mn-cs"/>
        </a:defRPr>
      </a:lvl4pPr>
      <a:lvl5pPr marL="2152650" algn="l" defTabSz="1076325" rtl="0" eaLnBrk="1" latinLnBrk="0" hangingPunct="1">
        <a:defRPr sz="2095" kern="1200">
          <a:solidFill>
            <a:schemeClr val="tx1"/>
          </a:solidFill>
          <a:latin typeface="+mn-lt"/>
          <a:ea typeface="+mn-ea"/>
          <a:cs typeface="+mn-cs"/>
        </a:defRPr>
      </a:lvl5pPr>
      <a:lvl6pPr marL="2690495" algn="l" defTabSz="1076325" rtl="0" eaLnBrk="1" latinLnBrk="0" hangingPunct="1">
        <a:defRPr sz="2095" kern="1200">
          <a:solidFill>
            <a:schemeClr val="tx1"/>
          </a:solidFill>
          <a:latin typeface="+mn-lt"/>
          <a:ea typeface="+mn-ea"/>
          <a:cs typeface="+mn-cs"/>
        </a:defRPr>
      </a:lvl6pPr>
      <a:lvl7pPr marL="3228975" algn="l" defTabSz="1076325" rtl="0" eaLnBrk="1" latinLnBrk="0" hangingPunct="1">
        <a:defRPr sz="2095" kern="1200">
          <a:solidFill>
            <a:schemeClr val="tx1"/>
          </a:solidFill>
          <a:latin typeface="+mn-lt"/>
          <a:ea typeface="+mn-ea"/>
          <a:cs typeface="+mn-cs"/>
        </a:defRPr>
      </a:lvl7pPr>
      <a:lvl8pPr marL="3766820" algn="l" defTabSz="1076325" rtl="0" eaLnBrk="1" latinLnBrk="0" hangingPunct="1">
        <a:defRPr sz="2095" kern="1200">
          <a:solidFill>
            <a:schemeClr val="tx1"/>
          </a:solidFill>
          <a:latin typeface="+mn-lt"/>
          <a:ea typeface="+mn-ea"/>
          <a:cs typeface="+mn-cs"/>
        </a:defRPr>
      </a:lvl8pPr>
      <a:lvl9pPr marL="4305300" algn="l" defTabSz="1076325" rtl="0" eaLnBrk="1" latinLnBrk="0" hangingPunct="1">
        <a:defRPr sz="20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9.xml"/><Relationship Id="rId6" Type="http://schemas.openxmlformats.org/officeDocument/2006/relationships/image" Target="../media/image24.wmf"/><Relationship Id="rId5" Type="http://schemas.openxmlformats.org/officeDocument/2006/relationships/image" Target="../media/image23.GIF"/><Relationship Id="rId4" Type="http://schemas.openxmlformats.org/officeDocument/2006/relationships/image" Target="../media/image22.GIF"/><Relationship Id="rId3" Type="http://schemas.openxmlformats.org/officeDocument/2006/relationships/image" Target="../media/image21.wmf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37.jpeg"/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image" Target="../media/image34.png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image" Target="../media/image35.png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image" Target="../media/image38.jpeg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image" Target="../media/image39.jpeg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1.GIF"/><Relationship Id="rId1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0.xml"/><Relationship Id="rId3" Type="http://schemas.openxmlformats.org/officeDocument/2006/relationships/image" Target="../media/image28.png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image" Target="../media/image33.jpe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2.xml"/><Relationship Id="rId1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image" Target="../media/image31.png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image" Target="../media/image32.pn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085218" y="3839458"/>
            <a:ext cx="8186057" cy="763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1" tIns="53815" rIns="107631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165" eaLnBrk="1" fontAlgn="base" hangingPunct="1">
              <a:spcBef>
                <a:spcPts val="1350"/>
              </a:spcBef>
              <a:spcAft>
                <a:spcPct val="0"/>
              </a:spcAft>
              <a:defRPr/>
            </a:pPr>
            <a:r>
              <a:rPr lang="en-US" sz="426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ĐẠO ĐỨC</a:t>
            </a:r>
            <a:r>
              <a:rPr lang="vi-VN" altLang="en-US" sz="426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TUẦN 33</a:t>
            </a:r>
            <a:endParaRPr lang="vi-VN" altLang="en-US" sz="4265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644676" y="1545442"/>
            <a:ext cx="10753877" cy="1421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1" tIns="53815" rIns="107631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165" eaLnBrk="1" fontAlgn="base" hangingPunct="1">
              <a:spcAft>
                <a:spcPct val="0"/>
              </a:spcAft>
              <a:defRPr/>
            </a:pPr>
            <a:r>
              <a:rPr lang="en-US" sz="426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NHIỆT LIỆT CHÀO MỪNG QUÝ THẦY CÔ VỀ DỰ GIỜ LỚP 2C</a:t>
            </a:r>
            <a:endParaRPr lang="en-US" sz="4265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003482" y="5142265"/>
            <a:ext cx="4363452" cy="51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1" tIns="53815" rIns="107631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165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665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Giáo</a:t>
            </a:r>
            <a:r>
              <a:rPr lang="en-US" altLang="en-US" sz="2665" b="1" i="1" dirty="0">
                <a:solidFill>
                  <a:srgbClr val="333399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665" b="1" i="1" dirty="0" err="1">
                <a:solidFill>
                  <a:srgbClr val="333399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viên</a:t>
            </a:r>
            <a:r>
              <a:rPr lang="en-US" altLang="en-US" sz="2665" b="1" i="1" dirty="0">
                <a:solidFill>
                  <a:srgbClr val="333399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: </a:t>
            </a:r>
            <a:r>
              <a:rPr lang="vi-VN" altLang="en-US" sz="2665" b="1" i="1" dirty="0">
                <a:solidFill>
                  <a:srgbClr val="333399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Đồng Thị Phương</a:t>
            </a:r>
            <a:endParaRPr lang="vi-VN" altLang="en-US" sz="2665" b="1" i="1" dirty="0">
              <a:solidFill>
                <a:srgbClr val="333399"/>
              </a:solidFill>
              <a:latin typeface="Times New Roman" panose="02020603050405020304" pitchFamily="18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595765" y="87831"/>
            <a:ext cx="1558931" cy="199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1" y="313786"/>
            <a:ext cx="1564876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0059610" y="2273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9" y="4471856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644" y="4090469"/>
            <a:ext cx="2886579" cy="205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1932520" y="469298"/>
            <a:ext cx="8186057" cy="598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1" tIns="53815" rIns="107631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165" eaLnBrk="1" fontAlgn="base" hangingPunct="1">
              <a:spcBef>
                <a:spcPts val="135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TRƯỜNG TIỂU HỌC </a:t>
            </a:r>
            <a:r>
              <a:rPr lang="vi-V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KIM ĐÍNH</a:t>
            </a:r>
            <a:endParaRPr lang="vi-VN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453973" y="484878"/>
            <a:ext cx="4101021" cy="26591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8789" y="448572"/>
            <a:ext cx="4118168" cy="2659114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972" y="3249038"/>
            <a:ext cx="4101021" cy="28287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790" y="3295190"/>
            <a:ext cx="4118168" cy="27364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526256" y="-119785"/>
            <a:ext cx="71764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4069" y="403435"/>
            <a:ext cx="12099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đùa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nghịch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340788" y="491729"/>
            <a:ext cx="17346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bách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3632" y="3470506"/>
            <a:ext cx="122344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chen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155975" y="3489385"/>
            <a:ext cx="21042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b="1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di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lịch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5352" y="6120828"/>
            <a:ext cx="9961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27798" y="242741"/>
            <a:ext cx="8551826" cy="732161"/>
            <a:chOff x="553145" y="2079533"/>
            <a:chExt cx="6629823" cy="732161"/>
          </a:xfrm>
        </p:grpSpPr>
        <p:sp>
          <p:nvSpPr>
            <p:cNvPr id="3" name="Oval 2"/>
            <p:cNvSpPr/>
            <p:nvPr/>
          </p:nvSpPr>
          <p:spPr>
            <a:xfrm>
              <a:off x="553145" y="2094101"/>
              <a:ext cx="542815" cy="71759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95960" y="2079533"/>
              <a:ext cx="60870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36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6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huống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endPara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5"/>
          <p:cNvSpPr txBox="1"/>
          <p:nvPr/>
        </p:nvSpPr>
        <p:spPr>
          <a:xfrm>
            <a:off x="923064" y="2361647"/>
            <a:ext cx="29388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8971" y="230257"/>
            <a:ext cx="2816950" cy="14892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01193" y="666706"/>
            <a:ext cx="216852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 PHÁ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20665" y="2361647"/>
            <a:ext cx="517416" cy="576040"/>
          </a:xfrm>
          <a:prstGeom prst="ellipse">
            <a:avLst/>
          </a:prstGeom>
          <a:solidFill>
            <a:srgbClr val="FF5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D538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27976" y="5257416"/>
            <a:ext cx="75068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endParaRPr lang="en-US" sz="3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423" y="974902"/>
            <a:ext cx="7398416" cy="4148427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27798" y="242741"/>
            <a:ext cx="8551826" cy="732161"/>
            <a:chOff x="553145" y="2079533"/>
            <a:chExt cx="6629823" cy="732161"/>
          </a:xfrm>
        </p:grpSpPr>
        <p:sp>
          <p:nvSpPr>
            <p:cNvPr id="3" name="Oval 2"/>
            <p:cNvSpPr/>
            <p:nvPr/>
          </p:nvSpPr>
          <p:spPr>
            <a:xfrm>
              <a:off x="553145" y="2094101"/>
              <a:ext cx="542815" cy="71759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95960" y="2079533"/>
              <a:ext cx="60870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Đọc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huống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5"/>
          <p:cNvSpPr txBox="1"/>
          <p:nvPr/>
        </p:nvSpPr>
        <p:spPr>
          <a:xfrm>
            <a:off x="923064" y="2361647"/>
            <a:ext cx="29388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8971" y="230257"/>
            <a:ext cx="2816950" cy="14892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01193" y="666706"/>
            <a:ext cx="216852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 PHÁ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20665" y="2361647"/>
            <a:ext cx="517416" cy="576040"/>
          </a:xfrm>
          <a:prstGeom prst="ellipse">
            <a:avLst/>
          </a:prstGeom>
          <a:solidFill>
            <a:srgbClr val="FF5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D538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27976" y="5257416"/>
            <a:ext cx="75961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bách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3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114" y="974902"/>
            <a:ext cx="7344015" cy="4282514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27798" y="242741"/>
            <a:ext cx="8551826" cy="732161"/>
            <a:chOff x="553145" y="2079533"/>
            <a:chExt cx="6629823" cy="732161"/>
          </a:xfrm>
        </p:grpSpPr>
        <p:sp>
          <p:nvSpPr>
            <p:cNvPr id="3" name="Oval 2"/>
            <p:cNvSpPr/>
            <p:nvPr/>
          </p:nvSpPr>
          <p:spPr>
            <a:xfrm>
              <a:off x="553145" y="2094101"/>
              <a:ext cx="542815" cy="71759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95960" y="2079533"/>
              <a:ext cx="60870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Đọc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huống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5"/>
          <p:cNvSpPr txBox="1"/>
          <p:nvPr/>
        </p:nvSpPr>
        <p:spPr>
          <a:xfrm>
            <a:off x="923064" y="2361647"/>
            <a:ext cx="29388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8971" y="230257"/>
            <a:ext cx="2816950" cy="14892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01193" y="666706"/>
            <a:ext cx="216852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 PHÁ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20665" y="2361647"/>
            <a:ext cx="517416" cy="576040"/>
          </a:xfrm>
          <a:prstGeom prst="ellipse">
            <a:avLst/>
          </a:prstGeom>
          <a:solidFill>
            <a:srgbClr val="FF5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D538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27976" y="5257416"/>
            <a:ext cx="75961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chen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lấn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en-US" sz="3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611" y="974902"/>
            <a:ext cx="7448518" cy="4196684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27798" y="242741"/>
            <a:ext cx="8551826" cy="732161"/>
            <a:chOff x="553145" y="2079533"/>
            <a:chExt cx="6629823" cy="732161"/>
          </a:xfrm>
        </p:grpSpPr>
        <p:sp>
          <p:nvSpPr>
            <p:cNvPr id="3" name="Oval 2"/>
            <p:cNvSpPr/>
            <p:nvPr/>
          </p:nvSpPr>
          <p:spPr>
            <a:xfrm>
              <a:off x="553145" y="2094101"/>
              <a:ext cx="542815" cy="71759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95960" y="2079533"/>
              <a:ext cx="60870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Đọc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huống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5"/>
          <p:cNvSpPr txBox="1"/>
          <p:nvPr/>
        </p:nvSpPr>
        <p:spPr>
          <a:xfrm>
            <a:off x="923064" y="2361647"/>
            <a:ext cx="29388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8971" y="230257"/>
            <a:ext cx="2816950" cy="14892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01193" y="666706"/>
            <a:ext cx="216852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 PHÁ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20665" y="2361647"/>
            <a:ext cx="517416" cy="576040"/>
          </a:xfrm>
          <a:prstGeom prst="ellipse">
            <a:avLst/>
          </a:prstGeom>
          <a:solidFill>
            <a:srgbClr val="FF5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D538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27976" y="4908176"/>
            <a:ext cx="74616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endParaRPr lang="en-US" sz="3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72C1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769" y="974902"/>
            <a:ext cx="7163844" cy="3847444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8" y="1273246"/>
            <a:ext cx="9210620" cy="507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819814" y="4036329"/>
            <a:ext cx="8283615" cy="207182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Trò</a:t>
            </a:r>
            <a:r>
              <a:rPr kumimoji="0" lang="en-US" sz="6600" b="1" i="0" u="none" strike="noStrike" kern="1200" cap="none" spc="0" normalizeH="0" noProof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6600" b="1" i="0" u="none" strike="noStrike" kern="1200" cap="none" spc="0" normalizeH="0" noProof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chơi</a:t>
            </a:r>
            <a:r>
              <a:rPr kumimoji="0" lang="en-US" sz="6600" b="1" i="0" u="none" strike="noStrike" kern="1200" cap="none" spc="0" normalizeH="0" noProof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:</a:t>
            </a:r>
            <a:endParaRPr kumimoji="0" lang="en-US" sz="6600" b="1" i="0" u="none" strike="noStrike" kern="1200" cap="none" spc="0" normalizeH="0" noProof="0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b="1" baseline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“</a:t>
            </a:r>
            <a:r>
              <a:rPr lang="en-US" sz="6600" b="1" baseline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Bắn</a:t>
            </a:r>
            <a:r>
              <a:rPr lang="en-US" sz="6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66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tên</a:t>
            </a:r>
            <a:r>
              <a:rPr lang="en-US" sz="6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”</a:t>
            </a:r>
            <a:endParaRPr kumimoji="0" lang="en-US" sz="66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97" y="225908"/>
            <a:ext cx="764899" cy="3306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18" y="6461625"/>
            <a:ext cx="1750423" cy="3193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55965" y="3097074"/>
            <a:ext cx="12561636" cy="1754327"/>
          </a:xfrm>
          <a:prstGeom prst="rect">
            <a:avLst/>
          </a:prstGeom>
          <a:noFill/>
        </p:spPr>
        <p:txBody>
          <a:bodyPr spcFirstLastPara="1" wrap="none" lIns="121920" tIns="60960" rIns="121920" bIns="60960" numCol="1">
            <a:prstTxWarp prst="textArchUp">
              <a:avLst/>
            </a:prstTxWarp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 err="1">
                <a:ln w="381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9600" b="1" i="0" u="none" strike="noStrike" kern="1200" cap="none" spc="0" normalizeH="0" baseline="0" noProof="0" dirty="0">
                <a:ln w="381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 w="381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9600" b="1" i="0" u="none" strike="noStrike" kern="1200" cap="none" spc="0" normalizeH="0" baseline="0" noProof="0" dirty="0">
                <a:ln w="381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 w="381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9600" b="1" i="0" u="none" strike="noStrike" kern="1200" cap="none" spc="0" normalizeH="0" baseline="0" noProof="0" dirty="0">
                <a:ln w="381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 w="381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endParaRPr kumimoji="0" lang="en-US" sz="9600" b="1" i="0" u="none" strike="noStrike" kern="1200" cap="none" spc="0" normalizeH="0" baseline="0" noProof="0" dirty="0">
              <a:ln w="381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glow rad="63500">
                  <a:srgbClr val="9BBB59">
                    <a:satMod val="175000"/>
                    <a:alpha val="40000"/>
                  </a:srgb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196" name="Picture 4" descr="HÃ¬nh áº£nh cÃ³ liÃªn qua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3268800"/>
            <a:ext cx="5676900" cy="291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203200" y="461687"/>
            <a:ext cx="11785600" cy="1699683"/>
          </a:xfrm>
          <a:prstGeom prst="rect">
            <a:avLst/>
          </a:prstGeom>
          <a:noFill/>
          <a:ln>
            <a:noFill/>
          </a:ln>
        </p:spPr>
        <p:txBody>
          <a:bodyPr>
            <a:prstTxWarp prst="textDeflateBottom">
              <a:avLst/>
            </a:prstTxWarp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en-US" sz="4800" b="1" i="1" u="none" strike="noStrike" kern="1200" cap="none" spc="0" normalizeH="0" baseline="0" noProof="0" dirty="0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Xin </a:t>
            </a:r>
            <a:r>
              <a:rPr kumimoji="0" lang="en-US" altLang="en-US" sz="4800" b="1" i="1" u="none" strike="noStrike" kern="1200" cap="none" spc="0" normalizeH="0" baseline="0" noProof="0" dirty="0" err="1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kính</a:t>
            </a:r>
            <a:r>
              <a:rPr kumimoji="0" lang="en-US" altLang="en-US" sz="4800" b="1" i="1" u="none" strike="noStrike" kern="1200" cap="none" spc="0" normalizeH="0" baseline="0" noProof="0" dirty="0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1" u="none" strike="noStrike" kern="1200" cap="none" spc="0" normalizeH="0" baseline="0" noProof="0" dirty="0" err="1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chào</a:t>
            </a:r>
            <a:r>
              <a:rPr kumimoji="0" lang="en-US" altLang="en-US" sz="4800" b="1" i="1" u="none" strike="noStrike" kern="1200" cap="none" spc="0" normalizeH="0" baseline="0" noProof="0" dirty="0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1" u="none" strike="noStrike" kern="1200" cap="none" spc="0" normalizeH="0" baseline="0" noProof="0" dirty="0" err="1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tạm</a:t>
            </a:r>
            <a:r>
              <a:rPr kumimoji="0" lang="en-US" altLang="en-US" sz="4800" b="1" i="1" u="none" strike="noStrike" kern="1200" cap="none" spc="0" normalizeH="0" baseline="0" noProof="0" dirty="0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1" u="none" strike="noStrike" kern="1200" cap="none" spc="0" normalizeH="0" baseline="0" noProof="0" dirty="0" err="1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biệt</a:t>
            </a:r>
            <a:r>
              <a:rPr kumimoji="0" lang="en-US" altLang="en-US" sz="4800" b="1" i="1" u="none" strike="noStrike" kern="1200" cap="none" spc="0" normalizeH="0" baseline="0" noProof="0" dirty="0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1" u="none" strike="noStrike" kern="1200" cap="none" spc="0" normalizeH="0" baseline="0" noProof="0" dirty="0" err="1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quý</a:t>
            </a:r>
            <a:r>
              <a:rPr kumimoji="0" lang="en-US" altLang="en-US" sz="4800" b="1" i="1" u="none" strike="noStrike" kern="1200" cap="none" spc="0" normalizeH="0" baseline="0" noProof="0" dirty="0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1" u="none" strike="noStrike" kern="1200" cap="none" spc="0" normalizeH="0" baseline="0" noProof="0" dirty="0" err="1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thầy</a:t>
            </a:r>
            <a:r>
              <a:rPr kumimoji="0" lang="en-US" altLang="en-US" sz="4800" b="1" i="1" u="none" strike="noStrike" kern="1200" cap="none" spc="0" normalizeH="0" noProof="0" dirty="0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1" u="none" strike="noStrike" kern="1200" cap="none" spc="0" normalizeH="0" noProof="0" dirty="0" err="1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</a:t>
            </a:r>
            <a:r>
              <a:rPr kumimoji="0" lang="en-US" altLang="en-US" sz="4800" b="1" i="1" u="none" strike="noStrike" kern="1200" cap="none" spc="0" normalizeH="0" noProof="0" dirty="0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1" u="none" strike="noStrike" kern="1200" cap="none" spc="0" normalizeH="0" noProof="0" dirty="0" err="1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giáo</a:t>
            </a:r>
            <a:r>
              <a:rPr kumimoji="0" lang="en-US" altLang="en-US" sz="4800" b="1" i="1" u="none" strike="noStrike" kern="1200" cap="none" spc="0" normalizeH="0" noProof="0" dirty="0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1" u="none" strike="noStrike" kern="1200" cap="none" spc="0" normalizeH="0" baseline="0" noProof="0" dirty="0" err="1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cùng</a:t>
            </a:r>
            <a:r>
              <a:rPr kumimoji="0" lang="en-US" altLang="en-US" sz="4800" b="1" i="1" u="none" strike="noStrike" kern="1200" cap="none" spc="0" normalizeH="0" baseline="0" noProof="0" dirty="0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1" u="none" strike="noStrike" kern="1200" cap="none" spc="0" normalizeH="0" baseline="0" noProof="0" dirty="0" err="1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altLang="en-US" sz="4800" b="1" i="1" u="none" strike="noStrike" kern="1200" cap="none" spc="0" normalizeH="0" baseline="0" noProof="0" dirty="0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1" u="none" strike="noStrike" kern="1200" cap="none" spc="0" normalizeH="0" baseline="0" noProof="0" dirty="0" err="1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</a:t>
            </a:r>
            <a:r>
              <a:rPr kumimoji="0" lang="en-US" altLang="en-US" sz="4800" b="1" i="1" u="none" strike="noStrike" kern="1200" cap="none" spc="0" normalizeH="0" baseline="0" noProof="0" dirty="0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1" u="none" strike="noStrike" kern="1200" cap="none" spc="0" normalizeH="0" baseline="0" noProof="0" dirty="0" err="1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r>
              <a:rPr kumimoji="0" lang="en-US" altLang="en-US" sz="4800" b="1" i="1" u="none" strike="noStrike" kern="1200" cap="none" spc="0" normalizeH="0" baseline="0" noProof="0" dirty="0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1" u="none" strike="noStrike" kern="1200" cap="none" spc="0" normalizeH="0" baseline="0" noProof="0" dirty="0" err="1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sinh</a:t>
            </a:r>
            <a:r>
              <a:rPr kumimoji="0" lang="en-US" altLang="en-US" sz="4800" b="1" i="1" u="none" strike="noStrike" kern="1200" cap="none" spc="0" normalizeH="0" baseline="0" noProof="0" dirty="0">
                <a:ln w="12700">
                  <a:solidFill>
                    <a:srgbClr val="A26D18">
                      <a:lumMod val="75000"/>
                    </a:srgbClr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rgbClr val="A26D18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!</a:t>
            </a:r>
            <a:endParaRPr kumimoji="0" lang="en-US" altLang="en-US" sz="4800" b="1" i="0" u="none" strike="noStrike" kern="1200" cap="none" spc="0" normalizeH="0" baseline="0" noProof="0" dirty="0">
              <a:ln w="12700">
                <a:solidFill>
                  <a:srgbClr val="A26D18">
                    <a:lumMod val="75000"/>
                  </a:srgbClr>
                </a:solidFill>
                <a:prstDash val="solid"/>
              </a:ln>
              <a:solidFill>
                <a:srgbClr val="3333FF"/>
              </a:solidFill>
              <a:effectLst>
                <a:outerShdw dist="38100" dir="2640000" algn="bl" rotWithShape="0">
                  <a:srgbClr val="A26D18">
                    <a:lumMod val="75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8" y="1273246"/>
            <a:ext cx="9210620" cy="507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819814" y="4036329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400">
              <a:defRPr/>
            </a:pPr>
            <a:r>
              <a:rPr lang="en-US" sz="8725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/>
                <a:cs typeface="Arial" panose="020B0604020202020204" pitchFamily="34" charset="0"/>
                <a:sym typeface="Arial" panose="020B0604020202020204"/>
              </a:rPr>
              <a:t>KHỞI ĐỘNG</a:t>
            </a:r>
            <a:endParaRPr lang="en-US" sz="8725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/>
              <a:cs typeface="Arial" panose="020B0604020202020204" pitchFamily="34" charset="0"/>
              <a:sym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97" y="225908"/>
            <a:ext cx="764899" cy="3306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18" y="6461625"/>
            <a:ext cx="1750423" cy="3193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a Choi Vuon Ho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3546,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712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8137" y="528637"/>
            <a:ext cx="11515725" cy="5800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27798" y="242741"/>
            <a:ext cx="8551826" cy="732161"/>
            <a:chOff x="553145" y="2079533"/>
            <a:chExt cx="6629823" cy="732161"/>
          </a:xfrm>
        </p:grpSpPr>
        <p:sp>
          <p:nvSpPr>
            <p:cNvPr id="3" name="Oval 2"/>
            <p:cNvSpPr/>
            <p:nvPr/>
          </p:nvSpPr>
          <p:spPr>
            <a:xfrm>
              <a:off x="553145" y="2094101"/>
              <a:ext cx="542815" cy="71759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95960" y="2079533"/>
              <a:ext cx="60870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Quan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tranh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5"/>
          <p:cNvSpPr txBox="1"/>
          <p:nvPr/>
        </p:nvSpPr>
        <p:spPr>
          <a:xfrm>
            <a:off x="461006" y="1404950"/>
            <a:ext cx="293882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Nêu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những quy định cần tuân thủ ở nơi công cộng trong các tranh trên.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62904"/>
            <a:ext cx="2816950" cy="14892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5769" y="636700"/>
            <a:ext cx="216852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 PHÁ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5030" y="974902"/>
            <a:ext cx="4104594" cy="30890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786" y="3737428"/>
            <a:ext cx="4162311" cy="29166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5030" y="3947886"/>
            <a:ext cx="4226684" cy="2910114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288971" y="1474974"/>
            <a:ext cx="517416" cy="576040"/>
          </a:xfrm>
          <a:prstGeom prst="ellipse">
            <a:avLst/>
          </a:prstGeom>
          <a:solidFill>
            <a:srgbClr val="FF5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D538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786" y="933226"/>
            <a:ext cx="4013694" cy="3014659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27798" y="242741"/>
            <a:ext cx="8551826" cy="732161"/>
            <a:chOff x="553145" y="2079533"/>
            <a:chExt cx="6629823" cy="732161"/>
          </a:xfrm>
        </p:grpSpPr>
        <p:sp>
          <p:nvSpPr>
            <p:cNvPr id="3" name="Oval 2"/>
            <p:cNvSpPr/>
            <p:nvPr/>
          </p:nvSpPr>
          <p:spPr>
            <a:xfrm>
              <a:off x="553145" y="2094101"/>
              <a:ext cx="542815" cy="71759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95960" y="2079533"/>
              <a:ext cx="60870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Quan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tranh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5"/>
          <p:cNvSpPr txBox="1"/>
          <p:nvPr/>
        </p:nvSpPr>
        <p:spPr>
          <a:xfrm>
            <a:off x="461006" y="1404950"/>
            <a:ext cx="293882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Nêu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những quy định cần tuân thủ ở nơi công cộng trong các tranh trên.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8971" y="228509"/>
            <a:ext cx="2816950" cy="14892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4521" y="666706"/>
            <a:ext cx="216852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 PHÁ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88971" y="1474974"/>
            <a:ext cx="517416" cy="576040"/>
          </a:xfrm>
          <a:prstGeom prst="ellipse">
            <a:avLst/>
          </a:prstGeom>
          <a:solidFill>
            <a:srgbClr val="FF5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D538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39" y="974902"/>
            <a:ext cx="7527271" cy="474662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340352" y="5822912"/>
            <a:ext cx="7439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577887" y="175387"/>
            <a:ext cx="8551826" cy="732161"/>
            <a:chOff x="553145" y="2079533"/>
            <a:chExt cx="6629823" cy="732161"/>
          </a:xfrm>
        </p:grpSpPr>
        <p:sp>
          <p:nvSpPr>
            <p:cNvPr id="3" name="Oval 2"/>
            <p:cNvSpPr/>
            <p:nvPr/>
          </p:nvSpPr>
          <p:spPr>
            <a:xfrm>
              <a:off x="553145" y="2094101"/>
              <a:ext cx="542815" cy="71759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95960" y="2079533"/>
              <a:ext cx="60870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Quan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tranh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5"/>
          <p:cNvSpPr txBox="1"/>
          <p:nvPr/>
        </p:nvSpPr>
        <p:spPr>
          <a:xfrm>
            <a:off x="461006" y="1404950"/>
            <a:ext cx="293882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Nêu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những quy định cần tuân thủ ở nơi công cộng trong các tranh trên.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49922" y="907548"/>
            <a:ext cx="8207756" cy="5190767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288971" y="1474974"/>
            <a:ext cx="517416" cy="576040"/>
          </a:xfrm>
          <a:prstGeom prst="ellipse">
            <a:avLst/>
          </a:prstGeom>
          <a:solidFill>
            <a:srgbClr val="FF5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D538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31003" y="5697014"/>
            <a:ext cx="97834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36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6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sz="36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sz="36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6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vi-VN" sz="3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8"/>
          <p:cNvSpPr txBox="1"/>
          <p:nvPr/>
        </p:nvSpPr>
        <p:spPr>
          <a:xfrm>
            <a:off x="3927586" y="746716"/>
            <a:ext cx="216852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 PHÁ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27798" y="242741"/>
            <a:ext cx="8551826" cy="732161"/>
            <a:chOff x="553145" y="2079533"/>
            <a:chExt cx="6629823" cy="732161"/>
          </a:xfrm>
        </p:grpSpPr>
        <p:sp>
          <p:nvSpPr>
            <p:cNvPr id="3" name="Oval 2"/>
            <p:cNvSpPr/>
            <p:nvPr/>
          </p:nvSpPr>
          <p:spPr>
            <a:xfrm>
              <a:off x="553145" y="2094101"/>
              <a:ext cx="542815" cy="71759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95960" y="2079533"/>
              <a:ext cx="60870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Quan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tranh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5"/>
          <p:cNvSpPr txBox="1"/>
          <p:nvPr/>
        </p:nvSpPr>
        <p:spPr>
          <a:xfrm>
            <a:off x="461006" y="1404950"/>
            <a:ext cx="293882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Nêu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những quy định cần tuân thủ ở nơi công cộng trong các tranh trên.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62904"/>
            <a:ext cx="2816950" cy="14892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5769" y="636700"/>
            <a:ext cx="216852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 PHÁ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976" y="989470"/>
            <a:ext cx="8063727" cy="453612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288971" y="1474974"/>
            <a:ext cx="517416" cy="576040"/>
          </a:xfrm>
          <a:prstGeom prst="ellipse">
            <a:avLst/>
          </a:prstGeom>
          <a:solidFill>
            <a:srgbClr val="FF5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D538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03710" y="5252877"/>
            <a:ext cx="788799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36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36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6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36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36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6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endParaRPr lang="vi-VN" sz="3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27798" y="242741"/>
            <a:ext cx="8551826" cy="732161"/>
            <a:chOff x="553145" y="2079533"/>
            <a:chExt cx="6629823" cy="732161"/>
          </a:xfrm>
        </p:grpSpPr>
        <p:sp>
          <p:nvSpPr>
            <p:cNvPr id="3" name="Oval 2"/>
            <p:cNvSpPr/>
            <p:nvPr/>
          </p:nvSpPr>
          <p:spPr>
            <a:xfrm>
              <a:off x="553145" y="2094101"/>
              <a:ext cx="542815" cy="71759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95960" y="2079533"/>
              <a:ext cx="60870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Quan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tranh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5"/>
          <p:cNvSpPr txBox="1"/>
          <p:nvPr/>
        </p:nvSpPr>
        <p:spPr>
          <a:xfrm>
            <a:off x="461006" y="1404950"/>
            <a:ext cx="293882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Nêu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những quy định cần tuân thủ ở nơi công cộng trong các tranh trên.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8971" y="230257"/>
            <a:ext cx="2816950" cy="14892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01193" y="666706"/>
            <a:ext cx="1784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68" y="1254035"/>
            <a:ext cx="8207756" cy="4245428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288971" y="1474974"/>
            <a:ext cx="517416" cy="576040"/>
          </a:xfrm>
          <a:prstGeom prst="ellipse">
            <a:avLst/>
          </a:prstGeom>
          <a:solidFill>
            <a:srgbClr val="FF5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D538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25309" y="5499463"/>
            <a:ext cx="67008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36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sz="36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endParaRPr lang="vi-VN" sz="3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1791</Words>
  <Application>WPS Slides</Application>
  <PresentationFormat>Widescreen</PresentationFormat>
  <Paragraphs>137</Paragraphs>
  <Slides>16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8</vt:i4>
      </vt:variant>
      <vt:variant>
        <vt:lpstr>幻灯片标题</vt:lpstr>
      </vt:variant>
      <vt:variant>
        <vt:i4>16</vt:i4>
      </vt:variant>
    </vt:vector>
  </HeadingPairs>
  <TitlesOfParts>
    <vt:vector size="34" baseType="lpstr">
      <vt:lpstr>Arial</vt:lpstr>
      <vt:lpstr>SimSun</vt:lpstr>
      <vt:lpstr>Wingdings</vt:lpstr>
      <vt:lpstr>Arial</vt:lpstr>
      <vt:lpstr>UTM Cookies</vt:lpstr>
      <vt:lpstr>Segoe Print</vt:lpstr>
      <vt:lpstr>Times New Roman</vt:lpstr>
      <vt:lpstr>Microsoft YaHei</vt:lpstr>
      <vt:lpstr>Arial Unicode MS</vt:lpstr>
      <vt:lpstr>Calibri</vt:lpstr>
      <vt:lpstr>Office Theme</vt:lpstr>
      <vt:lpstr>3_Office Theme</vt:lpstr>
      <vt:lpstr>Default Design</vt:lpstr>
      <vt:lpstr>1_Default Design</vt:lpstr>
      <vt:lpstr>Cute Sticker by Slidesgo</vt:lpstr>
      <vt:lpstr>1_Cute Sticker by Slidesgo</vt:lpstr>
      <vt:lpstr>2_Cute Sticker by Slidesgo</vt:lpstr>
      <vt:lpstr>3_Cute Sticker by Slidesgo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phuong dong</cp:lastModifiedBy>
  <cp:revision>56</cp:revision>
  <dcterms:created xsi:type="dcterms:W3CDTF">2022-02-20T00:33:00Z</dcterms:created>
  <dcterms:modified xsi:type="dcterms:W3CDTF">2025-05-04T14:00:31Z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FFEEF643EAFF430399D6679E269516A4_12</vt:lpwstr>
  </property>
  <property fmtid="{D5CDD505-2E9C-101B-9397-08002B2CF9AE}" pid="3" name="KSOProductBuildVer">
    <vt:lpwstr>2057-12.2.0.20795</vt:lpwstr>
  </property>
</Properties>
</file>