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3" r:id="rId3"/>
    <p:sldId id="300" r:id="rId4"/>
    <p:sldId id="301" r:id="rId5"/>
    <p:sldId id="302" r:id="rId6"/>
    <p:sldId id="304" r:id="rId7"/>
    <p:sldId id="305" r:id="rId8"/>
    <p:sldId id="306" r:id="rId9"/>
    <p:sldId id="308" r:id="rId10"/>
    <p:sldId id="310" r:id="rId11"/>
    <p:sldId id="307" r:id="rId12"/>
    <p:sldId id="311" r:id="rId13"/>
    <p:sldId id="312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66DF7-84C4-4117-994B-14FB09DF49A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123729" y="1655171"/>
            <a:ext cx="4824536" cy="1845837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2" y="0"/>
            <a:ext cx="1010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646331"/>
            <a:ext cx="8477700" cy="6038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22" y="0"/>
            <a:ext cx="714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8814" y="1460365"/>
            <a:ext cx="137029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891" y="1824776"/>
            <a:ext cx="102585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801" y="3832896"/>
            <a:ext cx="9245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2151" y="3609270"/>
            <a:ext cx="15179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575" y="3640498"/>
            <a:ext cx="115488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7819" y="5444000"/>
            <a:ext cx="13095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170290" y="3341025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240380" y="4693924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4734" y="3295161"/>
            <a:ext cx="488888" cy="2738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0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797152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942255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2301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648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667" y="3094093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315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548" y="302692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724129" y="3094092"/>
            <a:ext cx="190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1057300" y="-1228700"/>
            <a:ext cx="7029400" cy="9144000"/>
          </a:xfrm>
          <a:prstGeom prst="rect">
            <a:avLst/>
          </a:prstGeom>
        </p:spPr>
      </p:pic>
      <p:sp>
        <p:nvSpPr>
          <p:cNvPr id="13" name="20"/>
          <p:cNvSpPr/>
          <p:nvPr/>
        </p:nvSpPr>
        <p:spPr>
          <a:xfrm>
            <a:off x="2491732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6" name="Rectangle 1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374592"/>
            <a:ext cx="813690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96752"/>
            <a:ext cx="78488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555408" y="597876"/>
            <a:ext cx="4937873" cy="95027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7937" y="2045421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706105" y="3493415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699032" y="4209998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696480" y="4960659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694494" y="2034903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717937" y="274275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706104" y="3509412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3694494" y="4202799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3694500" y="4958402"/>
            <a:ext cx="273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3717937" y="2751934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374592"/>
            <a:ext cx="79208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491880" y="40466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60" y="1484784"/>
            <a:ext cx="864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+mj-lt"/>
              </a:rPr>
              <a:t>2. Chọn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it 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hoặc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uyt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 thay cho ô vuông.</a:t>
            </a:r>
            <a:endParaRPr lang="vi-VN" sz="4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690336"/>
            <a:ext cx="75608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a. Chú mực ống cứ thấy kẻ lạ là phun mực đen 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ịt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cả một vùng nước xanh.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b. Tàu ngầm trông như chiếc xe b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</a:t>
            </a:r>
            <a:r>
              <a:rPr lang="vi-VN" sz="3600" dirty="0">
                <a:latin typeface="+mj-lt"/>
              </a:rPr>
              <a:t> chạy dưới đáy đại dương.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c. Cậu bé vừa đi vừa 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sáo.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915816" y="3356992"/>
            <a:ext cx="216024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96336" y="4005064"/>
            <a:ext cx="591621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93746" y="4959330"/>
            <a:ext cx="731520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05232"/>
            <a:ext cx="85689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+mj-lt"/>
              </a:rPr>
              <a:t>3. Chọn a hoặc b.</a:t>
            </a:r>
            <a:endParaRPr lang="vi-VN" sz="28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a. Tìm tiếng chứa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iêu</a:t>
            </a:r>
            <a:r>
              <a:rPr lang="vi-VN" sz="2800" dirty="0">
                <a:latin typeface="+mj-lt"/>
              </a:rPr>
              <a:t> hoặc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ươu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cho ô vuông.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Ốc       </a:t>
            </a:r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sống trong ruộng lúa.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Hội thi thả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vi-VN" sz="2800" dirty="0">
                <a:latin typeface="+mj-lt"/>
              </a:rPr>
              <a:t> được tổ chức trên bãi biển.</a:t>
            </a:r>
            <a:endParaRPr lang="vi-VN" sz="2800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3488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69269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Title 1"/>
          <p:cNvSpPr txBox="1"/>
          <p:nvPr/>
        </p:nvSpPr>
        <p:spPr>
          <a:xfrm>
            <a:off x="251520" y="534153"/>
            <a:ext cx="8712968" cy="1937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solidFill>
                  <a:srgbClr val="0000FF"/>
                </a:solidFill>
              </a:rPr>
              <a:t>3. Chọn a hoặc b.</a:t>
            </a:r>
            <a:br>
              <a:rPr lang="en-US" sz="4000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chứa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440"/>
            <a:ext cx="9036496" cy="355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1" y="5600560"/>
            <a:ext cx="1729211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27" y="5618465"/>
            <a:ext cx="1655277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929" y="5600558"/>
            <a:ext cx="1566249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103" y="5518973"/>
            <a:ext cx="1812203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068077" y="2097201"/>
            <a:ext cx="4824536" cy="1845837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WPS Slides</Application>
  <PresentationFormat>On-screen Show (4:3)</PresentationFormat>
  <Paragraphs>110</Paragraphs>
  <Slides>13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Arial</vt:lpstr>
      <vt:lpstr>HP001 4 hàng</vt:lpstr>
      <vt:lpstr>Segoe Print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phuong dong</cp:lastModifiedBy>
  <cp:revision>42</cp:revision>
  <dcterms:created xsi:type="dcterms:W3CDTF">2021-07-09T06:30:00Z</dcterms:created>
  <dcterms:modified xsi:type="dcterms:W3CDTF">2025-05-04T13:48:27Z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77B63235437B43E09C71D34C543E3C55_12</vt:lpwstr>
  </property>
  <property fmtid="{D5CDD505-2E9C-101B-9397-08002B2CF9AE}" pid="3" name="KSOProductBuildVer">
    <vt:lpwstr>2057-12.2.0.20795</vt:lpwstr>
  </property>
</Properties>
</file>