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9"/>
  </p:notesMasterIdLst>
  <p:sldIdLst>
    <p:sldId id="264" r:id="rId2"/>
    <p:sldId id="265" r:id="rId3"/>
    <p:sldId id="436" r:id="rId4"/>
    <p:sldId id="260" r:id="rId5"/>
    <p:sldId id="424" r:id="rId6"/>
    <p:sldId id="355" r:id="rId7"/>
    <p:sldId id="326" r:id="rId8"/>
    <p:sldId id="295" r:id="rId9"/>
    <p:sldId id="296" r:id="rId10"/>
    <p:sldId id="304" r:id="rId11"/>
    <p:sldId id="331" r:id="rId12"/>
    <p:sldId id="300" r:id="rId13"/>
    <p:sldId id="425" r:id="rId14"/>
    <p:sldId id="353" r:id="rId15"/>
    <p:sldId id="342" r:id="rId16"/>
    <p:sldId id="362" r:id="rId17"/>
    <p:sldId id="340" r:id="rId18"/>
    <p:sldId id="426" r:id="rId19"/>
    <p:sldId id="289" r:id="rId20"/>
    <p:sldId id="305" r:id="rId21"/>
    <p:sldId id="428" r:id="rId22"/>
    <p:sldId id="361" r:id="rId23"/>
    <p:sldId id="435" r:id="rId24"/>
    <p:sldId id="367" r:id="rId25"/>
    <p:sldId id="366" r:id="rId26"/>
    <p:sldId id="365" r:id="rId27"/>
    <p:sldId id="31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" units="cm"/>
          <inkml:channel name="Y" type="integer" max="600" units="cm"/>
        </inkml:traceFormat>
        <inkml:channelProperties>
          <inkml:channelProperty channel="X" name="resolution" value="25" units="1/cm"/>
          <inkml:channelProperty channel="Y" name="resolution" value="25" units="1/cm"/>
        </inkml:channelProperties>
      </inkml:inkSource>
      <inkml:timestamp xml:id="ts0" timeString="2009-02-08T03:14:55.899"/>
    </inkml:context>
    <inkml:brush xml:id="br0">
      <inkml:brushProperty name="width" value="0.09701" units="cm"/>
      <inkml:brushProperty name="height" value="0.09701" units="cm"/>
      <inkml:brushProperty name="color" value="#0000FF"/>
      <inkml:brushProperty name="fitToCurve" value="1"/>
    </inkml:brush>
  </inkml:definitions>
  <inkml:trace contextRef="#ctx0" brushRef="#br0">0 1581,'29'0,"-29"0,29 0,-29 0,30 0,-30 0,28 0,2 0,-30 0,29-30,-29 30,30 0,-30 0,29-28,0 28,-29-30,29 30,-58 0,29 0,-29 0,0 0,29 0,-30 0,30 30,0-30,-29 0,29 28,-30-28,2 0,28-28,28-2,2 30,-30-29,0 29,0-30,29 30,-29 0,30 0,-30 0,29 0,0 0,-29 0,29 0,-29-29,0 0,0 29,30 0,-30 0,28-29,2 29,-30 0,0-30,0 30,29 0,-29 0,30 0,-30-28,0 28,0-30,29 30,-29-29,29 29,-29 29,-29-29,0 30,29-2,0-28,0 0,0 30,-30-30,30 29,0-29,0 29,0 0,-29-29,58 0,-29-29,30 0,-30 29,0 0,0-29,29 29,-29 0,0-30,29 30,-29 0,0-28,29-2,-29 30,0-29,30 29,-30 0,0-30,0 1,28 29,2-29,-30-30,29 59,-29-29,0 29,0-29,30 29,-30-30,29 1,-29 29,0-30,0 30,0-58,29 58,-29 0,0-29,0 29,29-29,-29 29,0-59,0 59,0-29,30 29,-30 0,28-58,2 58,-30 0,0-30,29 30,-29-29,0 29,30 0,-30-29,0 29,0-29,29 29,0 0,-29-30,0 30,0 0,29-29,-29 29,0 0,30 0,-30-30,0 30,0-58,28 58,-28 0,30 0,-1-29,-29 0,0 29,0 0,0-29,30 29,-30 0,0-30,0 30,29 0,-29-29,0 29,0-30,29 30,0-29,-29 29,30 0,-30-29,28 29,-28-30,0 30,30-28,-1 28,-29 0,0 0,30 0,-30-30,0 30,29 0,-29 0,29 0,-29-29,29 29,-29 0,30 0,-30 0,0 0,0-30,28 30,-28 0,30 0,-1 0,-29 0,30-29,-1 29,-29 0,29 0,0 0,-29 0,30 29,-30-29,28 0,-28 30,0-30,30 0,-1 0,1 0,-30 0,29 29,-29-29,29 0,0 0,-29 0,30 0,-30 0,28 30,2-30,-1 0,-29 0,30 0,-30 0,29 28,-29 2,58-30,-58 29,30-29,-30 0,28 29,-28 1,30-30,-30 0,29 29,1 1,-30-1,29-29,-29 0,29 0,-29 29,0-29,0 29,29-29,-29 30,30-30,-30 28,0-28,28 30,-28-30,0 29,0 1,0-30,0 29,0-29,0 29,30-29,-30 29,0 1,0-30,0 28,0-28,0 30,0-30,0 29,0 1,0-30,0 29,0-29,0 29,0-29,0 29,0-29,0 30,0-2,-30-28,30 0,0 30,0-30,0 29,0-29,0 30,0-1,0-29,0 29,0-29,0 30,0-30,0 29,0 0,0-29,30 29,-30-29,0 0,29 0,-29 30,0-30,0 29,30-29,-1 30,-29-30,29 0,-29 28,0-28,29 0,-29 30,0-30,30 0,-2 58,-28-58,30 0,-30 29,0 1,29-1,-29-29,0 30,0-30,0 28,0 2,0-1,0-29,0 29,0-29,0 29,0-29,0 30,0-1,0 1,-29-30,29 0,0 28,0-28,0 30,0-1,0-29,0 29,0-29,0 29,-30-29,30 0,0 30,0-1,-28-29,28 30,0-30,0 29,0-29,-30 29,30 1,0-30,0 28,0-28,0 30,0-30,0 29,0 1,0-30,0 29</inkml:trace>
  <inkml:trace contextRef="#ctx0" brushRef="#br0" timeOffset="35341">556 1230,'28'0,"-28"-30,0 30,0-29,0 29,30 0,-30-29,0 0,0 29,0-30,0 30,0-29,0 29</inkml:trace>
  <inkml:trace contextRef="#ctx0" brushRef="#br0" timeOffset="38045">146 1610,'0'0,"-30"0,2 0,28 29,0-29,0 0,0 29,-30-29,30 0,0 0,0 30,0-1,-29-29</inkml:trace>
  <inkml:trace contextRef="#ctx0" brushRef="#br0" timeOffset="42542">0 1610,'29'0,"-29"29,0-29,0 29,29-29,-29 0,0 30,0-30,0 0,0 29,0-29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" units="cm"/>
          <inkml:channel name="Y" type="integer" max="600" units="cm"/>
        </inkml:traceFormat>
        <inkml:channelProperties>
          <inkml:channelProperty channel="X" name="resolution" value="25" units="1/cm"/>
          <inkml:channelProperty channel="Y" name="resolution" value="25" units="1/cm"/>
        </inkml:channelProperties>
      </inkml:inkSource>
      <inkml:timestamp xml:id="ts0" timeString="2009-02-08T03:15:48.365"/>
    </inkml:context>
    <inkml:brush xml:id="br0">
      <inkml:brushProperty name="width" value="0.09701" units="cm"/>
      <inkml:brushProperty name="height" value="0.09701" units="cm"/>
      <inkml:brushProperty name="color" value="#0000FF"/>
      <inkml:brushProperty name="fitToCurve" value="1"/>
    </inkml:brush>
  </inkml:definitions>
  <inkml:trace contextRef="#ctx0" brushRef="#br0">3375 2452,'0'-31,"30"31,-30 0,0-31,0 0,0 31,0-30,0 30,0 0,0-62,31 62,-31-31,0 31,0-31,0 31,0-31,0 0,31 0,-31 31,0-30,0-1,32 31,-32-31,0 1,0 30,0-31,0 0,0 0,31 31,-31-31,0 1,0 30,0 0,0-63,0 63,0-30,0 30,0-31,0 31,0 0,0-31,-31 31,31-31,0 31,0 0,0-31,-32 31,32 0,-31 0,0-30,31 30,0 0,-30-31,30 31,-31 0,31 0,-62 0,62-31,-31 31,31 0,0 0,-31 0,31-30,0 30,-32 0,1 0,31 0,-30 0,30 0,0-31,0-31,-31 62,31 0,0-31,0 0,0 0,0 31,0 0,0-31,0 31,0-30,0-1,0 0,0 31,0-31,0 0,0 31,-31-61,0 30,-31 1,62-1,-62 0,62 31,-31-31,31 31,-31 0,31 0,-31 0,1-32,30 2,-31-1,31 31,-32 0,1-61,31 61,0 0,0-31,-31 0,31 31,0 0,0-31,-30 0,30 31,0-30,0 30,-31 0,31-31,-32 31,32-31,0 31,-30-30,30-1,0 31,-31 0,31-32,-31 32,31-62,-32 62,32 0,-31-30,31-1,-30 0,-1-30,31 61,-31-62,31 31,0 1,-31 30,31 0,-31-31,0 31,31-31,0 31,-31 0,31 0,-31-30,0 30,0 0,-30 0,61 0,-31 0,31 0,-32 0,32 0,-31 0,0 0,31 0,-30 0,30 0,-31 0,31 0,-32 0,2 0,30 0,-31 0,31 0,-31 0,31 0,-32 0,1 0,31 0,0 0,-30 30,30-30,0 0,0 31,-31 0,31-31,0 30,0-30,0 0,0 31,-31-31,31 31,0-31,0 31,0-31,0 31,-31-31,31 30,0-30,-31 31,31 0,0-31,0 0,-31 0,31 30,0-30,0 31,-31-31,31 0,-31 0,0 0,31 31,0 1,-31-32,31 0,-31 0,31 31,0-31,-30 0,-1 0,31 0,0 0,-32 0,32 30,-31-30,31 0,-31 0,1 0,30 0,-31 31,31-31,-32 0,32 0,-30 0,-1 0,31 31,0-31,-31 0,31 0,-32 0,32 30,0-30,-31 0,1 0,30 0,-31 0,31 0,0 31,-31-31,31 0,0 0,0 31,-31-31,0 31,31-31,-31 0,31 31,-31-31,31 30,-31-30,31 0,-31 0,31 31,0-31,0 31,-31-31,31 0,-31 0,31 0,0 30,-30-30,30 32,0-32,0 0,-31 31,-1 0,32-31,0 0,0 31,-31-31,31 0,0 0,-31 30,31-30,0 31,-30-31,-1 0,31 0,-32 0,32 31,-30-1,30-30,-31 0,0 0,31 0,-32 0,32 0,-31 0,31 31,-30-31,-1 0,31 0,-31 31,31-31,-31 0,31 0,-31 0,0 0</inkml:trace>
  <inkml:trace contextRef="#ctx0" brushRef="#br0" timeOffset="79144">3467 1589,'0'0,"0"30,32-30,-32 31,31-31,-31 0,0 31,0 0,0-31,0 31,0-1,0-30,0 0,0 32,30-1,-30-31,0 30,0-30,0 0,0 31,0-31,0 31,0 0,0-31,0 31,0-31,0 30,0-30,31 31,-31 0,0-31,0 30,0-30,0 31,0-31,0 31,0 0,0-31,-31 0,31 0,0 31,0-31,0 31,-30-31,30 0,-31 0,31 31,0 0,0-31,0 0,0 30,0-30,0 31,-32-31,32 0,0 31,0 0,0-31,0 31,0-62,0 31,0-31</inkml:trace>
  <inkml:trace contextRef="#ctx0" brushRef="#br0" timeOffset="87966">3591 2082,'0'-31,"0"31,0-31,0 31,0-30,0 30,0-31,0 0,0 31,0-31,0 31,0-31,0 31,0-61,0 61,0-32,0 32,0-30,0 30,0-31,-31 31,31-31,0 31,0-31,0 31,-30 0,-1 0</inkml:trace>
  <inkml:trace contextRef="#ctx0" brushRef="#br0" timeOffset="90941">3530 1990,'0'0,"0"30,0-30,0 31,0-31,0 31,0-1,0-30,0 31,0-31,0 31,0-31,0 31,0 0,0-31,0 31,0-31,0 31,0-31,0 31,0-1,0-30,0 31,0-31,0 31,0-31,0-31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" units="cm"/>
          <inkml:channel name="Y" type="integer" max="600" units="cm"/>
        </inkml:traceFormat>
        <inkml:channelProperties>
          <inkml:channelProperty channel="X" name="resolution" value="25" units="1/cm"/>
          <inkml:channelProperty channel="Y" name="resolution" value="25" units="1/cm"/>
        </inkml:channelProperties>
      </inkml:inkSource>
      <inkml:timestamp xml:id="ts0" timeString="2009-02-08T03:16:16.145"/>
    </inkml:context>
    <inkml:brush xml:id="br0">
      <inkml:brushProperty name="width" value="0.09701" units="cm"/>
      <inkml:brushProperty name="height" value="0.09701" units="cm"/>
      <inkml:brushProperty name="color" value="#0000FF"/>
      <inkml:brushProperty name="fitToCurve" value="1"/>
    </inkml:brush>
  </inkml:definitions>
  <inkml:trace contextRef="#ctx0" brushRef="#br0">127 0,'0'32,"32"-32,-32 0,0 0,32 32,-32-32,0 0,0 64,31-64,1 0,-32 32,0-32,0 32,0-32,32 0,-32 32,0-1,0 1,0-32,0 32,0 0,0 0,0-1,0-31,0 33,0-33,0 32,0-1,0-31,0 32,0-32,0 32,0-32,0 32,0 0,0-32,0 31,0-31,0 32,0-32,0 33,0-33,0 31,0 1,0-32,0 32,0-32,0 32,0-32,0 32,32-1,0-31,-32 0,0 0,31 0,-31 0,32 0,-32 0,32 32,-1-32,-31 0,0 0,0 32,31-32,-31 0,0 0,32 32,-32 0,0-32,0 0,32 32,-32-32,32 32,-32-32,0 32,0-32,0 31,0-31,0 32,0-32,0 32,0-32,0 31,0 2,0-33,0 32,0-32,0 32,0-32,0 32,0-1,0-31,0 32,0 0,0-32,0 31,0 1,0-32,0 33,31-33,-31 0,0 32,0-32,0 32,0-1,0 1,0-32,-31 0,31 32,0-32,0 0,-32 31,0-31,32 0,-32 0,32 32,0 0,0-32,-31 0,31 33,0-33,-31 0,31 0,0 32,-32-32,32 0,0 0,-32 31,32-31,0 32,-31-32,31 0,0 32,0-32,-32 0,0 31,32-31,0 32,0 0,0-32,-32 0,32 32,0-32,0 33,0-33,0 31,0 1,0-32,0 32,0-32,0 31,0-31,0 0,0 32,0 0,0-32,0 32,0-32,32 0,-32 32,0-32,0 32,0 0,0-32,0 32,0-32,32 0,-32 31,0-31,32 32,-32 0,0-32,0 0,31 0,-31 32,32-32,-32 0,0 0,32 0,-1 0,-31 0,31 0,-31 0,32 0,-32 0,0 0,0-32,32 32,-32-32,0 0,0 32,0-31,0 31,32-32,-32 32,0 0,31-32,-31 0,0 32,32-32,-32 32,32 0,-32 0,31 0,1 0,-32 0,32 0,-32 0,32 0,-32 0,32 32,-32-32,0 32,31-32,-31 32,0-32,0 32,0-32,0 31,0 1,0 0,0-32,0 32,0-32,0 32,0-32,0 31,0 2,0-33,-31 0,31 32,-32-32,32 31,-32-31,32 0,0 0,-32 0,32 32,0-32,0 0,-32 32,32 0,-31-32,31 0,0 32,0-32,0 31,0-31,0 32,0 1,0-33,0 31,0-31,31 0,-31 32,0-32,32 0,-32 32,0 0,0-32,0 0,0 32,-32-32,32 0,0 31,0-31,-31 32,31 0,0-32,0 32,0-32,0 32,0-32,0 32,0 0,0-32,-32 32,32-1,0-31,0 64,0-64,0 31,0-31,0 33,0-33,0 32,0 0,0-32,0 32,0-32,0 31,0-31,0 32,0 0,0-32,0 31,0-31,0 32,0 1,0-1,0-32,0 32,0-1,0-31,0 32,0 0,0-32,0 0,0 31,0-31,0 32,-32-32,32 32,0-32,0 33,0-1,-31-32,31 0,0 31,-32-31,32 32,0-32,0 0,-32 0,32 32,0-1,-32-31,32 0,0 32,-31-32,31 32,-31-32,31 0,-32 0,32 32,0-32,0 33,-32-33</inkml:trace>
  <inkml:trace contextRef="#ctx0" brushRef="#br0" timeOffset="20049">793 3123,'32'0,"-32"32,32-32,-32 0,0 63,0-63,31 0,-31 32,0 0,32-32,-32 0,0 32,0-32,0 32,0 0,0-32,0 32,0-32,32 0,-32 32,0-1,0-31,0 32,0-32,0 32,0-32,0 31,0 2,0-33,31 0,-31 32,0-32,0 32,32-32,-32 32,0-1,32-31,0 32,-32-32,0 32,32-32,-32 31,31 1,-31-32,0 33,0-33,32 0,0 32,-32-32,0 0,0 32,31-32,-31 0,0 31,32 1,-32-32,0 0,0 32,0-32,32 31,0-31,-32 0,0 0,32 0,-32 32</inkml:trace>
  <inkml:trace contextRef="#ctx0" brushRef="#br0" timeOffset="26298">0 96,'0'0,"0"0,32 0,0 0,-32 0,32 0,-32 0,31 0,-31 0,32 0,0 32,-32-32,31 0,-31 32,0-32,0 0,32 0,-32 0,0 32,0 0,0-32,32 31,-32-31,0 32,0-32,0 32,32-32,-32 32,0-32,0 32,0-32</inkml:trace>
  <inkml:trace contextRef="#ctx0" brushRef="#br0" timeOffset="29582">127 32,'-31'0,"62"0,-31 0</inkml:trace>
  <inkml:trace contextRef="#ctx0" brushRef="#br0" timeOffset="31896">159 64,'-32'0,"32"0,-31 0,31 32,31-32,-31 0,32 0,0 0,-32 0,0 0,31 0,-31 32,0 0,0-32,0 0,32 0,-32 32,0 0,0-32,0 31,32-31,-32 32,0-32,0 32,0-32,0 32,0-32,0 32,0-1,0-31,0 33,0-33</inkml:trace>
  <inkml:trace contextRef="#ctx0" brushRef="#br0" timeOffset="36953">96 96,'0'0,"0"0,0-32,0 32,0 0,31 0,-31-32,0 32,32 0,0 0,-32 0,31 0</inkml:trace>
  <inkml:trace contextRef="#ctx0" brushRef="#br0" timeOffset="38996">191 192,'0'32,"31"-32,-31 0,0 0,32 0,-32 31,0-31,0 32,0-32,0 32,32-32,-32 0,0 32,0-32,32 32,-32-1,0-31,0 33,0-33,0 0,0 32,0-32,0 31,0 1,0-32,0 32,0-32,32 0,-32 32,0-32,0 32,0-1,0-31,0 32,0-32,0 33,0-33,0 31,0 1,0-32,0 32,0-32,31 0,-31 32,0-32,0 0,32 0,-32 32,-32-32</inkml:trace>
  <inkml:trace contextRef="#ctx0" brushRef="#br0" timeOffset="72133">32 64,'32'0,"-32"0,32 0,-32 0,0 32,0-32,31 32,1-32,-32 0,0 0,0 32,0 0,0-32,32 0,-32 32,0-32,0 31,0-31,0 0,31 0,-31 32,0 0,0-32,0 32,0-32,0 32,0-32,0 31,0 2,0-33,32 32,-32-32,0 31,0-31,0 32,0 0,0-32,0 32,32-32,-64 0</inkml:trace>
  <inkml:trace contextRef="#ctx0" brushRef="#br0" timeOffset="112772">1365 4078,'31'0,"-31"0,32 0,-32 0,0 0,0 32,31 0,-31-32,31 0,-31 0,0 33,32-33,-32 0,0 0,32 0,-32 32,0-32,32 0,0 0,-32 0,31 0,-31 0,32 0,-32 0,32 0,-1 0,-31 0,32 0,-32 0,32 0,-32 0,0-32,32 32,0 0,-32 0,31 0,-31 0,32 0,-32 0,0-33,0 33,0-32,0 0,0 32,0-31,0 31,0-32,0 32,0-32,0 32,0-31,0 31,-32 0,32 0,-31 0,31-32,0 0,0 32,0 0,-32 0,0 0,32 0,0-33,-32 33,32 0,0-32,-32 32,32-31,0 31,-31 0,31 0,0 0,-32 0,32-64,-32 64,32 0,0 0</inkml:trace>
  <inkml:trace contextRef="#ctx0" brushRef="#br0" timeOffset="127924">445 4429,'0'0,"0"0,0 33,-32-33,32 0,0 31,0-31,0 32,0 0,0-32,0 31,0-31,32 0,-32 32,0-32,0 32,0 0,0-32,0 0,0 32,31-32,-31 32,0-32,0 0,31 0,-31 32,0 0,0-32,0 31,0-31,0 0,0 32,0-32,32 32,0-32,-32 0,0 32,32-32,-32 0,0 32,0-32,0 31,0-31,0 33,0-1,0-32,0 31,0-31,0 32,0-32,0 32,0 0,0-64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" units="cm"/>
          <inkml:channel name="Y" type="integer" max="600" units="cm"/>
        </inkml:traceFormat>
        <inkml:channelProperties>
          <inkml:channelProperty channel="X" name="resolution" value="25" units="1/cm"/>
          <inkml:channelProperty channel="Y" name="resolution" value="25" units="1/cm"/>
        </inkml:channelProperties>
      </inkml:inkSource>
      <inkml:timestamp xml:id="ts0" timeString="2009-02-08T03:17:39.445"/>
    </inkml:context>
    <inkml:brush xml:id="br0">
      <inkml:brushProperty name="width" value="0.09701" units="cm"/>
      <inkml:brushProperty name="height" value="0.09701" units="cm"/>
      <inkml:brushProperty name="color" value="#0000FF"/>
      <inkml:brushProperty name="fitToCurve" value="1"/>
    </inkml:brush>
  </inkml:definitions>
  <inkml:trace contextRef="#ctx0" brushRef="#br0">210 0,'-69'0,"-1"0,70 0,-71 0,71 70,0-70,0 69,0-69,0 67,0 3,0-70,0 69,71-69,-71 0,0 68,0-68,0 0,0 69,0 1,70-70,-70 69,0-69,69 0,-69 70,0-70,0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C3B4A-1736-410C-8764-3246EBF735B1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46EFE-2CAE-49C8-96E8-4B852B8BD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6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34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0DC29F0B-9E7B-41D7-A233-8D6B95229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B6D9A6-A66D-4033-A371-200F0729811D}" type="slidenum">
              <a:rPr lang="vi-VN" altLang="en-US" sz="1200">
                <a:latin typeface="Arial" panose="020B0604020202020204" pitchFamily="34" charset="0"/>
              </a:rPr>
              <a:pPr eaLnBrk="1" hangingPunct="1"/>
              <a:t>14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4E26BF98-DF47-46E5-BEA9-1B25D58EF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0AD8906-4238-4CA9-81B3-69445967A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886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433B15FC-6233-4EB9-B64E-D690C51AAE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4BB28F-8466-4891-8C24-4C081698BFEA}" type="slidenum">
              <a:rPr lang="vi-VN" altLang="en-US" sz="1200">
                <a:latin typeface="Arial" panose="020B0604020202020204" pitchFamily="34" charset="0"/>
              </a:rPr>
              <a:pPr eaLnBrk="1" hangingPunct="1"/>
              <a:t>18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241FEC6-12BC-45A6-AB32-27D8A1D0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B6752020-7D90-4553-AF34-09211A80A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195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EB8016AA-AEB3-4903-BD34-51FE1B9B78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6B25C9-997C-4202-B3C1-06EE1316302B}" type="slidenum">
              <a:rPr lang="vi-VN" altLang="en-US" sz="1200">
                <a:latin typeface="Arial" panose="020B0604020202020204" pitchFamily="34" charset="0"/>
              </a:rPr>
              <a:pPr eaLnBrk="1" hangingPunct="1"/>
              <a:t>19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7053C0DE-2A30-4412-A0A3-F58D9D0EA9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ACD957-B0F6-44C2-85F4-AD8183EC1C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439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AB7E15-3DE2-44A5-A37C-EAAA0049D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7E4E0C-4E41-4ED8-ADE5-67BD65C71565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E5AA43E4-1736-4A6B-9720-101F322C26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482AECD2-7332-4754-AAEF-CE3B951B06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80583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51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204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13CD442-A83D-4AC2-9DB5-1BD297CA69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061D88-6CC3-4991-BFA6-AE0D1D122ED0}" type="slidenum">
              <a:rPr lang="vi-VN" altLang="en-US" sz="1200">
                <a:latin typeface="Arial" panose="020B0604020202020204" pitchFamily="34" charset="0"/>
              </a:rPr>
              <a:pPr eaLnBrk="1" hangingPunct="1"/>
              <a:t>6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E475B8B4-531D-4FE4-99F3-860B9EAD7C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67E4391E-C5AB-4397-9A54-87F9E222E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64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A78DBB78-400E-4F71-855D-5057FF783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2FCA722-EBA5-4AF8-9D89-893D6145D57D}" type="slidenum">
              <a:rPr lang="vi-VN" altLang="en-US" sz="1200">
                <a:latin typeface="Arial" panose="020B0604020202020204" pitchFamily="34" charset="0"/>
              </a:rPr>
              <a:pPr eaLnBrk="1" hangingPunct="1"/>
              <a:t>7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7981D1AB-9517-40AD-9C87-CD42ED6E57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E9021A34-6A8C-4899-8935-C3D0AB7E17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850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433B15FC-6233-4EB9-B64E-D690C51AAE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4BB28F-8466-4891-8C24-4C081698BFEA}" type="slidenum">
              <a:rPr lang="vi-VN" altLang="en-US" sz="1200">
                <a:latin typeface="Arial" panose="020B0604020202020204" pitchFamily="34" charset="0"/>
              </a:rPr>
              <a:pPr eaLnBrk="1" hangingPunct="1"/>
              <a:t>8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241FEC6-12BC-45A6-AB32-27D8A1D0C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B6752020-7D90-4553-AF34-09211A80A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09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A7121748-9B47-477D-A3DB-D60FB76EDE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13B0A9-00F1-4024-A19F-665C2CF9837B}" type="slidenum">
              <a:rPr lang="vi-VN" altLang="en-US" sz="1200">
                <a:latin typeface="Arial" panose="020B0604020202020204" pitchFamily="34" charset="0"/>
              </a:rPr>
              <a:pPr eaLnBrk="1" hangingPunct="1"/>
              <a:t>9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ACA9DA3-093C-431F-A222-E1D6AE1D07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EE025EB6-DCD3-4C0E-8A51-AD0733531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23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B4C868-E051-4137-B18E-8D4134F2DA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C05BF1-1696-4985-B897-C3B6719D52F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8DFCC012-68FE-431C-B4DA-AC92A02DB3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4FBC6F7B-1BE3-4D73-9C25-37F902496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22916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0A4391-D5D2-499A-B90E-75138B6F3B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143F49-D153-4345-B9D0-519E8C88E0BC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2F4F4D3-A9F4-475C-B581-4F94C5F643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729FDE5-5C1E-4B0B-8192-3C1C38402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00557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0DC29F0B-9E7B-41D7-A233-8D6B95229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B6D9A6-A66D-4033-A371-200F0729811D}" type="slidenum">
              <a:rPr lang="vi-VN" altLang="en-US" sz="1200">
                <a:latin typeface="Arial" panose="020B0604020202020204" pitchFamily="34" charset="0"/>
              </a:rPr>
              <a:pPr eaLnBrk="1" hangingPunct="1"/>
              <a:t>13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4E26BF98-DF47-46E5-BEA9-1B25D58EF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0AD8906-4238-4CA9-81B3-69445967A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5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3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30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518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66700"/>
            <a:ext cx="10972800" cy="613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BAD95EB-6C6C-494E-B9AE-7F8FD63EA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B400FD1-80B2-4217-AA70-9B05B5ACC3A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B5F6E2-73F6-4474-B2E2-E49D75B4B2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847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F84E-6EA4-4A78-B98F-58DF48D0D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3F844D0B-3A16-46E5-8121-156FCD4E0FA3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45611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73AE5-6721-41BA-830D-2A1F7F48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54C1-1D32-4BCF-BFDC-1BA7D3DE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14EFE-1EDE-4485-988D-CEBBE85A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2992F98-7C03-4AF5-84E3-3D477862F3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74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7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8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0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7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2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0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40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2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60736-0808-48DE-8C43-253313D4B0D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138EB-B9AD-4B4E-8471-0F6EBA834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9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.xml"/><Relationship Id="rId11" Type="http://schemas.openxmlformats.org/officeDocument/2006/relationships/image" Target="../media/image14.emf"/><Relationship Id="rId5" Type="http://schemas.openxmlformats.org/officeDocument/2006/relationships/image" Target="../media/image12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146583" y="1404998"/>
            <a:ext cx="9617191" cy="15939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57150" algn="l"/>
                <a:tab pos="2057400" algn="l"/>
              </a:tabLst>
            </a:pPr>
            <a:endParaRPr lang="en-US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57150" algn="l"/>
                <a:tab pos="2057400" algn="l"/>
              </a:tabLst>
            </a:pPr>
            <a:r>
              <a:rPr lang="en-US" sz="5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5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1958" y="1905000"/>
            <a:ext cx="9769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ình ảnh Tải, Chiếc Xe Tải Lớn., Xe Tải, Chiếc Xe Tải Lớn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89901" l="225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844" y="5031758"/>
            <a:ext cx="2057417" cy="207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orizontal Scroll 16"/>
          <p:cNvSpPr/>
          <p:nvPr/>
        </p:nvSpPr>
        <p:spPr>
          <a:xfrm>
            <a:off x="714058" y="2745381"/>
            <a:ext cx="10232967" cy="301593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Website Thích Minh Thiện ĐăkLăk - QUẢ ĐỊA CẦU CÓ LIÊN QUAN ĐẾN SINH MẠNG  CON NGƯỜI TRÊN TOÀN THẾ GIỚI NHÂN LOẠI">
            <a:extLst>
              <a:ext uri="{FF2B5EF4-FFF2-40B4-BE49-F238E27FC236}">
                <a16:creationId xmlns:a16="http://schemas.microsoft.com/office/drawing/2014/main" id="{E641F365-493F-4E84-9EEE-70E5F96C3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5F42AA-332C-46A2-B1BC-13519621E043}"/>
              </a:ext>
            </a:extLst>
          </p:cNvPr>
          <p:cNvSpPr txBox="1"/>
          <p:nvPr/>
        </p:nvSpPr>
        <p:spPr>
          <a:xfrm>
            <a:off x="2148840" y="3322320"/>
            <a:ext cx="7612678" cy="131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0374" y="264449"/>
            <a:ext cx="3249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3881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023 L -0.72331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82" name="Group 30">
            <a:extLst>
              <a:ext uri="{FF2B5EF4-FFF2-40B4-BE49-F238E27FC236}">
                <a16:creationId xmlns:a16="http://schemas.microsoft.com/office/drawing/2014/main" id="{1BEA2C6D-CE90-4EE3-9754-EFD191CFB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8621917"/>
              </p:ext>
            </p:extLst>
          </p:nvPr>
        </p:nvGraphicFramePr>
        <p:xfrm>
          <a:off x="1413216" y="2288293"/>
          <a:ext cx="8534400" cy="3733801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163680854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3814096575"/>
                    </a:ext>
                  </a:extLst>
                </a:gridCol>
              </a:tblGrid>
              <a:tr h="617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lục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(triệu km2)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7620091"/>
                  </a:ext>
                </a:extLst>
              </a:tr>
              <a:tr h="3116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Mĩ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803433"/>
                  </a:ext>
                </a:extLst>
              </a:tr>
            </a:tbl>
          </a:graphicData>
        </a:graphic>
      </p:graphicFrame>
      <p:sp>
        <p:nvSpPr>
          <p:cNvPr id="100365" name="Text Box 13">
            <a:extLst>
              <a:ext uri="{FF2B5EF4-FFF2-40B4-BE49-F238E27FC236}">
                <a16:creationId xmlns:a16="http://schemas.microsoft.com/office/drawing/2014/main" id="{8629DEED-F51D-4B1A-9A66-199186255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416" y="1010076"/>
            <a:ext cx="9144000" cy="955675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bảng số liệu về diện tích các châu lục và cho biết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Phi đứng thứ mấy về diện tích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0370" name="Rectangle 18">
            <a:extLst>
              <a:ext uri="{FF2B5EF4-FFF2-40B4-BE49-F238E27FC236}">
                <a16:creationId xmlns:a16="http://schemas.microsoft.com/office/drawing/2014/main" id="{286DA2E1-87B5-46AE-B931-C2BBC38B4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487" y="1020772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Châu Phi có diện tích là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triệu km</a:t>
            </a:r>
            <a:r>
              <a:rPr lang="en-US" altLang="en-US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đứng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3 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</a:t>
            </a:r>
            <a:r>
              <a:rPr lang="en-US" altLang="en-US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AFE859C7-FA26-4FAC-85F1-44AE833B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085" y="333828"/>
            <a:ext cx="8391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cs typeface="Times New Roman" panose="02020603050405020304" pitchFamily="18" charset="0"/>
              </a:rPr>
              <a:t>1. VỊ TRÍ ĐỊA LÍ, GIỚI HẠN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5" grpId="0" animBg="1"/>
      <p:bldP spid="100365" grpId="1" animBg="1"/>
      <p:bldP spid="1003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074465E2-C9DB-4CA7-A59E-56BC93CD3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8342" y="53749"/>
            <a:ext cx="7329714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</a:rPr>
              <a:t>1) VỊ TRÍ ĐỊA LÍ, GIỚI HẠN: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F48D64AD-3CE8-4FB5-866D-2CDBFCFE6F56}"/>
              </a:ext>
            </a:extLst>
          </p:cNvPr>
          <p:cNvSpPr/>
          <p:nvPr/>
        </p:nvSpPr>
        <p:spPr>
          <a:xfrm>
            <a:off x="1593851" y="2451101"/>
            <a:ext cx="1979613" cy="1584325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7D691D-935B-469E-9ABD-25510FC65D08}"/>
              </a:ext>
            </a:extLst>
          </p:cNvPr>
          <p:cNvSpPr/>
          <p:nvPr/>
        </p:nvSpPr>
        <p:spPr>
          <a:xfrm>
            <a:off x="6024564" y="803276"/>
            <a:ext cx="4643437" cy="1546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A4224C-85D0-43C4-B486-FF97251884A5}"/>
              </a:ext>
            </a:extLst>
          </p:cNvPr>
          <p:cNvSpPr/>
          <p:nvPr/>
        </p:nvSpPr>
        <p:spPr>
          <a:xfrm>
            <a:off x="6024564" y="2565401"/>
            <a:ext cx="4643437" cy="16605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301BC-D58F-4E28-990F-A0D613E0D9A6}"/>
              </a:ext>
            </a:extLst>
          </p:cNvPr>
          <p:cNvSpPr/>
          <p:nvPr/>
        </p:nvSpPr>
        <p:spPr>
          <a:xfrm>
            <a:off x="6024564" y="4437063"/>
            <a:ext cx="4643437" cy="2305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E69BFCB5-6A0A-4BE6-879C-BA3747611779}"/>
              </a:ext>
            </a:extLst>
          </p:cNvPr>
          <p:cNvSpPr/>
          <p:nvPr/>
        </p:nvSpPr>
        <p:spPr>
          <a:xfrm rot="20365525">
            <a:off x="3811589" y="2003426"/>
            <a:ext cx="1590675" cy="62547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3B77C12-4308-4B77-AD70-DD38E82A1482}"/>
              </a:ext>
            </a:extLst>
          </p:cNvPr>
          <p:cNvSpPr/>
          <p:nvPr/>
        </p:nvSpPr>
        <p:spPr>
          <a:xfrm>
            <a:off x="3792538" y="3141663"/>
            <a:ext cx="1668462" cy="6477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265493B-C016-4E53-91CB-AA88FB1E2923}"/>
              </a:ext>
            </a:extLst>
          </p:cNvPr>
          <p:cNvSpPr/>
          <p:nvPr/>
        </p:nvSpPr>
        <p:spPr>
          <a:xfrm rot="1076744">
            <a:off x="3719514" y="4249738"/>
            <a:ext cx="1563687" cy="6461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un 9">
            <a:hlinkClick r:id="rId2" action="ppaction://hlinksldjump"/>
            <a:extLst>
              <a:ext uri="{FF2B5EF4-FFF2-40B4-BE49-F238E27FC236}">
                <a16:creationId xmlns:a16="http://schemas.microsoft.com/office/drawing/2014/main" id="{2DB94AC1-4013-40B9-8A63-0499DEEA4582}"/>
              </a:ext>
            </a:extLst>
          </p:cNvPr>
          <p:cNvSpPr/>
          <p:nvPr/>
        </p:nvSpPr>
        <p:spPr>
          <a:xfrm>
            <a:off x="429064" y="5978769"/>
            <a:ext cx="661182" cy="601662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387A65-8EE1-42C1-B1A4-415B56166AA9}"/>
              </a:ext>
            </a:extLst>
          </p:cNvPr>
          <p:cNvGrpSpPr/>
          <p:nvPr/>
        </p:nvGrpSpPr>
        <p:grpSpPr>
          <a:xfrm>
            <a:off x="1170560" y="835998"/>
            <a:ext cx="2826194" cy="958005"/>
            <a:chOff x="563978" y="745588"/>
            <a:chExt cx="2910742" cy="101287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50952EA-EC0D-44B2-A521-CCBC7D3D606B}"/>
                </a:ext>
              </a:extLst>
            </p:cNvPr>
            <p:cNvSpPr/>
            <p:nvPr/>
          </p:nvSpPr>
          <p:spPr>
            <a:xfrm>
              <a:off x="563978" y="745588"/>
              <a:ext cx="2910742" cy="1012874"/>
            </a:xfrm>
            <a:custGeom>
              <a:avLst/>
              <a:gdLst>
                <a:gd name="connsiteX0" fmla="*/ 0 w 2910742"/>
                <a:gd name="connsiteY0" fmla="*/ 168816 h 1012874"/>
                <a:gd name="connsiteX1" fmla="*/ 168816 w 2910742"/>
                <a:gd name="connsiteY1" fmla="*/ 0 h 1012874"/>
                <a:gd name="connsiteX2" fmla="*/ 734900 w 2910742"/>
                <a:gd name="connsiteY2" fmla="*/ 0 h 1012874"/>
                <a:gd name="connsiteX3" fmla="*/ 1300984 w 2910742"/>
                <a:gd name="connsiteY3" fmla="*/ 0 h 1012874"/>
                <a:gd name="connsiteX4" fmla="*/ 1841338 w 2910742"/>
                <a:gd name="connsiteY4" fmla="*/ 0 h 1012874"/>
                <a:gd name="connsiteX5" fmla="*/ 2741926 w 2910742"/>
                <a:gd name="connsiteY5" fmla="*/ 0 h 1012874"/>
                <a:gd name="connsiteX6" fmla="*/ 2910742 w 2910742"/>
                <a:gd name="connsiteY6" fmla="*/ 168816 h 1012874"/>
                <a:gd name="connsiteX7" fmla="*/ 2910742 w 2910742"/>
                <a:gd name="connsiteY7" fmla="*/ 499685 h 1012874"/>
                <a:gd name="connsiteX8" fmla="*/ 2910742 w 2910742"/>
                <a:gd name="connsiteY8" fmla="*/ 844058 h 1012874"/>
                <a:gd name="connsiteX9" fmla="*/ 2741926 w 2910742"/>
                <a:gd name="connsiteY9" fmla="*/ 1012874 h 1012874"/>
                <a:gd name="connsiteX10" fmla="*/ 2175842 w 2910742"/>
                <a:gd name="connsiteY10" fmla="*/ 1012874 h 1012874"/>
                <a:gd name="connsiteX11" fmla="*/ 1609758 w 2910742"/>
                <a:gd name="connsiteY11" fmla="*/ 1012874 h 1012874"/>
                <a:gd name="connsiteX12" fmla="*/ 1069405 w 2910742"/>
                <a:gd name="connsiteY12" fmla="*/ 1012874 h 1012874"/>
                <a:gd name="connsiteX13" fmla="*/ 168816 w 2910742"/>
                <a:gd name="connsiteY13" fmla="*/ 1012874 h 1012874"/>
                <a:gd name="connsiteX14" fmla="*/ 0 w 2910742"/>
                <a:gd name="connsiteY14" fmla="*/ 844058 h 1012874"/>
                <a:gd name="connsiteX15" fmla="*/ 0 w 2910742"/>
                <a:gd name="connsiteY15" fmla="*/ 519942 h 1012874"/>
                <a:gd name="connsiteX16" fmla="*/ 0 w 2910742"/>
                <a:gd name="connsiteY16" fmla="*/ 168816 h 101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10742" h="1012874" fill="none" extrusionOk="0">
                  <a:moveTo>
                    <a:pt x="0" y="168816"/>
                  </a:moveTo>
                  <a:cubicBezTo>
                    <a:pt x="-9321" y="73917"/>
                    <a:pt x="95321" y="-9740"/>
                    <a:pt x="168816" y="0"/>
                  </a:cubicBezTo>
                  <a:cubicBezTo>
                    <a:pt x="294237" y="-35879"/>
                    <a:pt x="482609" y="26474"/>
                    <a:pt x="734900" y="0"/>
                  </a:cubicBezTo>
                  <a:cubicBezTo>
                    <a:pt x="987191" y="-26474"/>
                    <a:pt x="1094951" y="20225"/>
                    <a:pt x="1300984" y="0"/>
                  </a:cubicBezTo>
                  <a:cubicBezTo>
                    <a:pt x="1507017" y="-20225"/>
                    <a:pt x="1730524" y="27308"/>
                    <a:pt x="1841338" y="0"/>
                  </a:cubicBezTo>
                  <a:cubicBezTo>
                    <a:pt x="1952152" y="-27308"/>
                    <a:pt x="2298862" y="98327"/>
                    <a:pt x="2741926" y="0"/>
                  </a:cubicBezTo>
                  <a:cubicBezTo>
                    <a:pt x="2843067" y="-22433"/>
                    <a:pt x="2918492" y="59214"/>
                    <a:pt x="2910742" y="168816"/>
                  </a:cubicBezTo>
                  <a:cubicBezTo>
                    <a:pt x="2934003" y="286478"/>
                    <a:pt x="2896366" y="376472"/>
                    <a:pt x="2910742" y="499685"/>
                  </a:cubicBezTo>
                  <a:cubicBezTo>
                    <a:pt x="2925118" y="622898"/>
                    <a:pt x="2880112" y="724446"/>
                    <a:pt x="2910742" y="844058"/>
                  </a:cubicBezTo>
                  <a:cubicBezTo>
                    <a:pt x="2933764" y="947996"/>
                    <a:pt x="2836470" y="1015051"/>
                    <a:pt x="2741926" y="1012874"/>
                  </a:cubicBezTo>
                  <a:cubicBezTo>
                    <a:pt x="2610572" y="1061013"/>
                    <a:pt x="2337289" y="1008444"/>
                    <a:pt x="2175842" y="1012874"/>
                  </a:cubicBezTo>
                  <a:cubicBezTo>
                    <a:pt x="2014395" y="1017304"/>
                    <a:pt x="1744942" y="963358"/>
                    <a:pt x="1609758" y="1012874"/>
                  </a:cubicBezTo>
                  <a:cubicBezTo>
                    <a:pt x="1474574" y="1062390"/>
                    <a:pt x="1312710" y="1004804"/>
                    <a:pt x="1069405" y="1012874"/>
                  </a:cubicBezTo>
                  <a:cubicBezTo>
                    <a:pt x="826100" y="1020944"/>
                    <a:pt x="393096" y="907467"/>
                    <a:pt x="168816" y="1012874"/>
                  </a:cubicBezTo>
                  <a:cubicBezTo>
                    <a:pt x="66620" y="1001907"/>
                    <a:pt x="27104" y="934444"/>
                    <a:pt x="0" y="844058"/>
                  </a:cubicBezTo>
                  <a:cubicBezTo>
                    <a:pt x="-2273" y="692535"/>
                    <a:pt x="17822" y="588879"/>
                    <a:pt x="0" y="519942"/>
                  </a:cubicBezTo>
                  <a:cubicBezTo>
                    <a:pt x="-17822" y="451005"/>
                    <a:pt x="9486" y="245238"/>
                    <a:pt x="0" y="168816"/>
                  </a:cubicBezTo>
                  <a:close/>
                </a:path>
                <a:path w="2910742" h="1012874" stroke="0" extrusionOk="0">
                  <a:moveTo>
                    <a:pt x="0" y="168816"/>
                  </a:moveTo>
                  <a:cubicBezTo>
                    <a:pt x="24004" y="70493"/>
                    <a:pt x="65162" y="-10660"/>
                    <a:pt x="168816" y="0"/>
                  </a:cubicBezTo>
                  <a:cubicBezTo>
                    <a:pt x="303716" y="-37916"/>
                    <a:pt x="517831" y="21247"/>
                    <a:pt x="606245" y="0"/>
                  </a:cubicBezTo>
                  <a:cubicBezTo>
                    <a:pt x="694659" y="-21247"/>
                    <a:pt x="1047566" y="20557"/>
                    <a:pt x="1172329" y="0"/>
                  </a:cubicBezTo>
                  <a:cubicBezTo>
                    <a:pt x="1297092" y="-20557"/>
                    <a:pt x="1449006" y="20910"/>
                    <a:pt x="1686951" y="0"/>
                  </a:cubicBezTo>
                  <a:cubicBezTo>
                    <a:pt x="1924896" y="-20910"/>
                    <a:pt x="2109981" y="47421"/>
                    <a:pt x="2227304" y="0"/>
                  </a:cubicBezTo>
                  <a:cubicBezTo>
                    <a:pt x="2344627" y="-47421"/>
                    <a:pt x="2585236" y="31986"/>
                    <a:pt x="2741926" y="0"/>
                  </a:cubicBezTo>
                  <a:cubicBezTo>
                    <a:pt x="2837222" y="10525"/>
                    <a:pt x="2908494" y="78651"/>
                    <a:pt x="2910742" y="168816"/>
                  </a:cubicBezTo>
                  <a:cubicBezTo>
                    <a:pt x="2945112" y="302281"/>
                    <a:pt x="2903232" y="417199"/>
                    <a:pt x="2910742" y="513189"/>
                  </a:cubicBezTo>
                  <a:cubicBezTo>
                    <a:pt x="2918252" y="609179"/>
                    <a:pt x="2876679" y="707925"/>
                    <a:pt x="2910742" y="844058"/>
                  </a:cubicBezTo>
                  <a:cubicBezTo>
                    <a:pt x="2911872" y="931897"/>
                    <a:pt x="2843033" y="993482"/>
                    <a:pt x="2741926" y="1012874"/>
                  </a:cubicBezTo>
                  <a:cubicBezTo>
                    <a:pt x="2569148" y="1025763"/>
                    <a:pt x="2293062" y="947217"/>
                    <a:pt x="2175842" y="1012874"/>
                  </a:cubicBezTo>
                  <a:cubicBezTo>
                    <a:pt x="2058622" y="1078531"/>
                    <a:pt x="1942997" y="986376"/>
                    <a:pt x="1712682" y="1012874"/>
                  </a:cubicBezTo>
                  <a:cubicBezTo>
                    <a:pt x="1482367" y="1039372"/>
                    <a:pt x="1426796" y="959636"/>
                    <a:pt x="1249522" y="1012874"/>
                  </a:cubicBezTo>
                  <a:cubicBezTo>
                    <a:pt x="1072248" y="1066112"/>
                    <a:pt x="963020" y="1005210"/>
                    <a:pt x="683438" y="1012874"/>
                  </a:cubicBezTo>
                  <a:cubicBezTo>
                    <a:pt x="403856" y="1020538"/>
                    <a:pt x="354292" y="982785"/>
                    <a:pt x="168816" y="1012874"/>
                  </a:cubicBezTo>
                  <a:cubicBezTo>
                    <a:pt x="58606" y="1025819"/>
                    <a:pt x="-24339" y="935343"/>
                    <a:pt x="0" y="844058"/>
                  </a:cubicBezTo>
                  <a:cubicBezTo>
                    <a:pt x="-13431" y="708670"/>
                    <a:pt x="15466" y="633540"/>
                    <a:pt x="0" y="513189"/>
                  </a:cubicBezTo>
                  <a:cubicBezTo>
                    <a:pt x="-15466" y="392838"/>
                    <a:pt x="7522" y="239011"/>
                    <a:pt x="0" y="168816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569862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D8FD02-250D-47FE-8262-2D2BDD3E5997}"/>
                </a:ext>
              </a:extLst>
            </p:cNvPr>
            <p:cNvSpPr/>
            <p:nvPr/>
          </p:nvSpPr>
          <p:spPr>
            <a:xfrm>
              <a:off x="746212" y="791531"/>
              <a:ext cx="25462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/>
              </a:prstTxWarp>
              <a:spAutoFit/>
            </a:bodyPr>
            <a:lstStyle/>
            <a:p>
              <a:pPr algn="ctr"/>
              <a:r>
                <a:rPr lang="en-US" sz="5400" b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5400" b="1" cap="none" spc="0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5400" b="1" cap="none" spc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29283828-7D8B-4257-A3EE-599DD66D18C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1" y="1447801"/>
            <a:ext cx="5229225" cy="509587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2227" name="Ink 3">
                <a:extLst>
                  <a:ext uri="{FF2B5EF4-FFF2-40B4-BE49-F238E27FC236}">
                    <a16:creationId xmlns:a16="http://schemas.microsoft.com/office/drawing/2014/main" id="{775CC310-E36B-46A4-B158-7CD483C7B148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20000" y="3886200"/>
              <a:ext cx="990600" cy="801688"/>
            </p14:xfrm>
          </p:contentPart>
        </mc:Choice>
        <mc:Fallback xmlns="">
          <p:pic>
            <p:nvPicPr>
              <p:cNvPr id="52227" name="Ink 3">
                <a:extLst>
                  <a:ext uri="{FF2B5EF4-FFF2-40B4-BE49-F238E27FC236}">
                    <a16:creationId xmlns:a16="http://schemas.microsoft.com/office/drawing/2014/main" id="{775CC310-E36B-46A4-B158-7CD483C7B148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2362" y="3868553"/>
                <a:ext cx="1025156" cy="836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2228" name="Ink 4">
                <a:extLst>
                  <a:ext uri="{FF2B5EF4-FFF2-40B4-BE49-F238E27FC236}">
                    <a16:creationId xmlns:a16="http://schemas.microsoft.com/office/drawing/2014/main" id="{F6629396-B0FB-4057-8006-62582803430D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91200" y="2971801"/>
              <a:ext cx="1295400" cy="893763"/>
            </p14:xfrm>
          </p:contentPart>
        </mc:Choice>
        <mc:Fallback xmlns="">
          <p:pic>
            <p:nvPicPr>
              <p:cNvPr id="52228" name="Ink 4">
                <a:extLst>
                  <a:ext uri="{FF2B5EF4-FFF2-40B4-BE49-F238E27FC236}">
                    <a16:creationId xmlns:a16="http://schemas.microsoft.com/office/drawing/2014/main" id="{F6629396-B0FB-4057-8006-62582803430D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998" y="2954680"/>
                <a:ext cx="1329101" cy="9273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2229" name="Ink 5">
                <a:extLst>
                  <a:ext uri="{FF2B5EF4-FFF2-40B4-BE49-F238E27FC236}">
                    <a16:creationId xmlns:a16="http://schemas.microsoft.com/office/drawing/2014/main" id="{25D31B31-49B4-4C76-AF45-A059BF397A05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63001" y="2209801"/>
              <a:ext cx="696913" cy="1863725"/>
            </p14:xfrm>
          </p:contentPart>
        </mc:Choice>
        <mc:Fallback xmlns="">
          <p:pic>
            <p:nvPicPr>
              <p:cNvPr id="52229" name="Ink 5">
                <a:extLst>
                  <a:ext uri="{FF2B5EF4-FFF2-40B4-BE49-F238E27FC236}">
                    <a16:creationId xmlns:a16="http://schemas.microsoft.com/office/drawing/2014/main" id="{25D31B31-49B4-4C76-AF45-A059BF397A05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45380" y="2192099"/>
                <a:ext cx="731435" cy="18984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2230" name="Ink 6">
                <a:extLst>
                  <a:ext uri="{FF2B5EF4-FFF2-40B4-BE49-F238E27FC236}">
                    <a16:creationId xmlns:a16="http://schemas.microsoft.com/office/drawing/2014/main" id="{1C308DAA-284A-4EDC-A946-A2F9A80F9703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15400" y="3789364"/>
              <a:ext cx="76200" cy="249237"/>
            </p14:xfrm>
          </p:contentPart>
        </mc:Choice>
        <mc:Fallback xmlns="">
          <p:pic>
            <p:nvPicPr>
              <p:cNvPr id="52230" name="Ink 6">
                <a:extLst>
                  <a:ext uri="{FF2B5EF4-FFF2-40B4-BE49-F238E27FC236}">
                    <a16:creationId xmlns:a16="http://schemas.microsoft.com/office/drawing/2014/main" id="{1C308DAA-284A-4EDC-A946-A2F9A80F9703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97704" y="3771716"/>
                <a:ext cx="110869" cy="283813"/>
              </a:xfrm>
              <a:prstGeom prst="rect">
                <a:avLst/>
              </a:prstGeom>
            </p:spPr>
          </p:pic>
        </mc:Fallback>
      </mc:AlternateContent>
      <p:sp>
        <p:nvSpPr>
          <p:cNvPr id="52231" name="AutoShape 7">
            <a:extLst>
              <a:ext uri="{FF2B5EF4-FFF2-40B4-BE49-F238E27FC236}">
                <a16:creationId xmlns:a16="http://schemas.microsoft.com/office/drawing/2014/main" id="{B31E176C-41A0-4543-8BC7-E18D611EE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057400"/>
            <a:ext cx="990600" cy="914400"/>
          </a:xfrm>
          <a:prstGeom prst="wedgeRoundRectCallout">
            <a:avLst>
              <a:gd name="adj1" fmla="val 123556"/>
              <a:gd name="adj2" fmla="val 970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</a:p>
          <a:p>
            <a:pPr algn="ctr"/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Ni-giê</a:t>
            </a:r>
          </a:p>
        </p:txBody>
      </p:sp>
      <p:sp>
        <p:nvSpPr>
          <p:cNvPr id="52232" name="AutoShape 8">
            <a:extLst>
              <a:ext uri="{FF2B5EF4-FFF2-40B4-BE49-F238E27FC236}">
                <a16:creationId xmlns:a16="http://schemas.microsoft.com/office/drawing/2014/main" id="{C9E7787A-B167-4886-A832-1AF9DA297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962400"/>
            <a:ext cx="1143000" cy="914400"/>
          </a:xfrm>
          <a:prstGeom prst="wedgeRoundRectCallout">
            <a:avLst>
              <a:gd name="adj1" fmla="val 160417"/>
              <a:gd name="adj2" fmla="val 330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</a:p>
          <a:p>
            <a:pPr algn="ctr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Côn-gô</a:t>
            </a:r>
          </a:p>
        </p:txBody>
      </p:sp>
      <p:sp>
        <p:nvSpPr>
          <p:cNvPr id="52233" name="AutoShape 9">
            <a:extLst>
              <a:ext uri="{FF2B5EF4-FFF2-40B4-BE49-F238E27FC236}">
                <a16:creationId xmlns:a16="http://schemas.microsoft.com/office/drawing/2014/main" id="{CFCA010A-30EB-417B-A1F4-2A20CB5C833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082401" y="2048106"/>
            <a:ext cx="838200" cy="838200"/>
          </a:xfrm>
          <a:prstGeom prst="wedgeRoundRectCallout">
            <a:avLst>
              <a:gd name="adj1" fmla="val 160792"/>
              <a:gd name="adj2" fmla="val 8011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</a:p>
          <a:p>
            <a:pPr algn="ctr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</a:p>
        </p:txBody>
      </p:sp>
      <p:sp>
        <p:nvSpPr>
          <p:cNvPr id="52234" name="AutoShape 10">
            <a:extLst>
              <a:ext uri="{FF2B5EF4-FFF2-40B4-BE49-F238E27FC236}">
                <a16:creationId xmlns:a16="http://schemas.microsoft.com/office/drawing/2014/main" id="{C0DD528A-9A1A-4692-8F24-50132A662733}"/>
              </a:ext>
            </a:extLst>
          </p:cNvPr>
          <p:cNvSpPr>
            <a:spLocks noChangeArrowheads="1"/>
          </p:cNvSpPr>
          <p:nvPr/>
        </p:nvSpPr>
        <p:spPr bwMode="auto">
          <a:xfrm rot="19659510">
            <a:off x="6183314" y="1206500"/>
            <a:ext cx="1125537" cy="896938"/>
          </a:xfrm>
          <a:prstGeom prst="wedgeRoundRectCallout">
            <a:avLst>
              <a:gd name="adj1" fmla="val -5972"/>
              <a:gd name="adj2" fmla="val 17928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 địa</a:t>
            </a:r>
          </a:p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</a:p>
        </p:txBody>
      </p:sp>
      <p:sp>
        <p:nvSpPr>
          <p:cNvPr id="52235" name="AutoShape 11">
            <a:extLst>
              <a:ext uri="{FF2B5EF4-FFF2-40B4-BE49-F238E27FC236}">
                <a16:creationId xmlns:a16="http://schemas.microsoft.com/office/drawing/2014/main" id="{A11E9882-D953-4FD9-8974-C8CAE1148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2239" y="3314700"/>
            <a:ext cx="1143000" cy="1295400"/>
          </a:xfrm>
          <a:prstGeom prst="wedgeRoundRectCallout">
            <a:avLst>
              <a:gd name="adj1" fmla="val -96250"/>
              <a:gd name="adj2" fmla="val -3382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Cao nguyên</a:t>
            </a:r>
          </a:p>
          <a:p>
            <a:pPr algn="ctr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Ê-ti-ô-pi</a:t>
            </a:r>
          </a:p>
        </p:txBody>
      </p:sp>
      <p:sp>
        <p:nvSpPr>
          <p:cNvPr id="52236" name="AutoShape 12">
            <a:extLst>
              <a:ext uri="{FF2B5EF4-FFF2-40B4-BE49-F238E27FC236}">
                <a16:creationId xmlns:a16="http://schemas.microsoft.com/office/drawing/2014/main" id="{0C8EB1EB-D124-462E-8845-E74B9501CED1}"/>
              </a:ext>
            </a:extLst>
          </p:cNvPr>
          <p:cNvSpPr>
            <a:spLocks noChangeArrowheads="1"/>
          </p:cNvSpPr>
          <p:nvPr/>
        </p:nvSpPr>
        <p:spPr bwMode="auto">
          <a:xfrm rot="2033278">
            <a:off x="8816975" y="906463"/>
            <a:ext cx="1066800" cy="1295400"/>
          </a:xfrm>
          <a:prstGeom prst="wedgeRoundRectCallout">
            <a:avLst>
              <a:gd name="adj1" fmla="val 43472"/>
              <a:gd name="adj2" fmla="val 1442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 địa</a:t>
            </a:r>
          </a:p>
          <a:p>
            <a:pPr algn="ctr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 thượng</a:t>
            </a:r>
          </a:p>
        </p:txBody>
      </p:sp>
      <p:sp>
        <p:nvSpPr>
          <p:cNvPr id="52237" name="AutoShape 13">
            <a:extLst>
              <a:ext uri="{FF2B5EF4-FFF2-40B4-BE49-F238E27FC236}">
                <a16:creationId xmlns:a16="http://schemas.microsoft.com/office/drawing/2014/main" id="{9C8A2395-9B9D-4500-952D-DEAEE9D8F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334000"/>
            <a:ext cx="1219200" cy="1066800"/>
          </a:xfrm>
          <a:prstGeom prst="wedgeRoundRectCallout">
            <a:avLst>
              <a:gd name="adj1" fmla="val 178907"/>
              <a:gd name="adj2" fmla="val -1842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 địa</a:t>
            </a:r>
          </a:p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Côn-gô</a:t>
            </a:r>
          </a:p>
        </p:txBody>
      </p:sp>
      <p:sp>
        <p:nvSpPr>
          <p:cNvPr id="52238" name="AutoShape 14">
            <a:extLst>
              <a:ext uri="{FF2B5EF4-FFF2-40B4-BE49-F238E27FC236}">
                <a16:creationId xmlns:a16="http://schemas.microsoft.com/office/drawing/2014/main" id="{4A8003F4-3AD5-4D36-B002-E727E213F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943600"/>
            <a:ext cx="1828800" cy="914400"/>
          </a:xfrm>
          <a:prstGeom prst="wedgeRoundRectCallout">
            <a:avLst>
              <a:gd name="adj1" fmla="val 39843"/>
              <a:gd name="adj2" fmla="val -13750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 địa</a:t>
            </a:r>
          </a:p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Ca-la-ha-ri</a:t>
            </a:r>
          </a:p>
        </p:txBody>
      </p:sp>
      <p:sp>
        <p:nvSpPr>
          <p:cNvPr id="52239" name="AutoShape 15">
            <a:extLst>
              <a:ext uri="{FF2B5EF4-FFF2-40B4-BE49-F238E27FC236}">
                <a16:creationId xmlns:a16="http://schemas.microsoft.com/office/drawing/2014/main" id="{D09792A0-C0C8-47CC-8E18-D851923BA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648200"/>
            <a:ext cx="1066800" cy="1371600"/>
          </a:xfrm>
          <a:prstGeom prst="wedgeRoundRectCallout">
            <a:avLst>
              <a:gd name="adj1" fmla="val -110269"/>
              <a:gd name="adj2" fmla="val -7222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Cao nguyên</a:t>
            </a:r>
          </a:p>
          <a:p>
            <a:pPr algn="ctr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Đông Phi</a:t>
            </a:r>
          </a:p>
        </p:txBody>
      </p:sp>
      <p:sp>
        <p:nvSpPr>
          <p:cNvPr id="52242" name="Rectangle 18">
            <a:extLst>
              <a:ext uri="{FF2B5EF4-FFF2-40B4-BE49-F238E27FC236}">
                <a16:creationId xmlns:a16="http://schemas.microsoft.com/office/drawing/2014/main" id="{6F59131F-D037-4DAF-B85B-877989D06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73088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43" name="Rectangle 19">
            <a:extLst>
              <a:ext uri="{FF2B5EF4-FFF2-40B4-BE49-F238E27FC236}">
                <a16:creationId xmlns:a16="http://schemas.microsoft.com/office/drawing/2014/main" id="{B1BB0124-48A0-42A4-8D4A-86C1C7DDB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81200"/>
            <a:ext cx="3657600" cy="243840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</a:extLst>
        </p:spPr>
        <p:txBody>
          <a:bodyPr anchor="b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 eaLnBrk="1" hangingPunct="1"/>
            <a:br>
              <a:rPr lang="en-US" altLang="en-US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vị trí các </a:t>
            </a:r>
            <a:r>
              <a:rPr lang="en-US" alt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 nguyên </a:t>
            </a:r>
            <a:r>
              <a:rPr lang="en-US" altLang="en-US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bồn địa </a:t>
            </a:r>
            <a:r>
              <a:rPr lang="en-US" altLang="en-US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châu Phi.</a:t>
            </a:r>
            <a:br>
              <a:rPr lang="en-US" altLang="en-US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Xác định vị trí các </a:t>
            </a:r>
            <a:r>
              <a:rPr lang="en-US" alt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 sông lớn </a:t>
            </a:r>
            <a:r>
              <a:rPr lang="en-US" altLang="en-US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châu Phi?</a:t>
            </a:r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2244" name="Rectangle 20">
            <a:extLst>
              <a:ext uri="{FF2B5EF4-FFF2-40B4-BE49-F238E27FC236}">
                <a16:creationId xmlns:a16="http://schemas.microsoft.com/office/drawing/2014/main" id="{907EA6F4-1C74-4FB6-B2D5-303D9A0D6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800600"/>
            <a:ext cx="36576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Châu Phi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sông hồ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bồn địa và </a:t>
            </a:r>
          </a:p>
          <a:p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2" grpId="0" animBg="1"/>
      <p:bldP spid="52233" grpId="0" animBg="1"/>
      <p:bldP spid="52234" grpId="0" animBg="1"/>
      <p:bldP spid="52235" grpId="0" animBg="1"/>
      <p:bldP spid="52236" grpId="0" animBg="1"/>
      <p:bldP spid="52237" grpId="0" animBg="1"/>
      <p:bldP spid="52238" grpId="0" animBg="1"/>
      <p:bldP spid="52239" grpId="0" animBg="1"/>
      <p:bldP spid="52243" grpId="0" animBg="1"/>
      <p:bldP spid="52243" grpId="1" animBg="1"/>
      <p:bldP spid="522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>
            <a:extLst>
              <a:ext uri="{FF2B5EF4-FFF2-40B4-BE49-F238E27FC236}">
                <a16:creationId xmlns:a16="http://schemas.microsoft.com/office/drawing/2014/main" id="{C00BEC9A-F07A-4D61-95F1-403742551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1" y="301627"/>
            <a:ext cx="88931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2. ĐẶC ĐIỂM TỰ NHIÊN:</a:t>
            </a:r>
          </a:p>
          <a:p>
            <a:pPr eaLnBrk="1" hangingPunct="1"/>
            <a:endParaRPr lang="en-US" altLang="en-US" sz="36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0926E0-0460-4C96-AE04-C630F970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173" y="532550"/>
            <a:ext cx="4840360" cy="602382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D8AF89-4E1E-41EF-B7F1-09FCC60374BB}"/>
              </a:ext>
            </a:extLst>
          </p:cNvPr>
          <p:cNvSpPr/>
          <p:nvPr/>
        </p:nvSpPr>
        <p:spPr>
          <a:xfrm>
            <a:off x="1138756" y="1473491"/>
            <a:ext cx="4957244" cy="1536666"/>
          </a:xfrm>
          <a:custGeom>
            <a:avLst/>
            <a:gdLst>
              <a:gd name="connsiteX0" fmla="*/ 0 w 4957244"/>
              <a:gd name="connsiteY0" fmla="*/ 256116 h 1536666"/>
              <a:gd name="connsiteX1" fmla="*/ 256116 w 4957244"/>
              <a:gd name="connsiteY1" fmla="*/ 0 h 1536666"/>
              <a:gd name="connsiteX2" fmla="*/ 678392 w 4957244"/>
              <a:gd name="connsiteY2" fmla="*/ 0 h 1536666"/>
              <a:gd name="connsiteX3" fmla="*/ 1145118 w 4957244"/>
              <a:gd name="connsiteY3" fmla="*/ 0 h 1536666"/>
              <a:gd name="connsiteX4" fmla="*/ 1611845 w 4957244"/>
              <a:gd name="connsiteY4" fmla="*/ 0 h 1536666"/>
              <a:gd name="connsiteX5" fmla="*/ 2078571 w 4957244"/>
              <a:gd name="connsiteY5" fmla="*/ 0 h 1536666"/>
              <a:gd name="connsiteX6" fmla="*/ 2500847 w 4957244"/>
              <a:gd name="connsiteY6" fmla="*/ 0 h 1536666"/>
              <a:gd name="connsiteX7" fmla="*/ 2967573 w 4957244"/>
              <a:gd name="connsiteY7" fmla="*/ 0 h 1536666"/>
              <a:gd name="connsiteX8" fmla="*/ 3478750 w 4957244"/>
              <a:gd name="connsiteY8" fmla="*/ 0 h 1536666"/>
              <a:gd name="connsiteX9" fmla="*/ 3989926 w 4957244"/>
              <a:gd name="connsiteY9" fmla="*/ 0 h 1536666"/>
              <a:gd name="connsiteX10" fmla="*/ 4701128 w 4957244"/>
              <a:gd name="connsiteY10" fmla="*/ 0 h 1536666"/>
              <a:gd name="connsiteX11" fmla="*/ 4957244 w 4957244"/>
              <a:gd name="connsiteY11" fmla="*/ 256116 h 1536666"/>
              <a:gd name="connsiteX12" fmla="*/ 4957244 w 4957244"/>
              <a:gd name="connsiteY12" fmla="*/ 788822 h 1536666"/>
              <a:gd name="connsiteX13" fmla="*/ 4957244 w 4957244"/>
              <a:gd name="connsiteY13" fmla="*/ 1280550 h 1536666"/>
              <a:gd name="connsiteX14" fmla="*/ 4701128 w 4957244"/>
              <a:gd name="connsiteY14" fmla="*/ 1536666 h 1536666"/>
              <a:gd name="connsiteX15" fmla="*/ 4278852 w 4957244"/>
              <a:gd name="connsiteY15" fmla="*/ 1536666 h 1536666"/>
              <a:gd name="connsiteX16" fmla="*/ 3812126 w 4957244"/>
              <a:gd name="connsiteY16" fmla="*/ 1536666 h 1536666"/>
              <a:gd name="connsiteX17" fmla="*/ 3389849 w 4957244"/>
              <a:gd name="connsiteY17" fmla="*/ 1536666 h 1536666"/>
              <a:gd name="connsiteX18" fmla="*/ 2834223 w 4957244"/>
              <a:gd name="connsiteY18" fmla="*/ 1536666 h 1536666"/>
              <a:gd name="connsiteX19" fmla="*/ 2367497 w 4957244"/>
              <a:gd name="connsiteY19" fmla="*/ 1536666 h 1536666"/>
              <a:gd name="connsiteX20" fmla="*/ 1945221 w 4957244"/>
              <a:gd name="connsiteY20" fmla="*/ 1536666 h 1536666"/>
              <a:gd name="connsiteX21" fmla="*/ 1522944 w 4957244"/>
              <a:gd name="connsiteY21" fmla="*/ 1536666 h 1536666"/>
              <a:gd name="connsiteX22" fmla="*/ 878418 w 4957244"/>
              <a:gd name="connsiteY22" fmla="*/ 1536666 h 1536666"/>
              <a:gd name="connsiteX23" fmla="*/ 256116 w 4957244"/>
              <a:gd name="connsiteY23" fmla="*/ 1536666 h 1536666"/>
              <a:gd name="connsiteX24" fmla="*/ 0 w 4957244"/>
              <a:gd name="connsiteY24" fmla="*/ 1280550 h 1536666"/>
              <a:gd name="connsiteX25" fmla="*/ 0 w 4957244"/>
              <a:gd name="connsiteY25" fmla="*/ 778577 h 1536666"/>
              <a:gd name="connsiteX26" fmla="*/ 0 w 4957244"/>
              <a:gd name="connsiteY26" fmla="*/ 256116 h 153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57244" h="1536666" fill="none" extrusionOk="0">
                <a:moveTo>
                  <a:pt x="0" y="256116"/>
                </a:moveTo>
                <a:cubicBezTo>
                  <a:pt x="2277" y="125378"/>
                  <a:pt x="107201" y="17546"/>
                  <a:pt x="256116" y="0"/>
                </a:cubicBezTo>
                <a:cubicBezTo>
                  <a:pt x="424118" y="-5182"/>
                  <a:pt x="590281" y="48853"/>
                  <a:pt x="678392" y="0"/>
                </a:cubicBezTo>
                <a:cubicBezTo>
                  <a:pt x="766503" y="-48853"/>
                  <a:pt x="960678" y="12016"/>
                  <a:pt x="1145118" y="0"/>
                </a:cubicBezTo>
                <a:cubicBezTo>
                  <a:pt x="1329558" y="-12016"/>
                  <a:pt x="1515472" y="50640"/>
                  <a:pt x="1611845" y="0"/>
                </a:cubicBezTo>
                <a:cubicBezTo>
                  <a:pt x="1708218" y="-50640"/>
                  <a:pt x="1920440" y="23942"/>
                  <a:pt x="2078571" y="0"/>
                </a:cubicBezTo>
                <a:cubicBezTo>
                  <a:pt x="2236702" y="-23942"/>
                  <a:pt x="2348005" y="20119"/>
                  <a:pt x="2500847" y="0"/>
                </a:cubicBezTo>
                <a:cubicBezTo>
                  <a:pt x="2653689" y="-20119"/>
                  <a:pt x="2803925" y="28934"/>
                  <a:pt x="2967573" y="0"/>
                </a:cubicBezTo>
                <a:cubicBezTo>
                  <a:pt x="3131221" y="-28934"/>
                  <a:pt x="3335086" y="21535"/>
                  <a:pt x="3478750" y="0"/>
                </a:cubicBezTo>
                <a:cubicBezTo>
                  <a:pt x="3622414" y="-21535"/>
                  <a:pt x="3777943" y="60825"/>
                  <a:pt x="3989926" y="0"/>
                </a:cubicBezTo>
                <a:cubicBezTo>
                  <a:pt x="4201909" y="-60825"/>
                  <a:pt x="4453387" y="1819"/>
                  <a:pt x="4701128" y="0"/>
                </a:cubicBezTo>
                <a:cubicBezTo>
                  <a:pt x="4842907" y="-13859"/>
                  <a:pt x="4950481" y="126597"/>
                  <a:pt x="4957244" y="256116"/>
                </a:cubicBezTo>
                <a:cubicBezTo>
                  <a:pt x="4998408" y="402008"/>
                  <a:pt x="4944460" y="658807"/>
                  <a:pt x="4957244" y="788822"/>
                </a:cubicBezTo>
                <a:cubicBezTo>
                  <a:pt x="4970028" y="918837"/>
                  <a:pt x="4950615" y="1149892"/>
                  <a:pt x="4957244" y="1280550"/>
                </a:cubicBezTo>
                <a:cubicBezTo>
                  <a:pt x="4953678" y="1421382"/>
                  <a:pt x="4830120" y="1519823"/>
                  <a:pt x="4701128" y="1536666"/>
                </a:cubicBezTo>
                <a:cubicBezTo>
                  <a:pt x="4585242" y="1560736"/>
                  <a:pt x="4473739" y="1505666"/>
                  <a:pt x="4278852" y="1536666"/>
                </a:cubicBezTo>
                <a:cubicBezTo>
                  <a:pt x="4083965" y="1567666"/>
                  <a:pt x="3945979" y="1495333"/>
                  <a:pt x="3812126" y="1536666"/>
                </a:cubicBezTo>
                <a:cubicBezTo>
                  <a:pt x="3678273" y="1577999"/>
                  <a:pt x="3535588" y="1486724"/>
                  <a:pt x="3389849" y="1536666"/>
                </a:cubicBezTo>
                <a:cubicBezTo>
                  <a:pt x="3244110" y="1586608"/>
                  <a:pt x="2968197" y="1482856"/>
                  <a:pt x="2834223" y="1536666"/>
                </a:cubicBezTo>
                <a:cubicBezTo>
                  <a:pt x="2700249" y="1590476"/>
                  <a:pt x="2478522" y="1498781"/>
                  <a:pt x="2367497" y="1536666"/>
                </a:cubicBezTo>
                <a:cubicBezTo>
                  <a:pt x="2256472" y="1574551"/>
                  <a:pt x="2052085" y="1516618"/>
                  <a:pt x="1945221" y="1536666"/>
                </a:cubicBezTo>
                <a:cubicBezTo>
                  <a:pt x="1838357" y="1556714"/>
                  <a:pt x="1627101" y="1507461"/>
                  <a:pt x="1522944" y="1536666"/>
                </a:cubicBezTo>
                <a:cubicBezTo>
                  <a:pt x="1418787" y="1565871"/>
                  <a:pt x="1058177" y="1516136"/>
                  <a:pt x="878418" y="1536666"/>
                </a:cubicBezTo>
                <a:cubicBezTo>
                  <a:pt x="698659" y="1557196"/>
                  <a:pt x="460804" y="1502710"/>
                  <a:pt x="256116" y="1536666"/>
                </a:cubicBezTo>
                <a:cubicBezTo>
                  <a:pt x="131532" y="1534866"/>
                  <a:pt x="-30982" y="1433737"/>
                  <a:pt x="0" y="1280550"/>
                </a:cubicBezTo>
                <a:cubicBezTo>
                  <a:pt x="-57005" y="1123499"/>
                  <a:pt x="4952" y="1028179"/>
                  <a:pt x="0" y="778577"/>
                </a:cubicBezTo>
                <a:cubicBezTo>
                  <a:pt x="-4952" y="528975"/>
                  <a:pt x="17440" y="495144"/>
                  <a:pt x="0" y="256116"/>
                </a:cubicBezTo>
                <a:close/>
              </a:path>
              <a:path w="4957244" h="1536666" stroke="0" extrusionOk="0">
                <a:moveTo>
                  <a:pt x="0" y="256116"/>
                </a:moveTo>
                <a:cubicBezTo>
                  <a:pt x="-34776" y="98410"/>
                  <a:pt x="128014" y="-2478"/>
                  <a:pt x="256116" y="0"/>
                </a:cubicBezTo>
                <a:cubicBezTo>
                  <a:pt x="372565" y="-43292"/>
                  <a:pt x="527720" y="53104"/>
                  <a:pt x="722842" y="0"/>
                </a:cubicBezTo>
                <a:cubicBezTo>
                  <a:pt x="917964" y="-53104"/>
                  <a:pt x="1020230" y="17141"/>
                  <a:pt x="1278469" y="0"/>
                </a:cubicBezTo>
                <a:cubicBezTo>
                  <a:pt x="1536708" y="-17141"/>
                  <a:pt x="1652220" y="45463"/>
                  <a:pt x="1922996" y="0"/>
                </a:cubicBezTo>
                <a:cubicBezTo>
                  <a:pt x="2193772" y="-45463"/>
                  <a:pt x="2136763" y="40720"/>
                  <a:pt x="2345272" y="0"/>
                </a:cubicBezTo>
                <a:cubicBezTo>
                  <a:pt x="2553781" y="-40720"/>
                  <a:pt x="2622958" y="37467"/>
                  <a:pt x="2811998" y="0"/>
                </a:cubicBezTo>
                <a:cubicBezTo>
                  <a:pt x="3001038" y="-37467"/>
                  <a:pt x="3149447" y="22595"/>
                  <a:pt x="3278724" y="0"/>
                </a:cubicBezTo>
                <a:cubicBezTo>
                  <a:pt x="3408001" y="-22595"/>
                  <a:pt x="3582783" y="27640"/>
                  <a:pt x="3878801" y="0"/>
                </a:cubicBezTo>
                <a:cubicBezTo>
                  <a:pt x="4174819" y="-27640"/>
                  <a:pt x="4487300" y="58917"/>
                  <a:pt x="4701128" y="0"/>
                </a:cubicBezTo>
                <a:cubicBezTo>
                  <a:pt x="4834417" y="-25910"/>
                  <a:pt x="4946341" y="77077"/>
                  <a:pt x="4957244" y="256116"/>
                </a:cubicBezTo>
                <a:cubicBezTo>
                  <a:pt x="4993330" y="420599"/>
                  <a:pt x="4927024" y="642103"/>
                  <a:pt x="4957244" y="758089"/>
                </a:cubicBezTo>
                <a:cubicBezTo>
                  <a:pt x="4987464" y="874075"/>
                  <a:pt x="4937386" y="1102687"/>
                  <a:pt x="4957244" y="1280550"/>
                </a:cubicBezTo>
                <a:cubicBezTo>
                  <a:pt x="4983838" y="1453411"/>
                  <a:pt x="4833975" y="1503292"/>
                  <a:pt x="4701128" y="1536666"/>
                </a:cubicBezTo>
                <a:cubicBezTo>
                  <a:pt x="4425777" y="1561823"/>
                  <a:pt x="4296030" y="1490354"/>
                  <a:pt x="4145502" y="1536666"/>
                </a:cubicBezTo>
                <a:cubicBezTo>
                  <a:pt x="3994974" y="1582978"/>
                  <a:pt x="3844259" y="1532397"/>
                  <a:pt x="3678775" y="1536666"/>
                </a:cubicBezTo>
                <a:cubicBezTo>
                  <a:pt x="3513291" y="1540935"/>
                  <a:pt x="3357652" y="1528132"/>
                  <a:pt x="3078699" y="1536666"/>
                </a:cubicBezTo>
                <a:cubicBezTo>
                  <a:pt x="2799746" y="1545200"/>
                  <a:pt x="2673450" y="1490013"/>
                  <a:pt x="2478622" y="1536666"/>
                </a:cubicBezTo>
                <a:cubicBezTo>
                  <a:pt x="2283794" y="1583319"/>
                  <a:pt x="2102086" y="1499094"/>
                  <a:pt x="1922996" y="1536666"/>
                </a:cubicBezTo>
                <a:cubicBezTo>
                  <a:pt x="1743906" y="1574238"/>
                  <a:pt x="1559164" y="1536237"/>
                  <a:pt x="1278469" y="1536666"/>
                </a:cubicBezTo>
                <a:cubicBezTo>
                  <a:pt x="997774" y="1537095"/>
                  <a:pt x="979204" y="1498835"/>
                  <a:pt x="767292" y="1536666"/>
                </a:cubicBezTo>
                <a:cubicBezTo>
                  <a:pt x="555380" y="1574497"/>
                  <a:pt x="371671" y="1496336"/>
                  <a:pt x="256116" y="1536666"/>
                </a:cubicBezTo>
                <a:cubicBezTo>
                  <a:pt x="128853" y="1518376"/>
                  <a:pt x="-7708" y="1444424"/>
                  <a:pt x="0" y="1280550"/>
                </a:cubicBezTo>
                <a:cubicBezTo>
                  <a:pt x="-56456" y="1120915"/>
                  <a:pt x="55225" y="1011807"/>
                  <a:pt x="0" y="778577"/>
                </a:cubicBezTo>
                <a:cubicBezTo>
                  <a:pt x="-55225" y="545347"/>
                  <a:pt x="58292" y="427459"/>
                  <a:pt x="0" y="25611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15784042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hình châu Phi có đặc điểm gì?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4B76EC9-118C-4E49-9E5A-701C04336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416" y="3429000"/>
            <a:ext cx="5537276" cy="193899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>
                <a:cs typeface="Times New Roman" panose="02020603050405020304" pitchFamily="18" charset="0"/>
              </a:rPr>
              <a:t>Địa hình châu Phi tương đối cao, được coi như một cao nguyên khổng lồ.</a:t>
            </a:r>
            <a:endParaRPr lang="vi-VN" altLang="en-US" sz="40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9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>
            <a:extLst>
              <a:ext uri="{FF2B5EF4-FFF2-40B4-BE49-F238E27FC236}">
                <a16:creationId xmlns:a16="http://schemas.microsoft.com/office/drawing/2014/main" id="{C00BEC9A-F07A-4D61-95F1-403742551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1" y="301627"/>
            <a:ext cx="88931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2. ĐẶC ĐIỂM TỰ NHIÊN:</a:t>
            </a:r>
          </a:p>
          <a:p>
            <a:pPr eaLnBrk="1" hangingPunct="1"/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Thảo luận và trả lời các câu hỏi sau: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0926E0-0460-4C96-AE04-C630F970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967" y="1476778"/>
            <a:ext cx="4220682" cy="525263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CE067D23-01E0-4A36-BB0A-8DEE81B07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221" y="3718669"/>
            <a:ext cx="5759828" cy="286232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>
                <a:cs typeface="Times New Roman" panose="02020603050405020304" pitchFamily="18" charset="0"/>
              </a:rPr>
              <a:t>Châu Phi có khí hậu </a:t>
            </a:r>
            <a:r>
              <a:rPr lang="en-US" altLang="en-US" sz="3600" b="1" i="1">
                <a:solidFill>
                  <a:srgbClr val="FF0000"/>
                </a:solidFill>
                <a:cs typeface="Times New Roman" panose="02020603050405020304" pitchFamily="18" charset="0"/>
              </a:rPr>
              <a:t>nóng và khô </a:t>
            </a:r>
            <a:r>
              <a:rPr lang="en-US" altLang="en-US" sz="3600">
                <a:cs typeface="Times New Roman" panose="02020603050405020304" pitchFamily="18" charset="0"/>
              </a:rPr>
              <a:t>bậc nhất thế giới. Vì nằm tron vành đai nhiêt đới lại không có biển ăn sâu vào đất liền. </a:t>
            </a:r>
            <a:endParaRPr lang="vi-VN" altLang="en-US" sz="3600"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2A50DA-1C4E-4BCA-9F15-F5E26541DC52}"/>
              </a:ext>
            </a:extLst>
          </p:cNvPr>
          <p:cNvSpPr/>
          <p:nvPr/>
        </p:nvSpPr>
        <p:spPr>
          <a:xfrm>
            <a:off x="1597035" y="1641272"/>
            <a:ext cx="5198199" cy="1931506"/>
          </a:xfrm>
          <a:custGeom>
            <a:avLst/>
            <a:gdLst>
              <a:gd name="connsiteX0" fmla="*/ 0 w 5198199"/>
              <a:gd name="connsiteY0" fmla="*/ 321924 h 1931506"/>
              <a:gd name="connsiteX1" fmla="*/ 321924 w 5198199"/>
              <a:gd name="connsiteY1" fmla="*/ 0 h 1931506"/>
              <a:gd name="connsiteX2" fmla="*/ 845674 w 5198199"/>
              <a:gd name="connsiteY2" fmla="*/ 0 h 1931506"/>
              <a:gd name="connsiteX3" fmla="*/ 1323881 w 5198199"/>
              <a:gd name="connsiteY3" fmla="*/ 0 h 1931506"/>
              <a:gd name="connsiteX4" fmla="*/ 1802088 w 5198199"/>
              <a:gd name="connsiteY4" fmla="*/ 0 h 1931506"/>
              <a:gd name="connsiteX5" fmla="*/ 2234751 w 5198199"/>
              <a:gd name="connsiteY5" fmla="*/ 0 h 1931506"/>
              <a:gd name="connsiteX6" fmla="*/ 2712958 w 5198199"/>
              <a:gd name="connsiteY6" fmla="*/ 0 h 1931506"/>
              <a:gd name="connsiteX7" fmla="*/ 3236709 w 5198199"/>
              <a:gd name="connsiteY7" fmla="*/ 0 h 1931506"/>
              <a:gd name="connsiteX8" fmla="*/ 3760459 w 5198199"/>
              <a:gd name="connsiteY8" fmla="*/ 0 h 1931506"/>
              <a:gd name="connsiteX9" fmla="*/ 4876275 w 5198199"/>
              <a:gd name="connsiteY9" fmla="*/ 0 h 1931506"/>
              <a:gd name="connsiteX10" fmla="*/ 5198199 w 5198199"/>
              <a:gd name="connsiteY10" fmla="*/ 321924 h 1931506"/>
              <a:gd name="connsiteX11" fmla="*/ 5198199 w 5198199"/>
              <a:gd name="connsiteY11" fmla="*/ 776896 h 1931506"/>
              <a:gd name="connsiteX12" fmla="*/ 5198199 w 5198199"/>
              <a:gd name="connsiteY12" fmla="*/ 1218992 h 1931506"/>
              <a:gd name="connsiteX13" fmla="*/ 5198199 w 5198199"/>
              <a:gd name="connsiteY13" fmla="*/ 1609582 h 1931506"/>
              <a:gd name="connsiteX14" fmla="*/ 4876275 w 5198199"/>
              <a:gd name="connsiteY14" fmla="*/ 1931506 h 1931506"/>
              <a:gd name="connsiteX15" fmla="*/ 4398068 w 5198199"/>
              <a:gd name="connsiteY15" fmla="*/ 1931506 h 1931506"/>
              <a:gd name="connsiteX16" fmla="*/ 3965405 w 5198199"/>
              <a:gd name="connsiteY16" fmla="*/ 1931506 h 1931506"/>
              <a:gd name="connsiteX17" fmla="*/ 3396111 w 5198199"/>
              <a:gd name="connsiteY17" fmla="*/ 1931506 h 1931506"/>
              <a:gd name="connsiteX18" fmla="*/ 2917904 w 5198199"/>
              <a:gd name="connsiteY18" fmla="*/ 1931506 h 1931506"/>
              <a:gd name="connsiteX19" fmla="*/ 2485241 w 5198199"/>
              <a:gd name="connsiteY19" fmla="*/ 1931506 h 1931506"/>
              <a:gd name="connsiteX20" fmla="*/ 2052577 w 5198199"/>
              <a:gd name="connsiteY20" fmla="*/ 1931506 h 1931506"/>
              <a:gd name="connsiteX21" fmla="*/ 1392196 w 5198199"/>
              <a:gd name="connsiteY21" fmla="*/ 1931506 h 1931506"/>
              <a:gd name="connsiteX22" fmla="*/ 321924 w 5198199"/>
              <a:gd name="connsiteY22" fmla="*/ 1931506 h 1931506"/>
              <a:gd name="connsiteX23" fmla="*/ 0 w 5198199"/>
              <a:gd name="connsiteY23" fmla="*/ 1609582 h 1931506"/>
              <a:gd name="connsiteX24" fmla="*/ 0 w 5198199"/>
              <a:gd name="connsiteY24" fmla="*/ 1193239 h 1931506"/>
              <a:gd name="connsiteX25" fmla="*/ 0 w 5198199"/>
              <a:gd name="connsiteY25" fmla="*/ 776896 h 1931506"/>
              <a:gd name="connsiteX26" fmla="*/ 0 w 5198199"/>
              <a:gd name="connsiteY26" fmla="*/ 321924 h 193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98199" h="1931506" fill="none" extrusionOk="0">
                <a:moveTo>
                  <a:pt x="0" y="321924"/>
                </a:moveTo>
                <a:cubicBezTo>
                  <a:pt x="22723" y="168991"/>
                  <a:pt x="149420" y="473"/>
                  <a:pt x="321924" y="0"/>
                </a:cubicBezTo>
                <a:cubicBezTo>
                  <a:pt x="500839" y="-22037"/>
                  <a:pt x="613803" y="48225"/>
                  <a:pt x="845674" y="0"/>
                </a:cubicBezTo>
                <a:cubicBezTo>
                  <a:pt x="1077545" y="-48225"/>
                  <a:pt x="1087423" y="23290"/>
                  <a:pt x="1323881" y="0"/>
                </a:cubicBezTo>
                <a:cubicBezTo>
                  <a:pt x="1560339" y="-23290"/>
                  <a:pt x="1616170" y="23843"/>
                  <a:pt x="1802088" y="0"/>
                </a:cubicBezTo>
                <a:cubicBezTo>
                  <a:pt x="1988006" y="-23843"/>
                  <a:pt x="2069238" y="19489"/>
                  <a:pt x="2234751" y="0"/>
                </a:cubicBezTo>
                <a:cubicBezTo>
                  <a:pt x="2400264" y="-19489"/>
                  <a:pt x="2505729" y="51377"/>
                  <a:pt x="2712958" y="0"/>
                </a:cubicBezTo>
                <a:cubicBezTo>
                  <a:pt x="2920187" y="-51377"/>
                  <a:pt x="3021462" y="17718"/>
                  <a:pt x="3236709" y="0"/>
                </a:cubicBezTo>
                <a:cubicBezTo>
                  <a:pt x="3451956" y="-17718"/>
                  <a:pt x="3514261" y="23124"/>
                  <a:pt x="3760459" y="0"/>
                </a:cubicBezTo>
                <a:cubicBezTo>
                  <a:pt x="4006657" y="-23124"/>
                  <a:pt x="4494586" y="29834"/>
                  <a:pt x="4876275" y="0"/>
                </a:cubicBezTo>
                <a:cubicBezTo>
                  <a:pt x="5054410" y="-14304"/>
                  <a:pt x="5181451" y="173677"/>
                  <a:pt x="5198199" y="321924"/>
                </a:cubicBezTo>
                <a:cubicBezTo>
                  <a:pt x="5222486" y="491846"/>
                  <a:pt x="5177083" y="606092"/>
                  <a:pt x="5198199" y="776896"/>
                </a:cubicBezTo>
                <a:cubicBezTo>
                  <a:pt x="5219315" y="947700"/>
                  <a:pt x="5146820" y="1073913"/>
                  <a:pt x="5198199" y="1218992"/>
                </a:cubicBezTo>
                <a:cubicBezTo>
                  <a:pt x="5249578" y="1364071"/>
                  <a:pt x="5157823" y="1468803"/>
                  <a:pt x="5198199" y="1609582"/>
                </a:cubicBezTo>
                <a:cubicBezTo>
                  <a:pt x="5219797" y="1766678"/>
                  <a:pt x="5041215" y="1967062"/>
                  <a:pt x="4876275" y="1931506"/>
                </a:cubicBezTo>
                <a:cubicBezTo>
                  <a:pt x="4730977" y="1973360"/>
                  <a:pt x="4566649" y="1878842"/>
                  <a:pt x="4398068" y="1931506"/>
                </a:cubicBezTo>
                <a:cubicBezTo>
                  <a:pt x="4229487" y="1984170"/>
                  <a:pt x="4078203" y="1904231"/>
                  <a:pt x="3965405" y="1931506"/>
                </a:cubicBezTo>
                <a:cubicBezTo>
                  <a:pt x="3852607" y="1958781"/>
                  <a:pt x="3538852" y="1883835"/>
                  <a:pt x="3396111" y="1931506"/>
                </a:cubicBezTo>
                <a:cubicBezTo>
                  <a:pt x="3253370" y="1979177"/>
                  <a:pt x="3141193" y="1919954"/>
                  <a:pt x="2917904" y="1931506"/>
                </a:cubicBezTo>
                <a:cubicBezTo>
                  <a:pt x="2694615" y="1943058"/>
                  <a:pt x="2690151" y="1889418"/>
                  <a:pt x="2485241" y="1931506"/>
                </a:cubicBezTo>
                <a:cubicBezTo>
                  <a:pt x="2280331" y="1973594"/>
                  <a:pt x="2251589" y="1893929"/>
                  <a:pt x="2052577" y="1931506"/>
                </a:cubicBezTo>
                <a:cubicBezTo>
                  <a:pt x="1853565" y="1969083"/>
                  <a:pt x="1580651" y="1908312"/>
                  <a:pt x="1392196" y="1931506"/>
                </a:cubicBezTo>
                <a:cubicBezTo>
                  <a:pt x="1203741" y="1954700"/>
                  <a:pt x="744552" y="1810252"/>
                  <a:pt x="321924" y="1931506"/>
                </a:cubicBezTo>
                <a:cubicBezTo>
                  <a:pt x="151205" y="1930751"/>
                  <a:pt x="-10416" y="1791322"/>
                  <a:pt x="0" y="1609582"/>
                </a:cubicBezTo>
                <a:cubicBezTo>
                  <a:pt x="-5684" y="1452354"/>
                  <a:pt x="7016" y="1333223"/>
                  <a:pt x="0" y="1193239"/>
                </a:cubicBezTo>
                <a:cubicBezTo>
                  <a:pt x="-7016" y="1053255"/>
                  <a:pt x="42570" y="888944"/>
                  <a:pt x="0" y="776896"/>
                </a:cubicBezTo>
                <a:cubicBezTo>
                  <a:pt x="-42570" y="664848"/>
                  <a:pt x="21013" y="463026"/>
                  <a:pt x="0" y="321924"/>
                </a:cubicBezTo>
                <a:close/>
              </a:path>
              <a:path w="5198199" h="1931506" stroke="0" extrusionOk="0">
                <a:moveTo>
                  <a:pt x="0" y="321924"/>
                </a:moveTo>
                <a:cubicBezTo>
                  <a:pt x="-13570" y="137786"/>
                  <a:pt x="176921" y="-6089"/>
                  <a:pt x="321924" y="0"/>
                </a:cubicBezTo>
                <a:cubicBezTo>
                  <a:pt x="559305" y="-24087"/>
                  <a:pt x="623244" y="13413"/>
                  <a:pt x="800131" y="0"/>
                </a:cubicBezTo>
                <a:cubicBezTo>
                  <a:pt x="977018" y="-13413"/>
                  <a:pt x="1110166" y="50451"/>
                  <a:pt x="1369425" y="0"/>
                </a:cubicBezTo>
                <a:cubicBezTo>
                  <a:pt x="1628684" y="-50451"/>
                  <a:pt x="1762652" y="70084"/>
                  <a:pt x="2029806" y="0"/>
                </a:cubicBezTo>
                <a:cubicBezTo>
                  <a:pt x="2296960" y="-70084"/>
                  <a:pt x="2337296" y="4200"/>
                  <a:pt x="2462469" y="0"/>
                </a:cubicBezTo>
                <a:cubicBezTo>
                  <a:pt x="2587642" y="-4200"/>
                  <a:pt x="2793251" y="49065"/>
                  <a:pt x="2940676" y="0"/>
                </a:cubicBezTo>
                <a:cubicBezTo>
                  <a:pt x="3088101" y="-49065"/>
                  <a:pt x="3210249" y="52409"/>
                  <a:pt x="3418883" y="0"/>
                </a:cubicBezTo>
                <a:cubicBezTo>
                  <a:pt x="3627517" y="-52409"/>
                  <a:pt x="3739325" y="48471"/>
                  <a:pt x="4033720" y="0"/>
                </a:cubicBezTo>
                <a:cubicBezTo>
                  <a:pt x="4328115" y="-48471"/>
                  <a:pt x="4578294" y="86159"/>
                  <a:pt x="4876275" y="0"/>
                </a:cubicBezTo>
                <a:cubicBezTo>
                  <a:pt x="5039129" y="-47438"/>
                  <a:pt x="5193627" y="128369"/>
                  <a:pt x="5198199" y="321924"/>
                </a:cubicBezTo>
                <a:cubicBezTo>
                  <a:pt x="5217249" y="454787"/>
                  <a:pt x="5157018" y="616405"/>
                  <a:pt x="5198199" y="738267"/>
                </a:cubicBezTo>
                <a:cubicBezTo>
                  <a:pt x="5239380" y="860129"/>
                  <a:pt x="5192986" y="1016919"/>
                  <a:pt x="5198199" y="1141733"/>
                </a:cubicBezTo>
                <a:cubicBezTo>
                  <a:pt x="5203412" y="1266547"/>
                  <a:pt x="5153870" y="1515368"/>
                  <a:pt x="5198199" y="1609582"/>
                </a:cubicBezTo>
                <a:cubicBezTo>
                  <a:pt x="5188224" y="1792963"/>
                  <a:pt x="5012102" y="1901558"/>
                  <a:pt x="4876275" y="1931506"/>
                </a:cubicBezTo>
                <a:cubicBezTo>
                  <a:pt x="4686205" y="1961103"/>
                  <a:pt x="4557666" y="1882273"/>
                  <a:pt x="4261438" y="1931506"/>
                </a:cubicBezTo>
                <a:cubicBezTo>
                  <a:pt x="3965210" y="1980739"/>
                  <a:pt x="3852953" y="1899401"/>
                  <a:pt x="3646600" y="1931506"/>
                </a:cubicBezTo>
                <a:cubicBezTo>
                  <a:pt x="3440247" y="1963611"/>
                  <a:pt x="3295158" y="1918722"/>
                  <a:pt x="3031763" y="1931506"/>
                </a:cubicBezTo>
                <a:cubicBezTo>
                  <a:pt x="2768368" y="1944290"/>
                  <a:pt x="2731082" y="1894542"/>
                  <a:pt x="2462469" y="1931506"/>
                </a:cubicBezTo>
                <a:cubicBezTo>
                  <a:pt x="2193856" y="1968470"/>
                  <a:pt x="2108952" y="1909670"/>
                  <a:pt x="1802088" y="1931506"/>
                </a:cubicBezTo>
                <a:cubicBezTo>
                  <a:pt x="1495224" y="1953342"/>
                  <a:pt x="1532798" y="1902039"/>
                  <a:pt x="1278338" y="1931506"/>
                </a:cubicBezTo>
                <a:cubicBezTo>
                  <a:pt x="1023878" y="1960973"/>
                  <a:pt x="793739" y="1825003"/>
                  <a:pt x="321924" y="1931506"/>
                </a:cubicBezTo>
                <a:cubicBezTo>
                  <a:pt x="148727" y="1925579"/>
                  <a:pt x="-7395" y="1808888"/>
                  <a:pt x="0" y="1609582"/>
                </a:cubicBezTo>
                <a:cubicBezTo>
                  <a:pt x="-26490" y="1454711"/>
                  <a:pt x="49527" y="1371522"/>
                  <a:pt x="0" y="1193239"/>
                </a:cubicBezTo>
                <a:cubicBezTo>
                  <a:pt x="-49527" y="1014956"/>
                  <a:pt x="34840" y="913505"/>
                  <a:pt x="0" y="776896"/>
                </a:cubicBezTo>
                <a:cubicBezTo>
                  <a:pt x="-34840" y="640287"/>
                  <a:pt x="4884" y="469279"/>
                  <a:pt x="0" y="32192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15784042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Châu Phi có đặc điểm gì khác các châu lục đã học? Vì sao?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3">
            <a:extLst>
              <a:ext uri="{FF2B5EF4-FFF2-40B4-BE49-F238E27FC236}">
                <a16:creationId xmlns:a16="http://schemas.microsoft.com/office/drawing/2014/main" id="{518CA51F-3122-47E3-AF81-7897AB8C8E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5222" y="810304"/>
            <a:ext cx="46038" cy="5786437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67" name="Picture 4" descr="P1010002">
            <a:extLst>
              <a:ext uri="{FF2B5EF4-FFF2-40B4-BE49-F238E27FC236}">
                <a16:creationId xmlns:a16="http://schemas.microsoft.com/office/drawing/2014/main" id="{28D20445-F14B-4DAA-BCDB-14E3874D4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11" y="288228"/>
            <a:ext cx="4988411" cy="620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5">
            <a:extLst>
              <a:ext uri="{FF2B5EF4-FFF2-40B4-BE49-F238E27FC236}">
                <a16:creationId xmlns:a16="http://schemas.microsoft.com/office/drawing/2014/main" id="{0FD10A72-9B81-48C5-8E9B-2E51345B7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022" y="354056"/>
            <a:ext cx="5002700" cy="6128385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69" name="Text Box 20">
            <a:extLst>
              <a:ext uri="{FF2B5EF4-FFF2-40B4-BE49-F238E27FC236}">
                <a16:creationId xmlns:a16="http://schemas.microsoft.com/office/drawing/2014/main" id="{A072F0AC-3A79-416E-861B-5A87178A1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118" y="354056"/>
            <a:ext cx="42148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>
                <a:solidFill>
                  <a:srgbClr val="002060"/>
                </a:solidFill>
                <a:cs typeface="Times New Roman" panose="02020603050405020304" pitchFamily="18" charset="0"/>
              </a:rPr>
              <a:t>1/3 diện tích chia làm hai mùa : mùa mưa và mùa khô.</a:t>
            </a:r>
            <a:endParaRPr lang="vi-VN" altLang="en-US" sz="360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C8C0C4-EAAF-4196-9CEB-2639D46C2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118" y="2072425"/>
            <a:ext cx="463530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3600"/>
              <a:t> Nơi </a:t>
            </a:r>
            <a:r>
              <a:rPr lang="en-US" altLang="en-US" sz="3600" b="1">
                <a:solidFill>
                  <a:srgbClr val="FF0000"/>
                </a:solidFill>
              </a:rPr>
              <a:t>mưa nhiều</a:t>
            </a:r>
            <a:r>
              <a:rPr lang="en-US" altLang="en-US" sz="3600"/>
              <a:t>, có </a:t>
            </a:r>
            <a:r>
              <a:rPr lang="en-US" altLang="en-US" sz="3600" b="1">
                <a:solidFill>
                  <a:srgbClr val="FF0000"/>
                </a:solidFill>
              </a:rPr>
              <a:t>rừng nhiệt đới </a:t>
            </a:r>
            <a:r>
              <a:rPr lang="en-US" altLang="en-US" sz="3600"/>
              <a:t>phát triển.</a:t>
            </a:r>
          </a:p>
          <a:p>
            <a:pPr algn="just" eaLnBrk="1" hangingPunct="1">
              <a:buFontTx/>
              <a:buChar char="-"/>
            </a:pPr>
            <a:r>
              <a:rPr lang="en-US" altLang="en-US" sz="3600"/>
              <a:t> Nơi </a:t>
            </a:r>
            <a:r>
              <a:rPr lang="en-US" altLang="en-US" sz="3600" b="1">
                <a:solidFill>
                  <a:srgbClr val="FF0000"/>
                </a:solidFill>
              </a:rPr>
              <a:t>đủ độ ẩm </a:t>
            </a:r>
            <a:r>
              <a:rPr lang="en-US" altLang="en-US" sz="3600"/>
              <a:t>thì có </a:t>
            </a:r>
            <a:r>
              <a:rPr lang="en-US" altLang="en-US" sz="3600" b="1">
                <a:solidFill>
                  <a:srgbClr val="FF0000"/>
                </a:solidFill>
              </a:rPr>
              <a:t>rừng thưa</a:t>
            </a:r>
            <a:r>
              <a:rPr lang="en-US" altLang="en-US" sz="3600"/>
              <a:t>.</a:t>
            </a:r>
          </a:p>
          <a:p>
            <a:pPr algn="just" eaLnBrk="1" hangingPunct="1">
              <a:buFontTx/>
              <a:buChar char="-"/>
            </a:pPr>
            <a:r>
              <a:rPr lang="en-US" altLang="en-US" sz="3600"/>
              <a:t> Nơi </a:t>
            </a:r>
            <a:r>
              <a:rPr lang="en-US" altLang="en-US" sz="3600" b="1">
                <a:solidFill>
                  <a:srgbClr val="FF0000"/>
                </a:solidFill>
              </a:rPr>
              <a:t>mưa ít </a:t>
            </a:r>
            <a:r>
              <a:rPr lang="en-US" altLang="en-US" sz="3600"/>
              <a:t>xuất hiện đồng cỏ cao, cây bụi gọi là </a:t>
            </a:r>
            <a:r>
              <a:rPr lang="en-US" altLang="en-US" sz="3600" b="1">
                <a:solidFill>
                  <a:srgbClr val="FF0000"/>
                </a:solidFill>
              </a:rPr>
              <a:t>xa-van</a:t>
            </a:r>
            <a:r>
              <a:rPr lang="en-US" altLang="en-US" sz="36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9786F374-DCDC-424A-B920-1A3BC063B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006" y="185738"/>
            <a:ext cx="751998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364" name="Picture 4" descr="Những sa mạc lâu đời nhất trên thế giới - Báo Bà Rịa Vũng Tàu Online">
            <a:extLst>
              <a:ext uri="{FF2B5EF4-FFF2-40B4-BE49-F238E27FC236}">
                <a16:creationId xmlns:a16="http://schemas.microsoft.com/office/drawing/2014/main" id="{C6351F05-B430-4150-9922-93CD9F2E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326"/>
            <a:ext cx="3620215" cy="2382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6" name="Picture 6" descr="Bức tranh hai mặt của rừng rậm nhiệt đới Amazon | Phong Vân Discovery | Rừng,  Hình ảnh, Công viên quốc gia">
            <a:extLst>
              <a:ext uri="{FF2B5EF4-FFF2-40B4-BE49-F238E27FC236}">
                <a16:creationId xmlns:a16="http://schemas.microsoft.com/office/drawing/2014/main" id="{7B9C60EE-6C8B-4E67-87B4-2EEBE9A44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94" y="3429000"/>
            <a:ext cx="3613005" cy="2709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A08C4D4D-A586-456A-BC94-E7728EFB8B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58" y="751886"/>
            <a:ext cx="3429001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9BDC6-5DB2-482F-B4D0-3C8058567D1A}"/>
              </a:ext>
            </a:extLst>
          </p:cNvPr>
          <p:cNvSpPr txBox="1"/>
          <p:nvPr/>
        </p:nvSpPr>
        <p:spPr>
          <a:xfrm>
            <a:off x="548345" y="3074507"/>
            <a:ext cx="2836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95749-B3F5-45A2-B7D2-D68D5F632426}"/>
              </a:ext>
            </a:extLst>
          </p:cNvPr>
          <p:cNvSpPr txBox="1"/>
          <p:nvPr/>
        </p:nvSpPr>
        <p:spPr>
          <a:xfrm>
            <a:off x="3800299" y="6138754"/>
            <a:ext cx="4106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0D0FE-BBD2-4DAA-9C8F-6FF4056FD414}"/>
              </a:ext>
            </a:extLst>
          </p:cNvPr>
          <p:cNvSpPr txBox="1"/>
          <p:nvPr/>
        </p:nvSpPr>
        <p:spPr>
          <a:xfrm>
            <a:off x="9066425" y="3409653"/>
            <a:ext cx="226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- van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5AD208-7C93-4C0A-8E78-2C0DA637890C}"/>
              </a:ext>
            </a:extLst>
          </p:cNvPr>
          <p:cNvSpPr/>
          <p:nvPr/>
        </p:nvSpPr>
        <p:spPr>
          <a:xfrm>
            <a:off x="1502046" y="55452"/>
            <a:ext cx="9569228" cy="568588"/>
          </a:xfrm>
          <a:custGeom>
            <a:avLst/>
            <a:gdLst>
              <a:gd name="connsiteX0" fmla="*/ 0 w 9569228"/>
              <a:gd name="connsiteY0" fmla="*/ 94767 h 568588"/>
              <a:gd name="connsiteX1" fmla="*/ 94767 w 9569228"/>
              <a:gd name="connsiteY1" fmla="*/ 0 h 568588"/>
              <a:gd name="connsiteX2" fmla="*/ 774795 w 9569228"/>
              <a:gd name="connsiteY2" fmla="*/ 0 h 568588"/>
              <a:gd name="connsiteX3" fmla="*/ 1173432 w 9569228"/>
              <a:gd name="connsiteY3" fmla="*/ 0 h 568588"/>
              <a:gd name="connsiteX4" fmla="*/ 1665866 w 9569228"/>
              <a:gd name="connsiteY4" fmla="*/ 0 h 568588"/>
              <a:gd name="connsiteX5" fmla="*/ 2439691 w 9569228"/>
              <a:gd name="connsiteY5" fmla="*/ 0 h 568588"/>
              <a:gd name="connsiteX6" fmla="*/ 3119718 w 9569228"/>
              <a:gd name="connsiteY6" fmla="*/ 0 h 568588"/>
              <a:gd name="connsiteX7" fmla="*/ 3424558 w 9569228"/>
              <a:gd name="connsiteY7" fmla="*/ 0 h 568588"/>
              <a:gd name="connsiteX8" fmla="*/ 4198383 w 9569228"/>
              <a:gd name="connsiteY8" fmla="*/ 0 h 568588"/>
              <a:gd name="connsiteX9" fmla="*/ 4597020 w 9569228"/>
              <a:gd name="connsiteY9" fmla="*/ 0 h 568588"/>
              <a:gd name="connsiteX10" fmla="*/ 5370845 w 9569228"/>
              <a:gd name="connsiteY10" fmla="*/ 0 h 568588"/>
              <a:gd name="connsiteX11" fmla="*/ 6144670 w 9569228"/>
              <a:gd name="connsiteY11" fmla="*/ 0 h 568588"/>
              <a:gd name="connsiteX12" fmla="*/ 6824697 w 9569228"/>
              <a:gd name="connsiteY12" fmla="*/ 0 h 568588"/>
              <a:gd name="connsiteX13" fmla="*/ 7223334 w 9569228"/>
              <a:gd name="connsiteY13" fmla="*/ 0 h 568588"/>
              <a:gd name="connsiteX14" fmla="*/ 7715768 w 9569228"/>
              <a:gd name="connsiteY14" fmla="*/ 0 h 568588"/>
              <a:gd name="connsiteX15" fmla="*/ 8395796 w 9569228"/>
              <a:gd name="connsiteY15" fmla="*/ 0 h 568588"/>
              <a:gd name="connsiteX16" fmla="*/ 8888230 w 9569228"/>
              <a:gd name="connsiteY16" fmla="*/ 0 h 568588"/>
              <a:gd name="connsiteX17" fmla="*/ 9474461 w 9569228"/>
              <a:gd name="connsiteY17" fmla="*/ 0 h 568588"/>
              <a:gd name="connsiteX18" fmla="*/ 9569228 w 9569228"/>
              <a:gd name="connsiteY18" fmla="*/ 94767 h 568588"/>
              <a:gd name="connsiteX19" fmla="*/ 9569228 w 9569228"/>
              <a:gd name="connsiteY19" fmla="*/ 473821 h 568588"/>
              <a:gd name="connsiteX20" fmla="*/ 9474461 w 9569228"/>
              <a:gd name="connsiteY20" fmla="*/ 568588 h 568588"/>
              <a:gd name="connsiteX21" fmla="*/ 8982027 w 9569228"/>
              <a:gd name="connsiteY21" fmla="*/ 568588 h 568588"/>
              <a:gd name="connsiteX22" fmla="*/ 8208202 w 9569228"/>
              <a:gd name="connsiteY22" fmla="*/ 568588 h 568588"/>
              <a:gd name="connsiteX23" fmla="*/ 7715768 w 9569228"/>
              <a:gd name="connsiteY23" fmla="*/ 568588 h 568588"/>
              <a:gd name="connsiteX24" fmla="*/ 7129538 w 9569228"/>
              <a:gd name="connsiteY24" fmla="*/ 568588 h 568588"/>
              <a:gd name="connsiteX25" fmla="*/ 6543307 w 9569228"/>
              <a:gd name="connsiteY25" fmla="*/ 568588 h 568588"/>
              <a:gd name="connsiteX26" fmla="*/ 5863279 w 9569228"/>
              <a:gd name="connsiteY26" fmla="*/ 568588 h 568588"/>
              <a:gd name="connsiteX27" fmla="*/ 5183251 w 9569228"/>
              <a:gd name="connsiteY27" fmla="*/ 568588 h 568588"/>
              <a:gd name="connsiteX28" fmla="*/ 4503223 w 9569228"/>
              <a:gd name="connsiteY28" fmla="*/ 568588 h 568588"/>
              <a:gd name="connsiteX29" fmla="*/ 4198383 w 9569228"/>
              <a:gd name="connsiteY29" fmla="*/ 568588 h 568588"/>
              <a:gd name="connsiteX30" fmla="*/ 3518355 w 9569228"/>
              <a:gd name="connsiteY30" fmla="*/ 568588 h 568588"/>
              <a:gd name="connsiteX31" fmla="*/ 2744531 w 9569228"/>
              <a:gd name="connsiteY31" fmla="*/ 568588 h 568588"/>
              <a:gd name="connsiteX32" fmla="*/ 1970706 w 9569228"/>
              <a:gd name="connsiteY32" fmla="*/ 568588 h 568588"/>
              <a:gd name="connsiteX33" fmla="*/ 1196881 w 9569228"/>
              <a:gd name="connsiteY33" fmla="*/ 568588 h 568588"/>
              <a:gd name="connsiteX34" fmla="*/ 94767 w 9569228"/>
              <a:gd name="connsiteY34" fmla="*/ 568588 h 568588"/>
              <a:gd name="connsiteX35" fmla="*/ 0 w 9569228"/>
              <a:gd name="connsiteY35" fmla="*/ 473821 h 568588"/>
              <a:gd name="connsiteX36" fmla="*/ 0 w 9569228"/>
              <a:gd name="connsiteY36" fmla="*/ 94767 h 56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569228" h="568588" fill="none" extrusionOk="0">
                <a:moveTo>
                  <a:pt x="0" y="94767"/>
                </a:moveTo>
                <a:cubicBezTo>
                  <a:pt x="177" y="29424"/>
                  <a:pt x="38046" y="-425"/>
                  <a:pt x="94767" y="0"/>
                </a:cubicBezTo>
                <a:cubicBezTo>
                  <a:pt x="410184" y="-30174"/>
                  <a:pt x="446701" y="46616"/>
                  <a:pt x="774795" y="0"/>
                </a:cubicBezTo>
                <a:cubicBezTo>
                  <a:pt x="1102889" y="-46616"/>
                  <a:pt x="1070963" y="36328"/>
                  <a:pt x="1173432" y="0"/>
                </a:cubicBezTo>
                <a:cubicBezTo>
                  <a:pt x="1275901" y="-36328"/>
                  <a:pt x="1567152" y="35993"/>
                  <a:pt x="1665866" y="0"/>
                </a:cubicBezTo>
                <a:cubicBezTo>
                  <a:pt x="1764580" y="-35993"/>
                  <a:pt x="2186812" y="41345"/>
                  <a:pt x="2439691" y="0"/>
                </a:cubicBezTo>
                <a:cubicBezTo>
                  <a:pt x="2692571" y="-41345"/>
                  <a:pt x="2935091" y="37456"/>
                  <a:pt x="3119718" y="0"/>
                </a:cubicBezTo>
                <a:cubicBezTo>
                  <a:pt x="3304345" y="-37456"/>
                  <a:pt x="3350604" y="18147"/>
                  <a:pt x="3424558" y="0"/>
                </a:cubicBezTo>
                <a:cubicBezTo>
                  <a:pt x="3498512" y="-18147"/>
                  <a:pt x="3996434" y="10867"/>
                  <a:pt x="4198383" y="0"/>
                </a:cubicBezTo>
                <a:cubicBezTo>
                  <a:pt x="4400333" y="-10867"/>
                  <a:pt x="4462629" y="23308"/>
                  <a:pt x="4597020" y="0"/>
                </a:cubicBezTo>
                <a:cubicBezTo>
                  <a:pt x="4731411" y="-23308"/>
                  <a:pt x="5086015" y="90582"/>
                  <a:pt x="5370845" y="0"/>
                </a:cubicBezTo>
                <a:cubicBezTo>
                  <a:pt x="5655675" y="-90582"/>
                  <a:pt x="5788087" y="51227"/>
                  <a:pt x="6144670" y="0"/>
                </a:cubicBezTo>
                <a:cubicBezTo>
                  <a:pt x="6501254" y="-51227"/>
                  <a:pt x="6671103" y="8423"/>
                  <a:pt x="6824697" y="0"/>
                </a:cubicBezTo>
                <a:cubicBezTo>
                  <a:pt x="6978291" y="-8423"/>
                  <a:pt x="7084183" y="13365"/>
                  <a:pt x="7223334" y="0"/>
                </a:cubicBezTo>
                <a:cubicBezTo>
                  <a:pt x="7362485" y="-13365"/>
                  <a:pt x="7561269" y="24183"/>
                  <a:pt x="7715768" y="0"/>
                </a:cubicBezTo>
                <a:cubicBezTo>
                  <a:pt x="7870267" y="-24183"/>
                  <a:pt x="8122123" y="78680"/>
                  <a:pt x="8395796" y="0"/>
                </a:cubicBezTo>
                <a:cubicBezTo>
                  <a:pt x="8669469" y="-78680"/>
                  <a:pt x="8727613" y="5301"/>
                  <a:pt x="8888230" y="0"/>
                </a:cubicBezTo>
                <a:cubicBezTo>
                  <a:pt x="9048847" y="-5301"/>
                  <a:pt x="9258652" y="18555"/>
                  <a:pt x="9474461" y="0"/>
                </a:cubicBezTo>
                <a:cubicBezTo>
                  <a:pt x="9520437" y="7186"/>
                  <a:pt x="9579468" y="34078"/>
                  <a:pt x="9569228" y="94767"/>
                </a:cubicBezTo>
                <a:cubicBezTo>
                  <a:pt x="9605002" y="248310"/>
                  <a:pt x="9562109" y="292911"/>
                  <a:pt x="9569228" y="473821"/>
                </a:cubicBezTo>
                <a:cubicBezTo>
                  <a:pt x="9573425" y="529048"/>
                  <a:pt x="9516965" y="557753"/>
                  <a:pt x="9474461" y="568588"/>
                </a:cubicBezTo>
                <a:cubicBezTo>
                  <a:pt x="9299433" y="603124"/>
                  <a:pt x="9172865" y="560533"/>
                  <a:pt x="8982027" y="568588"/>
                </a:cubicBezTo>
                <a:cubicBezTo>
                  <a:pt x="8791189" y="576643"/>
                  <a:pt x="8562208" y="543136"/>
                  <a:pt x="8208202" y="568588"/>
                </a:cubicBezTo>
                <a:cubicBezTo>
                  <a:pt x="7854197" y="594040"/>
                  <a:pt x="7824117" y="555564"/>
                  <a:pt x="7715768" y="568588"/>
                </a:cubicBezTo>
                <a:cubicBezTo>
                  <a:pt x="7607419" y="581612"/>
                  <a:pt x="7336966" y="555031"/>
                  <a:pt x="7129538" y="568588"/>
                </a:cubicBezTo>
                <a:cubicBezTo>
                  <a:pt x="6922110" y="582145"/>
                  <a:pt x="6795102" y="543927"/>
                  <a:pt x="6543307" y="568588"/>
                </a:cubicBezTo>
                <a:cubicBezTo>
                  <a:pt x="6291512" y="593249"/>
                  <a:pt x="6143155" y="559181"/>
                  <a:pt x="5863279" y="568588"/>
                </a:cubicBezTo>
                <a:cubicBezTo>
                  <a:pt x="5583403" y="577995"/>
                  <a:pt x="5502668" y="494541"/>
                  <a:pt x="5183251" y="568588"/>
                </a:cubicBezTo>
                <a:cubicBezTo>
                  <a:pt x="4863834" y="642635"/>
                  <a:pt x="4825727" y="504144"/>
                  <a:pt x="4503223" y="568588"/>
                </a:cubicBezTo>
                <a:cubicBezTo>
                  <a:pt x="4180719" y="633032"/>
                  <a:pt x="4314442" y="543375"/>
                  <a:pt x="4198383" y="568588"/>
                </a:cubicBezTo>
                <a:cubicBezTo>
                  <a:pt x="4082324" y="593801"/>
                  <a:pt x="3813802" y="489421"/>
                  <a:pt x="3518355" y="568588"/>
                </a:cubicBezTo>
                <a:cubicBezTo>
                  <a:pt x="3222908" y="647755"/>
                  <a:pt x="3102191" y="552626"/>
                  <a:pt x="2744531" y="568588"/>
                </a:cubicBezTo>
                <a:cubicBezTo>
                  <a:pt x="2386871" y="584550"/>
                  <a:pt x="2169080" y="559156"/>
                  <a:pt x="1970706" y="568588"/>
                </a:cubicBezTo>
                <a:cubicBezTo>
                  <a:pt x="1772332" y="578020"/>
                  <a:pt x="1467780" y="507115"/>
                  <a:pt x="1196881" y="568588"/>
                </a:cubicBezTo>
                <a:cubicBezTo>
                  <a:pt x="925982" y="630061"/>
                  <a:pt x="534438" y="551911"/>
                  <a:pt x="94767" y="568588"/>
                </a:cubicBezTo>
                <a:cubicBezTo>
                  <a:pt x="43281" y="574535"/>
                  <a:pt x="-12471" y="531206"/>
                  <a:pt x="0" y="473821"/>
                </a:cubicBezTo>
                <a:cubicBezTo>
                  <a:pt x="-16018" y="328979"/>
                  <a:pt x="4453" y="214226"/>
                  <a:pt x="0" y="94767"/>
                </a:cubicBezTo>
                <a:close/>
              </a:path>
              <a:path w="9569228" h="568588" stroke="0" extrusionOk="0">
                <a:moveTo>
                  <a:pt x="0" y="94767"/>
                </a:moveTo>
                <a:cubicBezTo>
                  <a:pt x="-302" y="43850"/>
                  <a:pt x="42392" y="14334"/>
                  <a:pt x="94767" y="0"/>
                </a:cubicBezTo>
                <a:cubicBezTo>
                  <a:pt x="169233" y="-1990"/>
                  <a:pt x="258307" y="13890"/>
                  <a:pt x="399607" y="0"/>
                </a:cubicBezTo>
                <a:cubicBezTo>
                  <a:pt x="540907" y="-13890"/>
                  <a:pt x="758479" y="67577"/>
                  <a:pt x="1079635" y="0"/>
                </a:cubicBezTo>
                <a:cubicBezTo>
                  <a:pt x="1400791" y="-67577"/>
                  <a:pt x="1277709" y="1134"/>
                  <a:pt x="1384475" y="0"/>
                </a:cubicBezTo>
                <a:cubicBezTo>
                  <a:pt x="1491241" y="-1134"/>
                  <a:pt x="1682513" y="25510"/>
                  <a:pt x="1783112" y="0"/>
                </a:cubicBezTo>
                <a:cubicBezTo>
                  <a:pt x="1883711" y="-25510"/>
                  <a:pt x="1937679" y="23640"/>
                  <a:pt x="2087952" y="0"/>
                </a:cubicBezTo>
                <a:cubicBezTo>
                  <a:pt x="2238225" y="-23640"/>
                  <a:pt x="2340388" y="19293"/>
                  <a:pt x="2486589" y="0"/>
                </a:cubicBezTo>
                <a:cubicBezTo>
                  <a:pt x="2632790" y="-19293"/>
                  <a:pt x="2798898" y="34670"/>
                  <a:pt x="2979023" y="0"/>
                </a:cubicBezTo>
                <a:cubicBezTo>
                  <a:pt x="3159148" y="-34670"/>
                  <a:pt x="3338417" y="11015"/>
                  <a:pt x="3659051" y="0"/>
                </a:cubicBezTo>
                <a:cubicBezTo>
                  <a:pt x="3979685" y="-11015"/>
                  <a:pt x="4066695" y="75855"/>
                  <a:pt x="4432875" y="0"/>
                </a:cubicBezTo>
                <a:cubicBezTo>
                  <a:pt x="4799055" y="-75855"/>
                  <a:pt x="4705191" y="2826"/>
                  <a:pt x="4925309" y="0"/>
                </a:cubicBezTo>
                <a:cubicBezTo>
                  <a:pt x="5145427" y="-2826"/>
                  <a:pt x="5494811" y="63896"/>
                  <a:pt x="5699134" y="0"/>
                </a:cubicBezTo>
                <a:cubicBezTo>
                  <a:pt x="5903457" y="-63896"/>
                  <a:pt x="5961564" y="46556"/>
                  <a:pt x="6097771" y="0"/>
                </a:cubicBezTo>
                <a:cubicBezTo>
                  <a:pt x="6233978" y="-46556"/>
                  <a:pt x="6536424" y="69230"/>
                  <a:pt x="6684002" y="0"/>
                </a:cubicBezTo>
                <a:cubicBezTo>
                  <a:pt x="6831580" y="-69230"/>
                  <a:pt x="7035458" y="64090"/>
                  <a:pt x="7270233" y="0"/>
                </a:cubicBezTo>
                <a:cubicBezTo>
                  <a:pt x="7505008" y="-64090"/>
                  <a:pt x="7717633" y="27555"/>
                  <a:pt x="8044058" y="0"/>
                </a:cubicBezTo>
                <a:cubicBezTo>
                  <a:pt x="8370483" y="-27555"/>
                  <a:pt x="8430051" y="50944"/>
                  <a:pt x="8630289" y="0"/>
                </a:cubicBezTo>
                <a:cubicBezTo>
                  <a:pt x="8830527" y="-50944"/>
                  <a:pt x="9086478" y="41020"/>
                  <a:pt x="9474461" y="0"/>
                </a:cubicBezTo>
                <a:cubicBezTo>
                  <a:pt x="9512193" y="-1253"/>
                  <a:pt x="9578099" y="48947"/>
                  <a:pt x="9569228" y="94767"/>
                </a:cubicBezTo>
                <a:cubicBezTo>
                  <a:pt x="9597822" y="270057"/>
                  <a:pt x="9537509" y="312059"/>
                  <a:pt x="9569228" y="473821"/>
                </a:cubicBezTo>
                <a:cubicBezTo>
                  <a:pt x="9569911" y="538483"/>
                  <a:pt x="9533314" y="574367"/>
                  <a:pt x="9474461" y="568588"/>
                </a:cubicBezTo>
                <a:cubicBezTo>
                  <a:pt x="9151329" y="595702"/>
                  <a:pt x="9032062" y="560967"/>
                  <a:pt x="8700636" y="568588"/>
                </a:cubicBezTo>
                <a:cubicBezTo>
                  <a:pt x="8369211" y="576209"/>
                  <a:pt x="8285400" y="494356"/>
                  <a:pt x="8020608" y="568588"/>
                </a:cubicBezTo>
                <a:cubicBezTo>
                  <a:pt x="7755816" y="642820"/>
                  <a:pt x="7567028" y="505881"/>
                  <a:pt x="7340581" y="568588"/>
                </a:cubicBezTo>
                <a:cubicBezTo>
                  <a:pt x="7114134" y="631295"/>
                  <a:pt x="7071742" y="533931"/>
                  <a:pt x="6941944" y="568588"/>
                </a:cubicBezTo>
                <a:cubicBezTo>
                  <a:pt x="6812146" y="603245"/>
                  <a:pt x="6644482" y="543288"/>
                  <a:pt x="6543307" y="568588"/>
                </a:cubicBezTo>
                <a:cubicBezTo>
                  <a:pt x="6442132" y="593888"/>
                  <a:pt x="6326056" y="565800"/>
                  <a:pt x="6238467" y="568588"/>
                </a:cubicBezTo>
                <a:cubicBezTo>
                  <a:pt x="6150878" y="571376"/>
                  <a:pt x="5752709" y="506927"/>
                  <a:pt x="5558439" y="568588"/>
                </a:cubicBezTo>
                <a:cubicBezTo>
                  <a:pt x="5364169" y="630249"/>
                  <a:pt x="5399881" y="539929"/>
                  <a:pt x="5253599" y="568588"/>
                </a:cubicBezTo>
                <a:cubicBezTo>
                  <a:pt x="5107317" y="597247"/>
                  <a:pt x="5027371" y="563512"/>
                  <a:pt x="4948759" y="568588"/>
                </a:cubicBezTo>
                <a:cubicBezTo>
                  <a:pt x="4870147" y="573664"/>
                  <a:pt x="4556863" y="535516"/>
                  <a:pt x="4456325" y="568588"/>
                </a:cubicBezTo>
                <a:cubicBezTo>
                  <a:pt x="4355787" y="601660"/>
                  <a:pt x="4185975" y="531553"/>
                  <a:pt x="4057688" y="568588"/>
                </a:cubicBezTo>
                <a:cubicBezTo>
                  <a:pt x="3929401" y="605623"/>
                  <a:pt x="3845915" y="541456"/>
                  <a:pt x="3659051" y="568588"/>
                </a:cubicBezTo>
                <a:cubicBezTo>
                  <a:pt x="3472187" y="595720"/>
                  <a:pt x="3486206" y="560114"/>
                  <a:pt x="3354211" y="568588"/>
                </a:cubicBezTo>
                <a:cubicBezTo>
                  <a:pt x="3222216" y="577062"/>
                  <a:pt x="2919952" y="512435"/>
                  <a:pt x="2580386" y="568588"/>
                </a:cubicBezTo>
                <a:cubicBezTo>
                  <a:pt x="2240821" y="624741"/>
                  <a:pt x="1978508" y="508073"/>
                  <a:pt x="1806561" y="568588"/>
                </a:cubicBezTo>
                <a:cubicBezTo>
                  <a:pt x="1634615" y="629103"/>
                  <a:pt x="1447921" y="556272"/>
                  <a:pt x="1126533" y="568588"/>
                </a:cubicBezTo>
                <a:cubicBezTo>
                  <a:pt x="805145" y="580904"/>
                  <a:pt x="802408" y="525383"/>
                  <a:pt x="634099" y="568588"/>
                </a:cubicBezTo>
                <a:cubicBezTo>
                  <a:pt x="465790" y="611793"/>
                  <a:pt x="289898" y="564317"/>
                  <a:pt x="94767" y="568588"/>
                </a:cubicBezTo>
                <a:cubicBezTo>
                  <a:pt x="48650" y="580861"/>
                  <a:pt x="7847" y="529983"/>
                  <a:pt x="0" y="473821"/>
                </a:cubicBezTo>
                <a:cubicBezTo>
                  <a:pt x="-42168" y="350868"/>
                  <a:pt x="12931" y="193733"/>
                  <a:pt x="0" y="9476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134943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quang cảnh tự nhiên điển hình ở châu Phi.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0278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Baobob_tree">
            <a:extLst>
              <a:ext uri="{FF2B5EF4-FFF2-40B4-BE49-F238E27FC236}">
                <a16:creationId xmlns:a16="http://schemas.microsoft.com/office/drawing/2014/main" id="{663B12DD-30B0-44D8-9A7D-123E2B41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"/>
            <a:ext cx="6096000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Rectangle 11">
            <a:extLst>
              <a:ext uri="{FF2B5EF4-FFF2-40B4-BE49-F238E27FC236}">
                <a16:creationId xmlns:a16="http://schemas.microsoft.com/office/drawing/2014/main" id="{56B96861-24FA-42ED-A105-15369840F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51" y="1051969"/>
            <a:ext cx="3435531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b="1" i="1"/>
              <a:t>C</a:t>
            </a:r>
            <a:r>
              <a:rPr lang="vi-VN" altLang="en-US" b="1" i="1"/>
              <a:t>hiều cao 30</a:t>
            </a:r>
            <a:r>
              <a:rPr lang="en-US" altLang="en-US" b="1" i="1"/>
              <a:t>m,</a:t>
            </a:r>
          </a:p>
          <a:p>
            <a:pPr eaLnBrk="1" hangingPunct="1">
              <a:lnSpc>
                <a:spcPct val="120000"/>
              </a:lnSpc>
            </a:pPr>
            <a:r>
              <a:rPr lang="vi-VN" altLang="en-US" b="1" i="1"/>
              <a:t>chu vi gốc cây 50</a:t>
            </a:r>
            <a:r>
              <a:rPr lang="en-US" altLang="en-US" b="1" i="1"/>
              <a:t>m.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b="1" i="1"/>
              <a:t>C</a:t>
            </a:r>
            <a:r>
              <a:rPr lang="vi-VN" altLang="en-US" b="1" i="1"/>
              <a:t>ó</a:t>
            </a:r>
            <a:r>
              <a:rPr lang="en-US" altLang="en-US" b="1" i="1"/>
              <a:t> th</a:t>
            </a:r>
            <a:r>
              <a:rPr lang="vi-VN" altLang="en-US" b="1" i="1"/>
              <a:t>ể</a:t>
            </a:r>
            <a:r>
              <a:rPr lang="en-US" altLang="en-US" b="1" i="1"/>
              <a:t> </a:t>
            </a:r>
            <a:r>
              <a:rPr lang="vi-VN" altLang="en-US" b="1" i="1"/>
              <a:t>lưu trữ </a:t>
            </a:r>
            <a:endParaRPr lang="en-US" altLang="en-US" b="1" i="1"/>
          </a:p>
          <a:p>
            <a:pPr eaLnBrk="1" hangingPunct="1">
              <a:lnSpc>
                <a:spcPct val="120000"/>
              </a:lnSpc>
            </a:pPr>
            <a:r>
              <a:rPr lang="vi-VN" altLang="en-US" b="1" i="1"/>
              <a:t>tới 120.000</a:t>
            </a:r>
            <a:r>
              <a:rPr lang="en-US" altLang="en-US" b="1" i="1"/>
              <a:t>l</a:t>
            </a:r>
            <a:r>
              <a:rPr lang="vi-VN" altLang="en-US" b="1" i="1"/>
              <a:t> </a:t>
            </a:r>
            <a:r>
              <a:rPr lang="en-US" altLang="en-US" b="1" i="1"/>
              <a:t>n</a:t>
            </a:r>
            <a:r>
              <a:rPr lang="vi-VN" altLang="en-US" b="1" i="1"/>
              <a:t>ước</a:t>
            </a:r>
            <a:r>
              <a:rPr lang="en-US" altLang="en-US" b="1" i="1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b="1" i="1"/>
              <a:t>Sống lâu tới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b="1" i="1"/>
              <a:t>3.000 năm. </a:t>
            </a:r>
          </a:p>
          <a:p>
            <a:pPr eaLnBrk="1" hangingPunct="1">
              <a:lnSpc>
                <a:spcPct val="120000"/>
              </a:lnSpc>
            </a:pPr>
            <a:endParaRPr lang="en-US" altLang="en-US" b="1" i="1"/>
          </a:p>
        </p:txBody>
      </p:sp>
      <p:sp>
        <p:nvSpPr>
          <p:cNvPr id="9228" name="Rectangle 12">
            <a:extLst>
              <a:ext uri="{FF2B5EF4-FFF2-40B4-BE49-F238E27FC236}">
                <a16:creationId xmlns:a16="http://schemas.microsoft.com/office/drawing/2014/main" id="{4D81DFA4-E340-4381-948F-9F1FB3030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361" y="594769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i="1">
                <a:solidFill>
                  <a:srgbClr val="FF0000"/>
                </a:solidFill>
              </a:rPr>
              <a:t>Cây bao báp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P1010002">
            <a:extLst>
              <a:ext uri="{FF2B5EF4-FFF2-40B4-BE49-F238E27FC236}">
                <a16:creationId xmlns:a16="http://schemas.microsoft.com/office/drawing/2014/main" id="{F53BF668-1FBA-4866-BCE4-EA53ABF51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85" y="238038"/>
            <a:ext cx="6030864" cy="657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30BEF46A-39DD-412D-8A0A-D6320F25E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5" y="179318"/>
            <a:ext cx="8396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cs typeface="Times New Roman" panose="02020603050405020304" pitchFamily="18" charset="0"/>
              </a:rPr>
              <a:t>1. VỊ TRÍ ĐỊA LÍ, GIỚI HẠN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96162AA-F351-47CC-959A-C37D648377A1}"/>
              </a:ext>
            </a:extLst>
          </p:cNvPr>
          <p:cNvSpPr/>
          <p:nvPr/>
        </p:nvSpPr>
        <p:spPr>
          <a:xfrm>
            <a:off x="-5945" y="1566511"/>
            <a:ext cx="5114879" cy="2749062"/>
          </a:xfrm>
          <a:prstGeom prst="cloudCallout">
            <a:avLst>
              <a:gd name="adj1" fmla="val -48415"/>
              <a:gd name="adj2" fmla="val 9101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A39F68-5208-464F-A19B-45BFF261E07A}"/>
              </a:ext>
            </a:extLst>
          </p:cNvPr>
          <p:cNvSpPr txBox="1"/>
          <p:nvPr/>
        </p:nvSpPr>
        <p:spPr>
          <a:xfrm>
            <a:off x="801857" y="2156212"/>
            <a:ext cx="4403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tìm vị trí của hoang mạc Xa – ha – ra trên hình 1?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Những sự thật thú vị về Sahara: sa mạc lớn nhất thế giới, vẫn đang tiếp tục  mở rộng diện tích | Hit: Tin nóng từng giây">
            <a:extLst>
              <a:ext uri="{FF2B5EF4-FFF2-40B4-BE49-F238E27FC236}">
                <a16:creationId xmlns:a16="http://schemas.microsoft.com/office/drawing/2014/main" id="{86B77FA7-3846-44F6-B1B9-3E49BD9CB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754" y="1392702"/>
            <a:ext cx="6954158" cy="430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7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495A5AC-B8D6-4C2C-9959-B834F1441C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64065"/>
            <a:ext cx="8899525" cy="477838"/>
          </a:xfrm>
          <a:noFill/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NHIÊN:</a:t>
            </a:r>
          </a:p>
        </p:txBody>
      </p:sp>
      <p:sp>
        <p:nvSpPr>
          <p:cNvPr id="20483" name="Rectangle 36">
            <a:extLst>
              <a:ext uri="{FF2B5EF4-FFF2-40B4-BE49-F238E27FC236}">
                <a16:creationId xmlns:a16="http://schemas.microsoft.com/office/drawing/2014/main" id="{265002E3-0992-4013-B2EB-0A1E91A19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380" y="477838"/>
            <a:ext cx="5508194" cy="6269037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484" name="Picture 4" descr="Luoc do tu nhien chau Phi">
            <a:extLst>
              <a:ext uri="{FF2B5EF4-FFF2-40B4-BE49-F238E27FC236}">
                <a16:creationId xmlns:a16="http://schemas.microsoft.com/office/drawing/2014/main" id="{6D85F6A6-E6C5-4536-AEEB-44E3EC3A5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051" y="477838"/>
            <a:ext cx="5478523" cy="626903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E71FC5-50CB-4E86-8AFB-838B4B202E6E}"/>
              </a:ext>
            </a:extLst>
          </p:cNvPr>
          <p:cNvGrpSpPr/>
          <p:nvPr/>
        </p:nvGrpSpPr>
        <p:grpSpPr>
          <a:xfrm>
            <a:off x="563978" y="2007983"/>
            <a:ext cx="5092245" cy="4850017"/>
            <a:chOff x="465504" y="608250"/>
            <a:chExt cx="5092245" cy="485001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24E192C-3E5A-46A5-B595-95B4750CD6BD}"/>
                </a:ext>
              </a:extLst>
            </p:cNvPr>
            <p:cNvSpPr/>
            <p:nvPr/>
          </p:nvSpPr>
          <p:spPr>
            <a:xfrm rot="16200000">
              <a:off x="586618" y="487136"/>
              <a:ext cx="4850017" cy="509224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85" name="Rectangle 33">
              <a:extLst>
                <a:ext uri="{FF2B5EF4-FFF2-40B4-BE49-F238E27FC236}">
                  <a16:creationId xmlns:a16="http://schemas.microsoft.com/office/drawing/2014/main" id="{A6F60A95-5763-4EA4-BCF3-37769D3BF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003" y="1051044"/>
              <a:ext cx="4778743" cy="150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tabLst>
                  <a:tab pos="266700" algn="l"/>
                </a:tabLst>
              </a:pPr>
              <a:r>
                <a:rPr lang="en-US" altLang="en-US" i="1">
                  <a:cs typeface="Times New Roman" panose="02020603050405020304" pitchFamily="18" charset="0"/>
                </a:rPr>
                <a:t>-</a:t>
              </a:r>
              <a:r>
                <a:rPr lang="en-US" altLang="en-US" i="1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000">
                  <a:cs typeface="Times New Roman" panose="02020603050405020304" pitchFamily="18" charset="0"/>
                </a:rPr>
                <a:t>Châu Phi có </a:t>
              </a:r>
              <a:r>
                <a:rPr lang="en-US" altLang="en-US" sz="3000" b="1" i="1">
                  <a:solidFill>
                    <a:srgbClr val="FF0000"/>
                  </a:solidFill>
                  <a:cs typeface="Times New Roman" panose="02020603050405020304" pitchFamily="18" charset="0"/>
                </a:rPr>
                <a:t>địa hình tương đối cao </a:t>
              </a:r>
              <a:r>
                <a:rPr lang="en-US" altLang="en-US" sz="3000">
                  <a:cs typeface="Times New Roman" panose="02020603050405020304" pitchFamily="18" charset="0"/>
                </a:rPr>
                <a:t>được coi như một </a:t>
              </a:r>
              <a:r>
                <a:rPr lang="en-US" altLang="en-US" sz="3000" b="1" i="1">
                  <a:solidFill>
                    <a:srgbClr val="FF0000"/>
                  </a:solidFill>
                  <a:cs typeface="Times New Roman" panose="02020603050405020304" pitchFamily="18" charset="0"/>
                </a:rPr>
                <a:t>cao nguyên khổng lồ.</a:t>
              </a:r>
              <a:endParaRPr lang="en-US" altLang="en-US" sz="3000" i="1">
                <a:cs typeface="Times New Roman" panose="02020603050405020304" pitchFamily="18" charset="0"/>
              </a:endParaRPr>
            </a:p>
          </p:txBody>
        </p:sp>
        <p:sp>
          <p:nvSpPr>
            <p:cNvPr id="20487" name="TextBox 1">
              <a:extLst>
                <a:ext uri="{FF2B5EF4-FFF2-40B4-BE49-F238E27FC236}">
                  <a16:creationId xmlns:a16="http://schemas.microsoft.com/office/drawing/2014/main" id="{BFCD301D-C1C2-477C-91CC-45A0FB9EB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999" y="2485214"/>
              <a:ext cx="458112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n-US" altLang="en-US" sz="3000">
                  <a:cs typeface="Times New Roman" panose="02020603050405020304" pitchFamily="18" charset="0"/>
                </a:rPr>
                <a:t>- Châu Phi có khí hậu </a:t>
              </a:r>
              <a:r>
                <a:rPr lang="en-US" altLang="en-US" sz="3000" b="1" i="1">
                  <a:solidFill>
                    <a:srgbClr val="FF0000"/>
                  </a:solidFill>
                  <a:cs typeface="Times New Roman" panose="02020603050405020304" pitchFamily="18" charset="0"/>
                </a:rPr>
                <a:t>nóng và khô </a:t>
              </a:r>
              <a:r>
                <a:rPr lang="en-US" altLang="en-US" sz="3000">
                  <a:cs typeface="Times New Roman" panose="02020603050405020304" pitchFamily="18" charset="0"/>
                </a:rPr>
                <a:t>bậc nhất thế giới.</a:t>
              </a:r>
              <a:endParaRPr lang="vi-VN" altLang="en-US" sz="3000"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E43BCB-5E58-40DC-9DB3-BEE49A98BA3B}"/>
              </a:ext>
            </a:extLst>
          </p:cNvPr>
          <p:cNvSpPr txBox="1"/>
          <p:nvPr/>
        </p:nvSpPr>
        <p:spPr>
          <a:xfrm>
            <a:off x="6654018" y="238919"/>
            <a:ext cx="95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EF0AE7-3730-4724-B6ED-F9387E0754D0}"/>
              </a:ext>
            </a:extLst>
          </p:cNvPr>
          <p:cNvGrpSpPr/>
          <p:nvPr/>
        </p:nvGrpSpPr>
        <p:grpSpPr>
          <a:xfrm>
            <a:off x="1654730" y="936653"/>
            <a:ext cx="2910742" cy="1012874"/>
            <a:chOff x="563978" y="745588"/>
            <a:chExt cx="2910742" cy="101287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6B6B214-031F-45B8-98B3-C408258F0F40}"/>
                </a:ext>
              </a:extLst>
            </p:cNvPr>
            <p:cNvSpPr/>
            <p:nvPr/>
          </p:nvSpPr>
          <p:spPr>
            <a:xfrm>
              <a:off x="563978" y="745588"/>
              <a:ext cx="2910742" cy="1012874"/>
            </a:xfrm>
            <a:custGeom>
              <a:avLst/>
              <a:gdLst>
                <a:gd name="connsiteX0" fmla="*/ 0 w 2910742"/>
                <a:gd name="connsiteY0" fmla="*/ 168816 h 1012874"/>
                <a:gd name="connsiteX1" fmla="*/ 168816 w 2910742"/>
                <a:gd name="connsiteY1" fmla="*/ 0 h 1012874"/>
                <a:gd name="connsiteX2" fmla="*/ 734900 w 2910742"/>
                <a:gd name="connsiteY2" fmla="*/ 0 h 1012874"/>
                <a:gd name="connsiteX3" fmla="*/ 1300984 w 2910742"/>
                <a:gd name="connsiteY3" fmla="*/ 0 h 1012874"/>
                <a:gd name="connsiteX4" fmla="*/ 1841338 w 2910742"/>
                <a:gd name="connsiteY4" fmla="*/ 0 h 1012874"/>
                <a:gd name="connsiteX5" fmla="*/ 2741926 w 2910742"/>
                <a:gd name="connsiteY5" fmla="*/ 0 h 1012874"/>
                <a:gd name="connsiteX6" fmla="*/ 2910742 w 2910742"/>
                <a:gd name="connsiteY6" fmla="*/ 168816 h 1012874"/>
                <a:gd name="connsiteX7" fmla="*/ 2910742 w 2910742"/>
                <a:gd name="connsiteY7" fmla="*/ 499685 h 1012874"/>
                <a:gd name="connsiteX8" fmla="*/ 2910742 w 2910742"/>
                <a:gd name="connsiteY8" fmla="*/ 844058 h 1012874"/>
                <a:gd name="connsiteX9" fmla="*/ 2741926 w 2910742"/>
                <a:gd name="connsiteY9" fmla="*/ 1012874 h 1012874"/>
                <a:gd name="connsiteX10" fmla="*/ 2175842 w 2910742"/>
                <a:gd name="connsiteY10" fmla="*/ 1012874 h 1012874"/>
                <a:gd name="connsiteX11" fmla="*/ 1609758 w 2910742"/>
                <a:gd name="connsiteY11" fmla="*/ 1012874 h 1012874"/>
                <a:gd name="connsiteX12" fmla="*/ 1069405 w 2910742"/>
                <a:gd name="connsiteY12" fmla="*/ 1012874 h 1012874"/>
                <a:gd name="connsiteX13" fmla="*/ 168816 w 2910742"/>
                <a:gd name="connsiteY13" fmla="*/ 1012874 h 1012874"/>
                <a:gd name="connsiteX14" fmla="*/ 0 w 2910742"/>
                <a:gd name="connsiteY14" fmla="*/ 844058 h 1012874"/>
                <a:gd name="connsiteX15" fmla="*/ 0 w 2910742"/>
                <a:gd name="connsiteY15" fmla="*/ 519942 h 1012874"/>
                <a:gd name="connsiteX16" fmla="*/ 0 w 2910742"/>
                <a:gd name="connsiteY16" fmla="*/ 168816 h 101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10742" h="1012874" fill="none" extrusionOk="0">
                  <a:moveTo>
                    <a:pt x="0" y="168816"/>
                  </a:moveTo>
                  <a:cubicBezTo>
                    <a:pt x="-9321" y="73917"/>
                    <a:pt x="95321" y="-9740"/>
                    <a:pt x="168816" y="0"/>
                  </a:cubicBezTo>
                  <a:cubicBezTo>
                    <a:pt x="294237" y="-35879"/>
                    <a:pt x="482609" y="26474"/>
                    <a:pt x="734900" y="0"/>
                  </a:cubicBezTo>
                  <a:cubicBezTo>
                    <a:pt x="987191" y="-26474"/>
                    <a:pt x="1094951" y="20225"/>
                    <a:pt x="1300984" y="0"/>
                  </a:cubicBezTo>
                  <a:cubicBezTo>
                    <a:pt x="1507017" y="-20225"/>
                    <a:pt x="1730524" y="27308"/>
                    <a:pt x="1841338" y="0"/>
                  </a:cubicBezTo>
                  <a:cubicBezTo>
                    <a:pt x="1952152" y="-27308"/>
                    <a:pt x="2298862" y="98327"/>
                    <a:pt x="2741926" y="0"/>
                  </a:cubicBezTo>
                  <a:cubicBezTo>
                    <a:pt x="2843067" y="-22433"/>
                    <a:pt x="2918492" y="59214"/>
                    <a:pt x="2910742" y="168816"/>
                  </a:cubicBezTo>
                  <a:cubicBezTo>
                    <a:pt x="2934003" y="286478"/>
                    <a:pt x="2896366" y="376472"/>
                    <a:pt x="2910742" y="499685"/>
                  </a:cubicBezTo>
                  <a:cubicBezTo>
                    <a:pt x="2925118" y="622898"/>
                    <a:pt x="2880112" y="724446"/>
                    <a:pt x="2910742" y="844058"/>
                  </a:cubicBezTo>
                  <a:cubicBezTo>
                    <a:pt x="2933764" y="947996"/>
                    <a:pt x="2836470" y="1015051"/>
                    <a:pt x="2741926" y="1012874"/>
                  </a:cubicBezTo>
                  <a:cubicBezTo>
                    <a:pt x="2610572" y="1061013"/>
                    <a:pt x="2337289" y="1008444"/>
                    <a:pt x="2175842" y="1012874"/>
                  </a:cubicBezTo>
                  <a:cubicBezTo>
                    <a:pt x="2014395" y="1017304"/>
                    <a:pt x="1744942" y="963358"/>
                    <a:pt x="1609758" y="1012874"/>
                  </a:cubicBezTo>
                  <a:cubicBezTo>
                    <a:pt x="1474574" y="1062390"/>
                    <a:pt x="1312710" y="1004804"/>
                    <a:pt x="1069405" y="1012874"/>
                  </a:cubicBezTo>
                  <a:cubicBezTo>
                    <a:pt x="826100" y="1020944"/>
                    <a:pt x="393096" y="907467"/>
                    <a:pt x="168816" y="1012874"/>
                  </a:cubicBezTo>
                  <a:cubicBezTo>
                    <a:pt x="66620" y="1001907"/>
                    <a:pt x="27104" y="934444"/>
                    <a:pt x="0" y="844058"/>
                  </a:cubicBezTo>
                  <a:cubicBezTo>
                    <a:pt x="-2273" y="692535"/>
                    <a:pt x="17822" y="588879"/>
                    <a:pt x="0" y="519942"/>
                  </a:cubicBezTo>
                  <a:cubicBezTo>
                    <a:pt x="-17822" y="451005"/>
                    <a:pt x="9486" y="245238"/>
                    <a:pt x="0" y="168816"/>
                  </a:cubicBezTo>
                  <a:close/>
                </a:path>
                <a:path w="2910742" h="1012874" stroke="0" extrusionOk="0">
                  <a:moveTo>
                    <a:pt x="0" y="168816"/>
                  </a:moveTo>
                  <a:cubicBezTo>
                    <a:pt x="24004" y="70493"/>
                    <a:pt x="65162" y="-10660"/>
                    <a:pt x="168816" y="0"/>
                  </a:cubicBezTo>
                  <a:cubicBezTo>
                    <a:pt x="303716" y="-37916"/>
                    <a:pt x="517831" y="21247"/>
                    <a:pt x="606245" y="0"/>
                  </a:cubicBezTo>
                  <a:cubicBezTo>
                    <a:pt x="694659" y="-21247"/>
                    <a:pt x="1047566" y="20557"/>
                    <a:pt x="1172329" y="0"/>
                  </a:cubicBezTo>
                  <a:cubicBezTo>
                    <a:pt x="1297092" y="-20557"/>
                    <a:pt x="1449006" y="20910"/>
                    <a:pt x="1686951" y="0"/>
                  </a:cubicBezTo>
                  <a:cubicBezTo>
                    <a:pt x="1924896" y="-20910"/>
                    <a:pt x="2109981" y="47421"/>
                    <a:pt x="2227304" y="0"/>
                  </a:cubicBezTo>
                  <a:cubicBezTo>
                    <a:pt x="2344627" y="-47421"/>
                    <a:pt x="2585236" y="31986"/>
                    <a:pt x="2741926" y="0"/>
                  </a:cubicBezTo>
                  <a:cubicBezTo>
                    <a:pt x="2837222" y="10525"/>
                    <a:pt x="2908494" y="78651"/>
                    <a:pt x="2910742" y="168816"/>
                  </a:cubicBezTo>
                  <a:cubicBezTo>
                    <a:pt x="2945112" y="302281"/>
                    <a:pt x="2903232" y="417199"/>
                    <a:pt x="2910742" y="513189"/>
                  </a:cubicBezTo>
                  <a:cubicBezTo>
                    <a:pt x="2918252" y="609179"/>
                    <a:pt x="2876679" y="707925"/>
                    <a:pt x="2910742" y="844058"/>
                  </a:cubicBezTo>
                  <a:cubicBezTo>
                    <a:pt x="2911872" y="931897"/>
                    <a:pt x="2843033" y="993482"/>
                    <a:pt x="2741926" y="1012874"/>
                  </a:cubicBezTo>
                  <a:cubicBezTo>
                    <a:pt x="2569148" y="1025763"/>
                    <a:pt x="2293062" y="947217"/>
                    <a:pt x="2175842" y="1012874"/>
                  </a:cubicBezTo>
                  <a:cubicBezTo>
                    <a:pt x="2058622" y="1078531"/>
                    <a:pt x="1942997" y="986376"/>
                    <a:pt x="1712682" y="1012874"/>
                  </a:cubicBezTo>
                  <a:cubicBezTo>
                    <a:pt x="1482367" y="1039372"/>
                    <a:pt x="1426796" y="959636"/>
                    <a:pt x="1249522" y="1012874"/>
                  </a:cubicBezTo>
                  <a:cubicBezTo>
                    <a:pt x="1072248" y="1066112"/>
                    <a:pt x="963020" y="1005210"/>
                    <a:pt x="683438" y="1012874"/>
                  </a:cubicBezTo>
                  <a:cubicBezTo>
                    <a:pt x="403856" y="1020538"/>
                    <a:pt x="354292" y="982785"/>
                    <a:pt x="168816" y="1012874"/>
                  </a:cubicBezTo>
                  <a:cubicBezTo>
                    <a:pt x="58606" y="1025819"/>
                    <a:pt x="-24339" y="935343"/>
                    <a:pt x="0" y="844058"/>
                  </a:cubicBezTo>
                  <a:cubicBezTo>
                    <a:pt x="-13431" y="708670"/>
                    <a:pt x="15466" y="633540"/>
                    <a:pt x="0" y="513189"/>
                  </a:cubicBezTo>
                  <a:cubicBezTo>
                    <a:pt x="-15466" y="392838"/>
                    <a:pt x="7522" y="239011"/>
                    <a:pt x="0" y="168816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569862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17B6B8-C96B-4BBC-9408-9160E89D4BD8}"/>
                </a:ext>
              </a:extLst>
            </p:cNvPr>
            <p:cNvSpPr/>
            <p:nvPr/>
          </p:nvSpPr>
          <p:spPr>
            <a:xfrm>
              <a:off x="746212" y="791531"/>
              <a:ext cx="25462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/>
              </a:prstTxWarp>
              <a:spAutoFit/>
            </a:bodyPr>
            <a:lstStyle/>
            <a:p>
              <a:pPr algn="ctr"/>
              <a:r>
                <a:rPr lang="en-US" sz="5400" b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5400" b="1" cap="none" spc="0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5400" b="1" cap="none" spc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A379DB-3968-42FD-AB18-4A270A2FC950}"/>
              </a:ext>
            </a:extLst>
          </p:cNvPr>
          <p:cNvSpPr txBox="1"/>
          <p:nvPr/>
        </p:nvSpPr>
        <p:spPr>
          <a:xfrm>
            <a:off x="877473" y="4959066"/>
            <a:ext cx="4581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- Các cảnh quang 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 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– van 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có diện tích lớn nhất.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5FB8041-DDBF-4591-8A63-0E1356274C43}"/>
              </a:ext>
            </a:extLst>
          </p:cNvPr>
          <p:cNvGrpSpPr/>
          <p:nvPr/>
        </p:nvGrpSpPr>
        <p:grpSpPr>
          <a:xfrm>
            <a:off x="1697501" y="641602"/>
            <a:ext cx="10136459" cy="1938957"/>
            <a:chOff x="1697501" y="641602"/>
            <a:chExt cx="10136459" cy="1938957"/>
          </a:xfrm>
        </p:grpSpPr>
        <p:sp>
          <p:nvSpPr>
            <p:cNvPr id="9" name="Rounded Rectangle 8"/>
            <p:cNvSpPr/>
            <p:nvPr/>
          </p:nvSpPr>
          <p:spPr>
            <a:xfrm>
              <a:off x="1697501" y="641602"/>
              <a:ext cx="10136459" cy="193895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15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tabLst>
                  <a:tab pos="57150" algn="l"/>
                  <a:tab pos="2057400" algn="l"/>
                </a:tabLst>
              </a:pPr>
              <a:endParaRPr lang="en-US" sz="4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82732" y="982350"/>
              <a:ext cx="7500751" cy="1451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" lvl="0" algn="ctr">
                <a:lnSpc>
                  <a:spcPct val="115000"/>
                </a:lnSpc>
                <a:spcAft>
                  <a:spcPts val="1000"/>
                </a:spcAft>
                <a:tabLst>
                  <a:tab pos="57150" algn="l"/>
                  <a:tab pos="2057400" algn="l"/>
                </a:tabLst>
              </a:pPr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đặc điểm về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hình</a:t>
              </a:r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hậu </a:t>
              </a:r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châu Âu?</a:t>
              </a:r>
              <a:endPara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Website Thích Minh Thiện ĐăkLăk - QUẢ ĐỊA CẦU CÓ LIÊN QUAN ĐẾN SINH MẠNG  CON NGƯỜI TRÊN TOÀN THẾ GIỚI NHÂN LOẠI">
            <a:extLst>
              <a:ext uri="{FF2B5EF4-FFF2-40B4-BE49-F238E27FC236}">
                <a16:creationId xmlns:a16="http://schemas.microsoft.com/office/drawing/2014/main" id="{44E0BD74-DE0D-43AA-8EB7-20B6D7C05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1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B60A1-8C66-4396-A425-BF25E42FE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9" b="90000" l="1000" r="95000">
                        <a14:foregroundMark x1="14556" y1="16639" x2="33444" y2="1967"/>
                        <a14:foregroundMark x1="33444" y1="1967" x2="12000" y2="42705"/>
                        <a14:foregroundMark x1="12000" y1="42705" x2="38000" y2="2869"/>
                        <a14:foregroundMark x1="38000" y1="2869" x2="21111" y2="6311"/>
                        <a14:foregroundMark x1="21111" y1="6311" x2="19333" y2="8033"/>
                        <a14:foregroundMark x1="16778" y1="17213" x2="14222" y2="32377"/>
                        <a14:foregroundMark x1="14222" y1="32377" x2="30444" y2="6557"/>
                        <a14:foregroundMark x1="30444" y1="6557" x2="20889" y2="37951"/>
                        <a14:foregroundMark x1="20889" y1="37951" x2="38778" y2="8197"/>
                        <a14:foregroundMark x1="38778" y1="8197" x2="19111" y2="23115"/>
                        <a14:foregroundMark x1="19111" y1="23115" x2="12778" y2="17213"/>
                        <a14:foregroundMark x1="12778" y1="17213" x2="7333" y2="23033"/>
                        <a14:foregroundMark x1="7333" y1="23033" x2="14333" y2="19098"/>
                        <a14:foregroundMark x1="7889" y1="19918" x2="5444" y2="21557"/>
                        <a14:foregroundMark x1="4889" y1="25820" x2="1778" y2="28525"/>
                        <a14:foregroundMark x1="4333" y1="30738" x2="3222" y2="33607"/>
                        <a14:foregroundMark x1="4333" y1="37951" x2="4333" y2="37951"/>
                        <a14:foregroundMark x1="2333" y1="37951" x2="1000" y2="38361"/>
                        <a14:foregroundMark x1="92444" y1="27295" x2="95000" y2="37951"/>
                        <a14:foregroundMark x1="93000" y1="34262" x2="93000" y2="34836"/>
                        <a14:foregroundMark x1="58778" y1="3115" x2="48444" y2="2459"/>
                        <a14:foregroundMark x1="48444" y1="2459" x2="55444" y2="2869"/>
                        <a14:foregroundMark x1="33000" y1="7623" x2="37667" y2="7623"/>
                        <a14:foregroundMark x1="5667" y1="34426" x2="3778" y2="41393"/>
                        <a14:foregroundMark x1="3778" y1="41393" x2="2111" y2="35492"/>
                        <a14:foregroundMark x1="16778" y1="62541" x2="16556" y2="63607"/>
                        <a14:foregroundMark x1="16000" y1="60082" x2="12333" y2="59262"/>
                        <a14:foregroundMark x1="10667" y1="58852" x2="4667" y2="53115"/>
                        <a14:foregroundMark x1="4667" y1="53115" x2="6556" y2="45984"/>
                        <a14:foregroundMark x1="6556" y1="45984" x2="6000" y2="44344"/>
                        <a14:foregroundMark x1="4000" y1="45164" x2="3444" y2="47377"/>
                        <a14:foregroundMark x1="4333" y1="44754" x2="5444" y2="44344"/>
                        <a14:backgroundMark x1="2333" y1="6393" x2="10667" y2="4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5550" y="2649451"/>
            <a:ext cx="1497959" cy="203056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F7FC77-BCB1-4B8A-A16D-A2FEF1AC9019}"/>
              </a:ext>
            </a:extLst>
          </p:cNvPr>
          <p:cNvSpPr/>
          <p:nvPr/>
        </p:nvSpPr>
        <p:spPr>
          <a:xfrm>
            <a:off x="1364567" y="3841066"/>
            <a:ext cx="9847384" cy="2223869"/>
          </a:xfrm>
          <a:custGeom>
            <a:avLst/>
            <a:gdLst>
              <a:gd name="connsiteX0" fmla="*/ 0 w 9847384"/>
              <a:gd name="connsiteY0" fmla="*/ 370652 h 2223869"/>
              <a:gd name="connsiteX1" fmla="*/ 370652 w 9847384"/>
              <a:gd name="connsiteY1" fmla="*/ 0 h 2223869"/>
              <a:gd name="connsiteX2" fmla="*/ 9476732 w 9847384"/>
              <a:gd name="connsiteY2" fmla="*/ 0 h 2223869"/>
              <a:gd name="connsiteX3" fmla="*/ 9847384 w 9847384"/>
              <a:gd name="connsiteY3" fmla="*/ 370652 h 2223869"/>
              <a:gd name="connsiteX4" fmla="*/ 9847384 w 9847384"/>
              <a:gd name="connsiteY4" fmla="*/ 1853217 h 2223869"/>
              <a:gd name="connsiteX5" fmla="*/ 9476732 w 9847384"/>
              <a:gd name="connsiteY5" fmla="*/ 2223869 h 2223869"/>
              <a:gd name="connsiteX6" fmla="*/ 370652 w 9847384"/>
              <a:gd name="connsiteY6" fmla="*/ 2223869 h 2223869"/>
              <a:gd name="connsiteX7" fmla="*/ 0 w 9847384"/>
              <a:gd name="connsiteY7" fmla="*/ 1853217 h 2223869"/>
              <a:gd name="connsiteX8" fmla="*/ 0 w 9847384"/>
              <a:gd name="connsiteY8" fmla="*/ 370652 h 222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47384" h="2223869" fill="none" extrusionOk="0">
                <a:moveTo>
                  <a:pt x="0" y="370652"/>
                </a:moveTo>
                <a:cubicBezTo>
                  <a:pt x="18437" y="171599"/>
                  <a:pt x="205620" y="-6657"/>
                  <a:pt x="370652" y="0"/>
                </a:cubicBezTo>
                <a:cubicBezTo>
                  <a:pt x="3114087" y="44360"/>
                  <a:pt x="6477326" y="92027"/>
                  <a:pt x="9476732" y="0"/>
                </a:cubicBezTo>
                <a:cubicBezTo>
                  <a:pt x="9694762" y="-34650"/>
                  <a:pt x="9849170" y="163432"/>
                  <a:pt x="9847384" y="370652"/>
                </a:cubicBezTo>
                <a:cubicBezTo>
                  <a:pt x="9853402" y="888522"/>
                  <a:pt x="9783637" y="1122173"/>
                  <a:pt x="9847384" y="1853217"/>
                </a:cubicBezTo>
                <a:cubicBezTo>
                  <a:pt x="9848441" y="2062925"/>
                  <a:pt x="9663795" y="2194893"/>
                  <a:pt x="9476732" y="2223869"/>
                </a:cubicBezTo>
                <a:cubicBezTo>
                  <a:pt x="6574054" y="2143061"/>
                  <a:pt x="2509608" y="2118552"/>
                  <a:pt x="370652" y="2223869"/>
                </a:cubicBezTo>
                <a:cubicBezTo>
                  <a:pt x="157100" y="2210493"/>
                  <a:pt x="-22036" y="2059106"/>
                  <a:pt x="0" y="1853217"/>
                </a:cubicBezTo>
                <a:cubicBezTo>
                  <a:pt x="-31844" y="1134762"/>
                  <a:pt x="-59185" y="551526"/>
                  <a:pt x="0" y="370652"/>
                </a:cubicBezTo>
                <a:close/>
              </a:path>
              <a:path w="9847384" h="2223869" stroke="0" extrusionOk="0">
                <a:moveTo>
                  <a:pt x="0" y="370652"/>
                </a:moveTo>
                <a:cubicBezTo>
                  <a:pt x="-6775" y="144029"/>
                  <a:pt x="172018" y="9644"/>
                  <a:pt x="370652" y="0"/>
                </a:cubicBezTo>
                <a:cubicBezTo>
                  <a:pt x="2260889" y="-132128"/>
                  <a:pt x="7009197" y="128038"/>
                  <a:pt x="9476732" y="0"/>
                </a:cubicBezTo>
                <a:cubicBezTo>
                  <a:pt x="9662920" y="2711"/>
                  <a:pt x="9864871" y="140732"/>
                  <a:pt x="9847384" y="370652"/>
                </a:cubicBezTo>
                <a:cubicBezTo>
                  <a:pt x="9830948" y="963676"/>
                  <a:pt x="9831888" y="1535391"/>
                  <a:pt x="9847384" y="1853217"/>
                </a:cubicBezTo>
                <a:cubicBezTo>
                  <a:pt x="9876903" y="2058354"/>
                  <a:pt x="9716677" y="2211405"/>
                  <a:pt x="9476732" y="2223869"/>
                </a:cubicBezTo>
                <a:cubicBezTo>
                  <a:pt x="8250079" y="2144572"/>
                  <a:pt x="3700061" y="2315833"/>
                  <a:pt x="370652" y="2223869"/>
                </a:cubicBezTo>
                <a:cubicBezTo>
                  <a:pt x="175629" y="2200181"/>
                  <a:pt x="10079" y="2093354"/>
                  <a:pt x="0" y="1853217"/>
                </a:cubicBezTo>
                <a:cubicBezTo>
                  <a:pt x="-52236" y="1272668"/>
                  <a:pt x="112695" y="1007931"/>
                  <a:pt x="0" y="37065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3881105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Âu chủ yếu có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hình là đồng bằng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ôn hoà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6">
            <a:extLst>
              <a:ext uri="{FF2B5EF4-FFF2-40B4-BE49-F238E27FC236}">
                <a16:creationId xmlns:a16="http://schemas.microsoft.com/office/drawing/2014/main" id="{82B76F08-2D96-401B-B8F6-310BDEBD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46" y="182562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NHIÊN. </a:t>
            </a:r>
          </a:p>
        </p:txBody>
      </p:sp>
      <p:pic>
        <p:nvPicPr>
          <p:cNvPr id="4098" name="Picture 2" descr="Những sự thật thú vị về Sahara: sa mạc lớn nhất thế giới, vẫn đang tiếp tục  mở rộng diện tích | Hit: Tin nóng từng giây">
            <a:extLst>
              <a:ext uri="{FF2B5EF4-FFF2-40B4-BE49-F238E27FC236}">
                <a16:creationId xmlns:a16="http://schemas.microsoft.com/office/drawing/2014/main" id="{3E5870A1-5283-4C67-84B8-64717024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59" y="1423910"/>
            <a:ext cx="7097503" cy="439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36F44E-2064-4AEE-8A28-224A92AC66BB}"/>
              </a:ext>
            </a:extLst>
          </p:cNvPr>
          <p:cNvSpPr/>
          <p:nvPr/>
        </p:nvSpPr>
        <p:spPr>
          <a:xfrm>
            <a:off x="3319976" y="6000718"/>
            <a:ext cx="6105378" cy="591437"/>
          </a:xfrm>
          <a:custGeom>
            <a:avLst/>
            <a:gdLst>
              <a:gd name="connsiteX0" fmla="*/ 0 w 6105378"/>
              <a:gd name="connsiteY0" fmla="*/ 98575 h 591437"/>
              <a:gd name="connsiteX1" fmla="*/ 98575 w 6105378"/>
              <a:gd name="connsiteY1" fmla="*/ 0 h 591437"/>
              <a:gd name="connsiteX2" fmla="*/ 512151 w 6105378"/>
              <a:gd name="connsiteY2" fmla="*/ 0 h 591437"/>
              <a:gd name="connsiteX3" fmla="*/ 1102974 w 6105378"/>
              <a:gd name="connsiteY3" fmla="*/ 0 h 591437"/>
              <a:gd name="connsiteX4" fmla="*/ 1634714 w 6105378"/>
              <a:gd name="connsiteY4" fmla="*/ 0 h 591437"/>
              <a:gd name="connsiteX5" fmla="*/ 2225537 w 6105378"/>
              <a:gd name="connsiteY5" fmla="*/ 0 h 591437"/>
              <a:gd name="connsiteX6" fmla="*/ 2934524 w 6105378"/>
              <a:gd name="connsiteY6" fmla="*/ 0 h 591437"/>
              <a:gd name="connsiteX7" fmla="*/ 3348100 w 6105378"/>
              <a:gd name="connsiteY7" fmla="*/ 0 h 591437"/>
              <a:gd name="connsiteX8" fmla="*/ 3938923 w 6105378"/>
              <a:gd name="connsiteY8" fmla="*/ 0 h 591437"/>
              <a:gd name="connsiteX9" fmla="*/ 4647911 w 6105378"/>
              <a:gd name="connsiteY9" fmla="*/ 0 h 591437"/>
              <a:gd name="connsiteX10" fmla="*/ 5179651 w 6105378"/>
              <a:gd name="connsiteY10" fmla="*/ 0 h 591437"/>
              <a:gd name="connsiteX11" fmla="*/ 6006803 w 6105378"/>
              <a:gd name="connsiteY11" fmla="*/ 0 h 591437"/>
              <a:gd name="connsiteX12" fmla="*/ 6105378 w 6105378"/>
              <a:gd name="connsiteY12" fmla="*/ 98575 h 591437"/>
              <a:gd name="connsiteX13" fmla="*/ 6105378 w 6105378"/>
              <a:gd name="connsiteY13" fmla="*/ 492862 h 591437"/>
              <a:gd name="connsiteX14" fmla="*/ 6006803 w 6105378"/>
              <a:gd name="connsiteY14" fmla="*/ 591437 h 591437"/>
              <a:gd name="connsiteX15" fmla="*/ 5475062 w 6105378"/>
              <a:gd name="connsiteY15" fmla="*/ 591437 h 591437"/>
              <a:gd name="connsiteX16" fmla="*/ 4943322 w 6105378"/>
              <a:gd name="connsiteY16" fmla="*/ 591437 h 591437"/>
              <a:gd name="connsiteX17" fmla="*/ 4529746 w 6105378"/>
              <a:gd name="connsiteY17" fmla="*/ 591437 h 591437"/>
              <a:gd name="connsiteX18" fmla="*/ 3938923 w 6105378"/>
              <a:gd name="connsiteY18" fmla="*/ 591437 h 591437"/>
              <a:gd name="connsiteX19" fmla="*/ 3289018 w 6105378"/>
              <a:gd name="connsiteY19" fmla="*/ 591437 h 591437"/>
              <a:gd name="connsiteX20" fmla="*/ 2639113 w 6105378"/>
              <a:gd name="connsiteY20" fmla="*/ 591437 h 591437"/>
              <a:gd name="connsiteX21" fmla="*/ 2107373 w 6105378"/>
              <a:gd name="connsiteY21" fmla="*/ 591437 h 591437"/>
              <a:gd name="connsiteX22" fmla="*/ 1634714 w 6105378"/>
              <a:gd name="connsiteY22" fmla="*/ 591437 h 591437"/>
              <a:gd name="connsiteX23" fmla="*/ 925727 w 6105378"/>
              <a:gd name="connsiteY23" fmla="*/ 591437 h 591437"/>
              <a:gd name="connsiteX24" fmla="*/ 98575 w 6105378"/>
              <a:gd name="connsiteY24" fmla="*/ 591437 h 591437"/>
              <a:gd name="connsiteX25" fmla="*/ 0 w 6105378"/>
              <a:gd name="connsiteY25" fmla="*/ 492862 h 591437"/>
              <a:gd name="connsiteX26" fmla="*/ 0 w 6105378"/>
              <a:gd name="connsiteY26" fmla="*/ 98575 h 59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05378" h="591437" fill="none" extrusionOk="0">
                <a:moveTo>
                  <a:pt x="0" y="98575"/>
                </a:moveTo>
                <a:cubicBezTo>
                  <a:pt x="-6927" y="55399"/>
                  <a:pt x="37184" y="1500"/>
                  <a:pt x="98575" y="0"/>
                </a:cubicBezTo>
                <a:cubicBezTo>
                  <a:pt x="255797" y="-25559"/>
                  <a:pt x="356329" y="28680"/>
                  <a:pt x="512151" y="0"/>
                </a:cubicBezTo>
                <a:cubicBezTo>
                  <a:pt x="667973" y="-28680"/>
                  <a:pt x="978298" y="11157"/>
                  <a:pt x="1102974" y="0"/>
                </a:cubicBezTo>
                <a:cubicBezTo>
                  <a:pt x="1227650" y="-11157"/>
                  <a:pt x="1464706" y="41742"/>
                  <a:pt x="1634714" y="0"/>
                </a:cubicBezTo>
                <a:cubicBezTo>
                  <a:pt x="1804722" y="-41742"/>
                  <a:pt x="2035980" y="35891"/>
                  <a:pt x="2225537" y="0"/>
                </a:cubicBezTo>
                <a:cubicBezTo>
                  <a:pt x="2415094" y="-35891"/>
                  <a:pt x="2765020" y="38075"/>
                  <a:pt x="2934524" y="0"/>
                </a:cubicBezTo>
                <a:cubicBezTo>
                  <a:pt x="3104028" y="-38075"/>
                  <a:pt x="3181355" y="17931"/>
                  <a:pt x="3348100" y="0"/>
                </a:cubicBezTo>
                <a:cubicBezTo>
                  <a:pt x="3514845" y="-17931"/>
                  <a:pt x="3721732" y="32510"/>
                  <a:pt x="3938923" y="0"/>
                </a:cubicBezTo>
                <a:cubicBezTo>
                  <a:pt x="4156114" y="-32510"/>
                  <a:pt x="4501536" y="17496"/>
                  <a:pt x="4647911" y="0"/>
                </a:cubicBezTo>
                <a:cubicBezTo>
                  <a:pt x="4794286" y="-17496"/>
                  <a:pt x="5061369" y="27350"/>
                  <a:pt x="5179651" y="0"/>
                </a:cubicBezTo>
                <a:cubicBezTo>
                  <a:pt x="5297933" y="-27350"/>
                  <a:pt x="5736906" y="85772"/>
                  <a:pt x="6006803" y="0"/>
                </a:cubicBezTo>
                <a:cubicBezTo>
                  <a:pt x="6071935" y="180"/>
                  <a:pt x="6113426" y="46663"/>
                  <a:pt x="6105378" y="98575"/>
                </a:cubicBezTo>
                <a:cubicBezTo>
                  <a:pt x="6142414" y="293416"/>
                  <a:pt x="6086712" y="377460"/>
                  <a:pt x="6105378" y="492862"/>
                </a:cubicBezTo>
                <a:cubicBezTo>
                  <a:pt x="6099618" y="544766"/>
                  <a:pt x="6047302" y="597225"/>
                  <a:pt x="6006803" y="591437"/>
                </a:cubicBezTo>
                <a:cubicBezTo>
                  <a:pt x="5787353" y="639822"/>
                  <a:pt x="5620597" y="527718"/>
                  <a:pt x="5475062" y="591437"/>
                </a:cubicBezTo>
                <a:cubicBezTo>
                  <a:pt x="5329527" y="655156"/>
                  <a:pt x="5187741" y="575240"/>
                  <a:pt x="4943322" y="591437"/>
                </a:cubicBezTo>
                <a:cubicBezTo>
                  <a:pt x="4698903" y="607634"/>
                  <a:pt x="4649587" y="573522"/>
                  <a:pt x="4529746" y="591437"/>
                </a:cubicBezTo>
                <a:cubicBezTo>
                  <a:pt x="4409905" y="609352"/>
                  <a:pt x="4208792" y="548108"/>
                  <a:pt x="3938923" y="591437"/>
                </a:cubicBezTo>
                <a:cubicBezTo>
                  <a:pt x="3669054" y="634766"/>
                  <a:pt x="3603166" y="586206"/>
                  <a:pt x="3289018" y="591437"/>
                </a:cubicBezTo>
                <a:cubicBezTo>
                  <a:pt x="2974870" y="596668"/>
                  <a:pt x="2893022" y="579005"/>
                  <a:pt x="2639113" y="591437"/>
                </a:cubicBezTo>
                <a:cubicBezTo>
                  <a:pt x="2385204" y="603869"/>
                  <a:pt x="2252398" y="578246"/>
                  <a:pt x="2107373" y="591437"/>
                </a:cubicBezTo>
                <a:cubicBezTo>
                  <a:pt x="1962348" y="604628"/>
                  <a:pt x="1737631" y="551872"/>
                  <a:pt x="1634714" y="591437"/>
                </a:cubicBezTo>
                <a:cubicBezTo>
                  <a:pt x="1531797" y="631002"/>
                  <a:pt x="1097795" y="588593"/>
                  <a:pt x="925727" y="591437"/>
                </a:cubicBezTo>
                <a:cubicBezTo>
                  <a:pt x="753659" y="594281"/>
                  <a:pt x="319099" y="522085"/>
                  <a:pt x="98575" y="591437"/>
                </a:cubicBezTo>
                <a:cubicBezTo>
                  <a:pt x="39233" y="598813"/>
                  <a:pt x="193" y="544051"/>
                  <a:pt x="0" y="492862"/>
                </a:cubicBezTo>
                <a:cubicBezTo>
                  <a:pt x="-3902" y="361613"/>
                  <a:pt x="20915" y="217221"/>
                  <a:pt x="0" y="98575"/>
                </a:cubicBezTo>
                <a:close/>
              </a:path>
              <a:path w="6105378" h="591437" stroke="0" extrusionOk="0">
                <a:moveTo>
                  <a:pt x="0" y="98575"/>
                </a:moveTo>
                <a:cubicBezTo>
                  <a:pt x="-7615" y="36347"/>
                  <a:pt x="38103" y="8315"/>
                  <a:pt x="98575" y="0"/>
                </a:cubicBezTo>
                <a:cubicBezTo>
                  <a:pt x="415685" y="-11315"/>
                  <a:pt x="596655" y="25404"/>
                  <a:pt x="807562" y="0"/>
                </a:cubicBezTo>
                <a:cubicBezTo>
                  <a:pt x="1018469" y="-25404"/>
                  <a:pt x="1186193" y="71835"/>
                  <a:pt x="1457467" y="0"/>
                </a:cubicBezTo>
                <a:cubicBezTo>
                  <a:pt x="1728741" y="-71835"/>
                  <a:pt x="1853304" y="64176"/>
                  <a:pt x="2107373" y="0"/>
                </a:cubicBezTo>
                <a:cubicBezTo>
                  <a:pt x="2361442" y="-64176"/>
                  <a:pt x="2367048" y="32945"/>
                  <a:pt x="2580031" y="0"/>
                </a:cubicBezTo>
                <a:cubicBezTo>
                  <a:pt x="2793014" y="-32945"/>
                  <a:pt x="3011884" y="56854"/>
                  <a:pt x="3229936" y="0"/>
                </a:cubicBezTo>
                <a:cubicBezTo>
                  <a:pt x="3447988" y="-56854"/>
                  <a:pt x="3547047" y="14591"/>
                  <a:pt x="3643512" y="0"/>
                </a:cubicBezTo>
                <a:cubicBezTo>
                  <a:pt x="3739977" y="-14591"/>
                  <a:pt x="4082179" y="61325"/>
                  <a:pt x="4293417" y="0"/>
                </a:cubicBezTo>
                <a:cubicBezTo>
                  <a:pt x="4504656" y="-61325"/>
                  <a:pt x="4663398" y="47228"/>
                  <a:pt x="4825157" y="0"/>
                </a:cubicBezTo>
                <a:cubicBezTo>
                  <a:pt x="4986916" y="-47228"/>
                  <a:pt x="5110286" y="18110"/>
                  <a:pt x="5238733" y="0"/>
                </a:cubicBezTo>
                <a:cubicBezTo>
                  <a:pt x="5367180" y="-18110"/>
                  <a:pt x="5720214" y="7976"/>
                  <a:pt x="6006803" y="0"/>
                </a:cubicBezTo>
                <a:cubicBezTo>
                  <a:pt x="6054352" y="-10563"/>
                  <a:pt x="6098527" y="53745"/>
                  <a:pt x="6105378" y="98575"/>
                </a:cubicBezTo>
                <a:cubicBezTo>
                  <a:pt x="6147469" y="289872"/>
                  <a:pt x="6074098" y="355595"/>
                  <a:pt x="6105378" y="492862"/>
                </a:cubicBezTo>
                <a:cubicBezTo>
                  <a:pt x="6113403" y="540119"/>
                  <a:pt x="6062809" y="583316"/>
                  <a:pt x="6006803" y="591437"/>
                </a:cubicBezTo>
                <a:cubicBezTo>
                  <a:pt x="5797374" y="605154"/>
                  <a:pt x="5733969" y="536466"/>
                  <a:pt x="5534145" y="591437"/>
                </a:cubicBezTo>
                <a:cubicBezTo>
                  <a:pt x="5334321" y="646408"/>
                  <a:pt x="5096470" y="518753"/>
                  <a:pt x="4884240" y="591437"/>
                </a:cubicBezTo>
                <a:cubicBezTo>
                  <a:pt x="4672011" y="664121"/>
                  <a:pt x="4429955" y="569518"/>
                  <a:pt x="4175252" y="591437"/>
                </a:cubicBezTo>
                <a:cubicBezTo>
                  <a:pt x="3920549" y="613356"/>
                  <a:pt x="3905728" y="583585"/>
                  <a:pt x="3761676" y="591437"/>
                </a:cubicBezTo>
                <a:cubicBezTo>
                  <a:pt x="3617624" y="599289"/>
                  <a:pt x="3430202" y="517453"/>
                  <a:pt x="3111771" y="591437"/>
                </a:cubicBezTo>
                <a:cubicBezTo>
                  <a:pt x="2793341" y="665421"/>
                  <a:pt x="2677958" y="568898"/>
                  <a:pt x="2402784" y="591437"/>
                </a:cubicBezTo>
                <a:cubicBezTo>
                  <a:pt x="2127610" y="613976"/>
                  <a:pt x="2137899" y="568023"/>
                  <a:pt x="1989208" y="591437"/>
                </a:cubicBezTo>
                <a:cubicBezTo>
                  <a:pt x="1840517" y="614851"/>
                  <a:pt x="1548182" y="556050"/>
                  <a:pt x="1280221" y="591437"/>
                </a:cubicBezTo>
                <a:cubicBezTo>
                  <a:pt x="1012260" y="626824"/>
                  <a:pt x="1007415" y="550357"/>
                  <a:pt x="748480" y="591437"/>
                </a:cubicBezTo>
                <a:cubicBezTo>
                  <a:pt x="489545" y="632517"/>
                  <a:pt x="269231" y="519538"/>
                  <a:pt x="98575" y="591437"/>
                </a:cubicBezTo>
                <a:cubicBezTo>
                  <a:pt x="56437" y="592425"/>
                  <a:pt x="-2515" y="545697"/>
                  <a:pt x="0" y="492862"/>
                </a:cubicBezTo>
                <a:cubicBezTo>
                  <a:pt x="-34220" y="392437"/>
                  <a:pt x="33302" y="275339"/>
                  <a:pt x="0" y="9857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hồ rất ít và hiếm n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4C4FFE-C0D8-4CDA-A29A-979FEAEF7D9E}"/>
              </a:ext>
            </a:extLst>
          </p:cNvPr>
          <p:cNvSpPr/>
          <p:nvPr/>
        </p:nvSpPr>
        <p:spPr>
          <a:xfrm>
            <a:off x="5261535" y="411162"/>
            <a:ext cx="2531965" cy="902041"/>
          </a:xfrm>
          <a:custGeom>
            <a:avLst/>
            <a:gdLst>
              <a:gd name="connsiteX0" fmla="*/ 0 w 2531965"/>
              <a:gd name="connsiteY0" fmla="*/ 150343 h 902041"/>
              <a:gd name="connsiteX1" fmla="*/ 150343 w 2531965"/>
              <a:gd name="connsiteY1" fmla="*/ 0 h 902041"/>
              <a:gd name="connsiteX2" fmla="*/ 708163 w 2531965"/>
              <a:gd name="connsiteY2" fmla="*/ 0 h 902041"/>
              <a:gd name="connsiteX3" fmla="*/ 1310608 w 2531965"/>
              <a:gd name="connsiteY3" fmla="*/ 0 h 902041"/>
              <a:gd name="connsiteX4" fmla="*/ 1801489 w 2531965"/>
              <a:gd name="connsiteY4" fmla="*/ 0 h 902041"/>
              <a:gd name="connsiteX5" fmla="*/ 2381622 w 2531965"/>
              <a:gd name="connsiteY5" fmla="*/ 0 h 902041"/>
              <a:gd name="connsiteX6" fmla="*/ 2531965 w 2531965"/>
              <a:gd name="connsiteY6" fmla="*/ 150343 h 902041"/>
              <a:gd name="connsiteX7" fmla="*/ 2531965 w 2531965"/>
              <a:gd name="connsiteY7" fmla="*/ 451021 h 902041"/>
              <a:gd name="connsiteX8" fmla="*/ 2531965 w 2531965"/>
              <a:gd name="connsiteY8" fmla="*/ 751698 h 902041"/>
              <a:gd name="connsiteX9" fmla="*/ 2381622 w 2531965"/>
              <a:gd name="connsiteY9" fmla="*/ 902041 h 902041"/>
              <a:gd name="connsiteX10" fmla="*/ 1890741 w 2531965"/>
              <a:gd name="connsiteY10" fmla="*/ 902041 h 902041"/>
              <a:gd name="connsiteX11" fmla="*/ 1355234 w 2531965"/>
              <a:gd name="connsiteY11" fmla="*/ 902041 h 902041"/>
              <a:gd name="connsiteX12" fmla="*/ 797414 w 2531965"/>
              <a:gd name="connsiteY12" fmla="*/ 902041 h 902041"/>
              <a:gd name="connsiteX13" fmla="*/ 150343 w 2531965"/>
              <a:gd name="connsiteY13" fmla="*/ 902041 h 902041"/>
              <a:gd name="connsiteX14" fmla="*/ 0 w 2531965"/>
              <a:gd name="connsiteY14" fmla="*/ 751698 h 902041"/>
              <a:gd name="connsiteX15" fmla="*/ 0 w 2531965"/>
              <a:gd name="connsiteY15" fmla="*/ 445007 h 902041"/>
              <a:gd name="connsiteX16" fmla="*/ 0 w 2531965"/>
              <a:gd name="connsiteY16" fmla="*/ 150343 h 90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1965" h="902041" fill="none" extrusionOk="0">
                <a:moveTo>
                  <a:pt x="0" y="150343"/>
                </a:moveTo>
                <a:cubicBezTo>
                  <a:pt x="6906" y="77410"/>
                  <a:pt x="65938" y="-6722"/>
                  <a:pt x="150343" y="0"/>
                </a:cubicBezTo>
                <a:cubicBezTo>
                  <a:pt x="418414" y="-9963"/>
                  <a:pt x="466495" y="17607"/>
                  <a:pt x="708163" y="0"/>
                </a:cubicBezTo>
                <a:cubicBezTo>
                  <a:pt x="949831" y="-17607"/>
                  <a:pt x="1093716" y="51121"/>
                  <a:pt x="1310608" y="0"/>
                </a:cubicBezTo>
                <a:cubicBezTo>
                  <a:pt x="1527500" y="-51121"/>
                  <a:pt x="1584106" y="50483"/>
                  <a:pt x="1801489" y="0"/>
                </a:cubicBezTo>
                <a:cubicBezTo>
                  <a:pt x="2018872" y="-50483"/>
                  <a:pt x="2260560" y="63739"/>
                  <a:pt x="2381622" y="0"/>
                </a:cubicBezTo>
                <a:cubicBezTo>
                  <a:pt x="2469583" y="11947"/>
                  <a:pt x="2532374" y="65244"/>
                  <a:pt x="2531965" y="150343"/>
                </a:cubicBezTo>
                <a:cubicBezTo>
                  <a:pt x="2546260" y="221162"/>
                  <a:pt x="2528869" y="372065"/>
                  <a:pt x="2531965" y="451021"/>
                </a:cubicBezTo>
                <a:cubicBezTo>
                  <a:pt x="2535061" y="529977"/>
                  <a:pt x="2501905" y="610026"/>
                  <a:pt x="2531965" y="751698"/>
                </a:cubicBezTo>
                <a:cubicBezTo>
                  <a:pt x="2513719" y="846177"/>
                  <a:pt x="2460761" y="911203"/>
                  <a:pt x="2381622" y="902041"/>
                </a:cubicBezTo>
                <a:cubicBezTo>
                  <a:pt x="2270648" y="903667"/>
                  <a:pt x="2092385" y="869962"/>
                  <a:pt x="1890741" y="902041"/>
                </a:cubicBezTo>
                <a:cubicBezTo>
                  <a:pt x="1689097" y="934120"/>
                  <a:pt x="1585902" y="870118"/>
                  <a:pt x="1355234" y="902041"/>
                </a:cubicBezTo>
                <a:cubicBezTo>
                  <a:pt x="1124566" y="933964"/>
                  <a:pt x="998985" y="884955"/>
                  <a:pt x="797414" y="902041"/>
                </a:cubicBezTo>
                <a:cubicBezTo>
                  <a:pt x="595843" y="919127"/>
                  <a:pt x="280721" y="847547"/>
                  <a:pt x="150343" y="902041"/>
                </a:cubicBezTo>
                <a:cubicBezTo>
                  <a:pt x="54849" y="905136"/>
                  <a:pt x="-19237" y="833546"/>
                  <a:pt x="0" y="751698"/>
                </a:cubicBezTo>
                <a:cubicBezTo>
                  <a:pt x="-21492" y="686910"/>
                  <a:pt x="26580" y="545249"/>
                  <a:pt x="0" y="445007"/>
                </a:cubicBezTo>
                <a:cubicBezTo>
                  <a:pt x="-26580" y="344765"/>
                  <a:pt x="24731" y="213833"/>
                  <a:pt x="0" y="150343"/>
                </a:cubicBezTo>
                <a:close/>
              </a:path>
              <a:path w="2531965" h="902041" stroke="0" extrusionOk="0">
                <a:moveTo>
                  <a:pt x="0" y="150343"/>
                </a:moveTo>
                <a:cubicBezTo>
                  <a:pt x="-3746" y="63480"/>
                  <a:pt x="62375" y="6806"/>
                  <a:pt x="150343" y="0"/>
                </a:cubicBezTo>
                <a:cubicBezTo>
                  <a:pt x="339187" y="-27383"/>
                  <a:pt x="468248" y="41972"/>
                  <a:pt x="752788" y="0"/>
                </a:cubicBezTo>
                <a:cubicBezTo>
                  <a:pt x="1037328" y="-41972"/>
                  <a:pt x="1058420" y="8748"/>
                  <a:pt x="1332921" y="0"/>
                </a:cubicBezTo>
                <a:cubicBezTo>
                  <a:pt x="1607422" y="-8748"/>
                  <a:pt x="1876482" y="30519"/>
                  <a:pt x="2381622" y="0"/>
                </a:cubicBezTo>
                <a:cubicBezTo>
                  <a:pt x="2479440" y="19170"/>
                  <a:pt x="2534919" y="44860"/>
                  <a:pt x="2531965" y="150343"/>
                </a:cubicBezTo>
                <a:cubicBezTo>
                  <a:pt x="2536621" y="278136"/>
                  <a:pt x="2524330" y="350228"/>
                  <a:pt x="2531965" y="451021"/>
                </a:cubicBezTo>
                <a:cubicBezTo>
                  <a:pt x="2539600" y="551814"/>
                  <a:pt x="2519291" y="661374"/>
                  <a:pt x="2531965" y="751698"/>
                </a:cubicBezTo>
                <a:cubicBezTo>
                  <a:pt x="2532921" y="823330"/>
                  <a:pt x="2450385" y="911550"/>
                  <a:pt x="2381622" y="902041"/>
                </a:cubicBezTo>
                <a:cubicBezTo>
                  <a:pt x="2193025" y="941546"/>
                  <a:pt x="2018876" y="895563"/>
                  <a:pt x="1868428" y="902041"/>
                </a:cubicBezTo>
                <a:cubicBezTo>
                  <a:pt x="1717980" y="908519"/>
                  <a:pt x="1489437" y="856162"/>
                  <a:pt x="1355234" y="902041"/>
                </a:cubicBezTo>
                <a:cubicBezTo>
                  <a:pt x="1221031" y="947920"/>
                  <a:pt x="1043789" y="877144"/>
                  <a:pt x="819727" y="902041"/>
                </a:cubicBezTo>
                <a:cubicBezTo>
                  <a:pt x="595665" y="926938"/>
                  <a:pt x="338852" y="839587"/>
                  <a:pt x="150343" y="902041"/>
                </a:cubicBezTo>
                <a:cubicBezTo>
                  <a:pt x="75797" y="894444"/>
                  <a:pt x="4556" y="811094"/>
                  <a:pt x="0" y="751698"/>
                </a:cubicBezTo>
                <a:cubicBezTo>
                  <a:pt x="-31583" y="653552"/>
                  <a:pt x="31038" y="524607"/>
                  <a:pt x="0" y="463048"/>
                </a:cubicBezTo>
                <a:cubicBezTo>
                  <a:pt x="-31038" y="401489"/>
                  <a:pt x="27079" y="238848"/>
                  <a:pt x="0" y="15034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 Xa – ha - ra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341869-2038-415B-A50F-0793D75E9C62}"/>
              </a:ext>
            </a:extLst>
          </p:cNvPr>
          <p:cNvSpPr/>
          <p:nvPr/>
        </p:nvSpPr>
        <p:spPr>
          <a:xfrm>
            <a:off x="72683" y="2757268"/>
            <a:ext cx="2644726" cy="1436662"/>
          </a:xfrm>
          <a:custGeom>
            <a:avLst/>
            <a:gdLst>
              <a:gd name="connsiteX0" fmla="*/ 0 w 2644726"/>
              <a:gd name="connsiteY0" fmla="*/ 239448 h 1436662"/>
              <a:gd name="connsiteX1" fmla="*/ 239448 w 2644726"/>
              <a:gd name="connsiteY1" fmla="*/ 0 h 1436662"/>
              <a:gd name="connsiteX2" fmla="*/ 780906 w 2644726"/>
              <a:gd name="connsiteY2" fmla="*/ 0 h 1436662"/>
              <a:gd name="connsiteX3" fmla="*/ 1365680 w 2644726"/>
              <a:gd name="connsiteY3" fmla="*/ 0 h 1436662"/>
              <a:gd name="connsiteX4" fmla="*/ 1842162 w 2644726"/>
              <a:gd name="connsiteY4" fmla="*/ 0 h 1436662"/>
              <a:gd name="connsiteX5" fmla="*/ 2405278 w 2644726"/>
              <a:gd name="connsiteY5" fmla="*/ 0 h 1436662"/>
              <a:gd name="connsiteX6" fmla="*/ 2644726 w 2644726"/>
              <a:gd name="connsiteY6" fmla="*/ 239448 h 1436662"/>
              <a:gd name="connsiteX7" fmla="*/ 2644726 w 2644726"/>
              <a:gd name="connsiteY7" fmla="*/ 718331 h 1436662"/>
              <a:gd name="connsiteX8" fmla="*/ 2644726 w 2644726"/>
              <a:gd name="connsiteY8" fmla="*/ 1197214 h 1436662"/>
              <a:gd name="connsiteX9" fmla="*/ 2405278 w 2644726"/>
              <a:gd name="connsiteY9" fmla="*/ 1436662 h 1436662"/>
              <a:gd name="connsiteX10" fmla="*/ 1928795 w 2644726"/>
              <a:gd name="connsiteY10" fmla="*/ 1436662 h 1436662"/>
              <a:gd name="connsiteX11" fmla="*/ 1408996 w 2644726"/>
              <a:gd name="connsiteY11" fmla="*/ 1436662 h 1436662"/>
              <a:gd name="connsiteX12" fmla="*/ 867539 w 2644726"/>
              <a:gd name="connsiteY12" fmla="*/ 1436662 h 1436662"/>
              <a:gd name="connsiteX13" fmla="*/ 239448 w 2644726"/>
              <a:gd name="connsiteY13" fmla="*/ 1436662 h 1436662"/>
              <a:gd name="connsiteX14" fmla="*/ 0 w 2644726"/>
              <a:gd name="connsiteY14" fmla="*/ 1197214 h 1436662"/>
              <a:gd name="connsiteX15" fmla="*/ 0 w 2644726"/>
              <a:gd name="connsiteY15" fmla="*/ 708753 h 1436662"/>
              <a:gd name="connsiteX16" fmla="*/ 0 w 2644726"/>
              <a:gd name="connsiteY16" fmla="*/ 239448 h 14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4726" h="1436662" fill="none" extrusionOk="0">
                <a:moveTo>
                  <a:pt x="0" y="239448"/>
                </a:moveTo>
                <a:cubicBezTo>
                  <a:pt x="14779" y="128817"/>
                  <a:pt x="103915" y="-16106"/>
                  <a:pt x="239448" y="0"/>
                </a:cubicBezTo>
                <a:cubicBezTo>
                  <a:pt x="470043" y="-29099"/>
                  <a:pt x="563357" y="34837"/>
                  <a:pt x="780906" y="0"/>
                </a:cubicBezTo>
                <a:cubicBezTo>
                  <a:pt x="998455" y="-34837"/>
                  <a:pt x="1099704" y="47341"/>
                  <a:pt x="1365680" y="0"/>
                </a:cubicBezTo>
                <a:cubicBezTo>
                  <a:pt x="1631656" y="-47341"/>
                  <a:pt x="1605465" y="48785"/>
                  <a:pt x="1842162" y="0"/>
                </a:cubicBezTo>
                <a:cubicBezTo>
                  <a:pt x="2078859" y="-48785"/>
                  <a:pt x="2264787" y="9960"/>
                  <a:pt x="2405278" y="0"/>
                </a:cubicBezTo>
                <a:cubicBezTo>
                  <a:pt x="2550505" y="31469"/>
                  <a:pt x="2645537" y="103103"/>
                  <a:pt x="2644726" y="239448"/>
                </a:cubicBezTo>
                <a:cubicBezTo>
                  <a:pt x="2673345" y="461431"/>
                  <a:pt x="2604510" y="522151"/>
                  <a:pt x="2644726" y="718331"/>
                </a:cubicBezTo>
                <a:cubicBezTo>
                  <a:pt x="2684942" y="914511"/>
                  <a:pt x="2609794" y="1022872"/>
                  <a:pt x="2644726" y="1197214"/>
                </a:cubicBezTo>
                <a:cubicBezTo>
                  <a:pt x="2640779" y="1331933"/>
                  <a:pt x="2529241" y="1456146"/>
                  <a:pt x="2405278" y="1436662"/>
                </a:cubicBezTo>
                <a:cubicBezTo>
                  <a:pt x="2238434" y="1443462"/>
                  <a:pt x="2066399" y="1423666"/>
                  <a:pt x="1928795" y="1436662"/>
                </a:cubicBezTo>
                <a:cubicBezTo>
                  <a:pt x="1791191" y="1449658"/>
                  <a:pt x="1640282" y="1399023"/>
                  <a:pt x="1408996" y="1436662"/>
                </a:cubicBezTo>
                <a:cubicBezTo>
                  <a:pt x="1177710" y="1474301"/>
                  <a:pt x="993722" y="1399838"/>
                  <a:pt x="867539" y="1436662"/>
                </a:cubicBezTo>
                <a:cubicBezTo>
                  <a:pt x="741356" y="1473486"/>
                  <a:pt x="539096" y="1385659"/>
                  <a:pt x="239448" y="1436662"/>
                </a:cubicBezTo>
                <a:cubicBezTo>
                  <a:pt x="101402" y="1438103"/>
                  <a:pt x="-13252" y="1328641"/>
                  <a:pt x="0" y="1197214"/>
                </a:cubicBezTo>
                <a:cubicBezTo>
                  <a:pt x="-10647" y="1063157"/>
                  <a:pt x="5304" y="941215"/>
                  <a:pt x="0" y="708753"/>
                </a:cubicBezTo>
                <a:cubicBezTo>
                  <a:pt x="-5304" y="476291"/>
                  <a:pt x="21534" y="348028"/>
                  <a:pt x="0" y="239448"/>
                </a:cubicBezTo>
                <a:close/>
              </a:path>
              <a:path w="2644726" h="1436662" stroke="0" extrusionOk="0">
                <a:moveTo>
                  <a:pt x="0" y="239448"/>
                </a:moveTo>
                <a:cubicBezTo>
                  <a:pt x="-19860" y="86896"/>
                  <a:pt x="98724" y="11693"/>
                  <a:pt x="239448" y="0"/>
                </a:cubicBezTo>
                <a:cubicBezTo>
                  <a:pt x="382255" y="-13276"/>
                  <a:pt x="536810" y="28417"/>
                  <a:pt x="824222" y="0"/>
                </a:cubicBezTo>
                <a:cubicBezTo>
                  <a:pt x="1111634" y="-28417"/>
                  <a:pt x="1180644" y="65767"/>
                  <a:pt x="1387338" y="0"/>
                </a:cubicBezTo>
                <a:cubicBezTo>
                  <a:pt x="1594032" y="-65767"/>
                  <a:pt x="2109624" y="78801"/>
                  <a:pt x="2405278" y="0"/>
                </a:cubicBezTo>
                <a:cubicBezTo>
                  <a:pt x="2546623" y="11800"/>
                  <a:pt x="2645673" y="100007"/>
                  <a:pt x="2644726" y="239448"/>
                </a:cubicBezTo>
                <a:cubicBezTo>
                  <a:pt x="2667049" y="339187"/>
                  <a:pt x="2607444" y="548685"/>
                  <a:pt x="2644726" y="718331"/>
                </a:cubicBezTo>
                <a:cubicBezTo>
                  <a:pt x="2682008" y="887977"/>
                  <a:pt x="2602942" y="1044210"/>
                  <a:pt x="2644726" y="1197214"/>
                </a:cubicBezTo>
                <a:cubicBezTo>
                  <a:pt x="2648011" y="1290271"/>
                  <a:pt x="2509093" y="1455607"/>
                  <a:pt x="2405278" y="1436662"/>
                </a:cubicBezTo>
                <a:cubicBezTo>
                  <a:pt x="2170319" y="1449203"/>
                  <a:pt x="2129271" y="1433599"/>
                  <a:pt x="1907137" y="1436662"/>
                </a:cubicBezTo>
                <a:cubicBezTo>
                  <a:pt x="1685003" y="1439725"/>
                  <a:pt x="1592272" y="1398641"/>
                  <a:pt x="1408996" y="1436662"/>
                </a:cubicBezTo>
                <a:cubicBezTo>
                  <a:pt x="1225720" y="1474683"/>
                  <a:pt x="1003221" y="1430245"/>
                  <a:pt x="889197" y="1436662"/>
                </a:cubicBezTo>
                <a:cubicBezTo>
                  <a:pt x="775173" y="1443079"/>
                  <a:pt x="385533" y="1426841"/>
                  <a:pt x="239448" y="1436662"/>
                </a:cubicBezTo>
                <a:cubicBezTo>
                  <a:pt x="130230" y="1416051"/>
                  <a:pt x="2522" y="1316373"/>
                  <a:pt x="0" y="1197214"/>
                </a:cubicBezTo>
                <a:cubicBezTo>
                  <a:pt x="-195" y="1018711"/>
                  <a:pt x="22635" y="849751"/>
                  <a:pt x="0" y="737486"/>
                </a:cubicBezTo>
                <a:cubicBezTo>
                  <a:pt x="-22635" y="625221"/>
                  <a:pt x="26296" y="392335"/>
                  <a:pt x="0" y="2394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nóng, khô bậc nhất thế giới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CC2E38-3F4D-49A1-934D-3CC5F30CA2D4}"/>
              </a:ext>
            </a:extLst>
          </p:cNvPr>
          <p:cNvSpPr/>
          <p:nvPr/>
        </p:nvSpPr>
        <p:spPr>
          <a:xfrm>
            <a:off x="9988413" y="2678132"/>
            <a:ext cx="2144972" cy="1501736"/>
          </a:xfrm>
          <a:custGeom>
            <a:avLst/>
            <a:gdLst>
              <a:gd name="connsiteX0" fmla="*/ 0 w 2144972"/>
              <a:gd name="connsiteY0" fmla="*/ 250294 h 1501736"/>
              <a:gd name="connsiteX1" fmla="*/ 250294 w 2144972"/>
              <a:gd name="connsiteY1" fmla="*/ 0 h 1501736"/>
              <a:gd name="connsiteX2" fmla="*/ 814866 w 2144972"/>
              <a:gd name="connsiteY2" fmla="*/ 0 h 1501736"/>
              <a:gd name="connsiteX3" fmla="*/ 1379438 w 2144972"/>
              <a:gd name="connsiteY3" fmla="*/ 0 h 1501736"/>
              <a:gd name="connsiteX4" fmla="*/ 1894678 w 2144972"/>
              <a:gd name="connsiteY4" fmla="*/ 0 h 1501736"/>
              <a:gd name="connsiteX5" fmla="*/ 2144972 w 2144972"/>
              <a:gd name="connsiteY5" fmla="*/ 250294 h 1501736"/>
              <a:gd name="connsiteX6" fmla="*/ 2144972 w 2144972"/>
              <a:gd name="connsiteY6" fmla="*/ 760879 h 1501736"/>
              <a:gd name="connsiteX7" fmla="*/ 2144972 w 2144972"/>
              <a:gd name="connsiteY7" fmla="*/ 1251442 h 1501736"/>
              <a:gd name="connsiteX8" fmla="*/ 1894678 w 2144972"/>
              <a:gd name="connsiteY8" fmla="*/ 1501736 h 1501736"/>
              <a:gd name="connsiteX9" fmla="*/ 1330106 w 2144972"/>
              <a:gd name="connsiteY9" fmla="*/ 1501736 h 1501736"/>
              <a:gd name="connsiteX10" fmla="*/ 781978 w 2144972"/>
              <a:gd name="connsiteY10" fmla="*/ 1501736 h 1501736"/>
              <a:gd name="connsiteX11" fmla="*/ 250294 w 2144972"/>
              <a:gd name="connsiteY11" fmla="*/ 1501736 h 1501736"/>
              <a:gd name="connsiteX12" fmla="*/ 0 w 2144972"/>
              <a:gd name="connsiteY12" fmla="*/ 1251442 h 1501736"/>
              <a:gd name="connsiteX13" fmla="*/ 0 w 2144972"/>
              <a:gd name="connsiteY13" fmla="*/ 750868 h 1501736"/>
              <a:gd name="connsiteX14" fmla="*/ 0 w 2144972"/>
              <a:gd name="connsiteY14" fmla="*/ 250294 h 150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4972" h="1501736" fill="none" extrusionOk="0">
                <a:moveTo>
                  <a:pt x="0" y="250294"/>
                </a:moveTo>
                <a:cubicBezTo>
                  <a:pt x="19118" y="110818"/>
                  <a:pt x="147702" y="20569"/>
                  <a:pt x="250294" y="0"/>
                </a:cubicBezTo>
                <a:cubicBezTo>
                  <a:pt x="502622" y="-17110"/>
                  <a:pt x="689810" y="17707"/>
                  <a:pt x="814866" y="0"/>
                </a:cubicBezTo>
                <a:cubicBezTo>
                  <a:pt x="939922" y="-17707"/>
                  <a:pt x="1254365" y="920"/>
                  <a:pt x="1379438" y="0"/>
                </a:cubicBezTo>
                <a:cubicBezTo>
                  <a:pt x="1504511" y="-920"/>
                  <a:pt x="1726178" y="21044"/>
                  <a:pt x="1894678" y="0"/>
                </a:cubicBezTo>
                <a:cubicBezTo>
                  <a:pt x="2031512" y="-3976"/>
                  <a:pt x="2130778" y="117240"/>
                  <a:pt x="2144972" y="250294"/>
                </a:cubicBezTo>
                <a:cubicBezTo>
                  <a:pt x="2160453" y="450963"/>
                  <a:pt x="2126424" y="524685"/>
                  <a:pt x="2144972" y="760879"/>
                </a:cubicBezTo>
                <a:cubicBezTo>
                  <a:pt x="2163520" y="997073"/>
                  <a:pt x="2091838" y="1141602"/>
                  <a:pt x="2144972" y="1251442"/>
                </a:cubicBezTo>
                <a:cubicBezTo>
                  <a:pt x="2163922" y="1391198"/>
                  <a:pt x="2011409" y="1488001"/>
                  <a:pt x="1894678" y="1501736"/>
                </a:cubicBezTo>
                <a:cubicBezTo>
                  <a:pt x="1722089" y="1522690"/>
                  <a:pt x="1492525" y="1464960"/>
                  <a:pt x="1330106" y="1501736"/>
                </a:cubicBezTo>
                <a:cubicBezTo>
                  <a:pt x="1167687" y="1538512"/>
                  <a:pt x="945785" y="1488657"/>
                  <a:pt x="781978" y="1501736"/>
                </a:cubicBezTo>
                <a:cubicBezTo>
                  <a:pt x="618171" y="1514815"/>
                  <a:pt x="467784" y="1440142"/>
                  <a:pt x="250294" y="1501736"/>
                </a:cubicBezTo>
                <a:cubicBezTo>
                  <a:pt x="119840" y="1507521"/>
                  <a:pt x="-3400" y="1362604"/>
                  <a:pt x="0" y="1251442"/>
                </a:cubicBezTo>
                <a:cubicBezTo>
                  <a:pt x="-49697" y="1136441"/>
                  <a:pt x="47116" y="869823"/>
                  <a:pt x="0" y="750868"/>
                </a:cubicBezTo>
                <a:cubicBezTo>
                  <a:pt x="-47116" y="631913"/>
                  <a:pt x="49766" y="392093"/>
                  <a:pt x="0" y="250294"/>
                </a:cubicBezTo>
                <a:close/>
              </a:path>
              <a:path w="2144972" h="1501736" stroke="0" extrusionOk="0">
                <a:moveTo>
                  <a:pt x="0" y="250294"/>
                </a:moveTo>
                <a:cubicBezTo>
                  <a:pt x="-27430" y="84010"/>
                  <a:pt x="106360" y="7859"/>
                  <a:pt x="250294" y="0"/>
                </a:cubicBezTo>
                <a:cubicBezTo>
                  <a:pt x="457494" y="-1917"/>
                  <a:pt x="587739" y="6688"/>
                  <a:pt x="831310" y="0"/>
                </a:cubicBezTo>
                <a:cubicBezTo>
                  <a:pt x="1074881" y="-6688"/>
                  <a:pt x="1221543" y="27440"/>
                  <a:pt x="1395882" y="0"/>
                </a:cubicBezTo>
                <a:cubicBezTo>
                  <a:pt x="1570221" y="-27440"/>
                  <a:pt x="1649221" y="37173"/>
                  <a:pt x="1894678" y="0"/>
                </a:cubicBezTo>
                <a:cubicBezTo>
                  <a:pt x="2056019" y="29957"/>
                  <a:pt x="2150277" y="71746"/>
                  <a:pt x="2144972" y="250294"/>
                </a:cubicBezTo>
                <a:cubicBezTo>
                  <a:pt x="2175670" y="398012"/>
                  <a:pt x="2130837" y="608963"/>
                  <a:pt x="2144972" y="750868"/>
                </a:cubicBezTo>
                <a:cubicBezTo>
                  <a:pt x="2159107" y="892773"/>
                  <a:pt x="2114903" y="1122653"/>
                  <a:pt x="2144972" y="1251442"/>
                </a:cubicBezTo>
                <a:cubicBezTo>
                  <a:pt x="2147023" y="1365210"/>
                  <a:pt x="2026587" y="1505951"/>
                  <a:pt x="1894678" y="1501736"/>
                </a:cubicBezTo>
                <a:cubicBezTo>
                  <a:pt x="1769799" y="1509025"/>
                  <a:pt x="1520500" y="1485144"/>
                  <a:pt x="1379438" y="1501736"/>
                </a:cubicBezTo>
                <a:cubicBezTo>
                  <a:pt x="1238376" y="1518328"/>
                  <a:pt x="1021878" y="1452282"/>
                  <a:pt x="864197" y="1501736"/>
                </a:cubicBezTo>
                <a:cubicBezTo>
                  <a:pt x="706516" y="1551190"/>
                  <a:pt x="512316" y="1462913"/>
                  <a:pt x="250294" y="1501736"/>
                </a:cubicBezTo>
                <a:cubicBezTo>
                  <a:pt x="99494" y="1515217"/>
                  <a:pt x="-27792" y="1402943"/>
                  <a:pt x="0" y="1251442"/>
                </a:cubicBezTo>
                <a:cubicBezTo>
                  <a:pt x="-44853" y="1058180"/>
                  <a:pt x="37461" y="999106"/>
                  <a:pt x="0" y="750868"/>
                </a:cubicBezTo>
                <a:cubicBezTo>
                  <a:pt x="-37461" y="502630"/>
                  <a:pt x="43182" y="355685"/>
                  <a:pt x="0" y="25029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vật, động vật nghèo nàn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E258E6-35A9-4A7C-BC58-B430F8DBCF4D}"/>
              </a:ext>
            </a:extLst>
          </p:cNvPr>
          <p:cNvSpPr/>
          <p:nvPr/>
        </p:nvSpPr>
        <p:spPr>
          <a:xfrm>
            <a:off x="5149948" y="1918218"/>
            <a:ext cx="2342269" cy="955113"/>
          </a:xfrm>
          <a:custGeom>
            <a:avLst/>
            <a:gdLst>
              <a:gd name="connsiteX0" fmla="*/ 0 w 2342269"/>
              <a:gd name="connsiteY0" fmla="*/ 159189 h 955113"/>
              <a:gd name="connsiteX1" fmla="*/ 159189 w 2342269"/>
              <a:gd name="connsiteY1" fmla="*/ 0 h 955113"/>
              <a:gd name="connsiteX2" fmla="*/ 665162 w 2342269"/>
              <a:gd name="connsiteY2" fmla="*/ 0 h 955113"/>
              <a:gd name="connsiteX3" fmla="*/ 1211612 w 2342269"/>
              <a:gd name="connsiteY3" fmla="*/ 0 h 955113"/>
              <a:gd name="connsiteX4" fmla="*/ 1656868 w 2342269"/>
              <a:gd name="connsiteY4" fmla="*/ 0 h 955113"/>
              <a:gd name="connsiteX5" fmla="*/ 2183080 w 2342269"/>
              <a:gd name="connsiteY5" fmla="*/ 0 h 955113"/>
              <a:gd name="connsiteX6" fmla="*/ 2342269 w 2342269"/>
              <a:gd name="connsiteY6" fmla="*/ 159189 h 955113"/>
              <a:gd name="connsiteX7" fmla="*/ 2342269 w 2342269"/>
              <a:gd name="connsiteY7" fmla="*/ 477557 h 955113"/>
              <a:gd name="connsiteX8" fmla="*/ 2342269 w 2342269"/>
              <a:gd name="connsiteY8" fmla="*/ 795924 h 955113"/>
              <a:gd name="connsiteX9" fmla="*/ 2183080 w 2342269"/>
              <a:gd name="connsiteY9" fmla="*/ 955113 h 955113"/>
              <a:gd name="connsiteX10" fmla="*/ 1737824 w 2342269"/>
              <a:gd name="connsiteY10" fmla="*/ 955113 h 955113"/>
              <a:gd name="connsiteX11" fmla="*/ 1252090 w 2342269"/>
              <a:gd name="connsiteY11" fmla="*/ 955113 h 955113"/>
              <a:gd name="connsiteX12" fmla="*/ 746117 w 2342269"/>
              <a:gd name="connsiteY12" fmla="*/ 955113 h 955113"/>
              <a:gd name="connsiteX13" fmla="*/ 159189 w 2342269"/>
              <a:gd name="connsiteY13" fmla="*/ 955113 h 955113"/>
              <a:gd name="connsiteX14" fmla="*/ 0 w 2342269"/>
              <a:gd name="connsiteY14" fmla="*/ 795924 h 955113"/>
              <a:gd name="connsiteX15" fmla="*/ 0 w 2342269"/>
              <a:gd name="connsiteY15" fmla="*/ 471189 h 955113"/>
              <a:gd name="connsiteX16" fmla="*/ 0 w 2342269"/>
              <a:gd name="connsiteY16" fmla="*/ 159189 h 95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42269" h="955113" fill="none" extrusionOk="0">
                <a:moveTo>
                  <a:pt x="0" y="159189"/>
                </a:moveTo>
                <a:cubicBezTo>
                  <a:pt x="6971" y="81465"/>
                  <a:pt x="67296" y="-19459"/>
                  <a:pt x="159189" y="0"/>
                </a:cubicBezTo>
                <a:cubicBezTo>
                  <a:pt x="302682" y="-50257"/>
                  <a:pt x="555551" y="27425"/>
                  <a:pt x="665162" y="0"/>
                </a:cubicBezTo>
                <a:cubicBezTo>
                  <a:pt x="774773" y="-27425"/>
                  <a:pt x="975227" y="56996"/>
                  <a:pt x="1211612" y="0"/>
                </a:cubicBezTo>
                <a:cubicBezTo>
                  <a:pt x="1447997" y="-56996"/>
                  <a:pt x="1469544" y="22916"/>
                  <a:pt x="1656868" y="0"/>
                </a:cubicBezTo>
                <a:cubicBezTo>
                  <a:pt x="1844192" y="-22916"/>
                  <a:pt x="1929990" y="49753"/>
                  <a:pt x="2183080" y="0"/>
                </a:cubicBezTo>
                <a:cubicBezTo>
                  <a:pt x="2280953" y="24128"/>
                  <a:pt x="2342678" y="69202"/>
                  <a:pt x="2342269" y="159189"/>
                </a:cubicBezTo>
                <a:cubicBezTo>
                  <a:pt x="2374305" y="277958"/>
                  <a:pt x="2332522" y="370900"/>
                  <a:pt x="2342269" y="477557"/>
                </a:cubicBezTo>
                <a:cubicBezTo>
                  <a:pt x="2352016" y="584214"/>
                  <a:pt x="2335984" y="653026"/>
                  <a:pt x="2342269" y="795924"/>
                </a:cubicBezTo>
                <a:cubicBezTo>
                  <a:pt x="2322746" y="896090"/>
                  <a:pt x="2261746" y="976886"/>
                  <a:pt x="2183080" y="955113"/>
                </a:cubicBezTo>
                <a:cubicBezTo>
                  <a:pt x="1974105" y="997504"/>
                  <a:pt x="1926703" y="912070"/>
                  <a:pt x="1737824" y="955113"/>
                </a:cubicBezTo>
                <a:cubicBezTo>
                  <a:pt x="1548945" y="998156"/>
                  <a:pt x="1480618" y="951553"/>
                  <a:pt x="1252090" y="955113"/>
                </a:cubicBezTo>
                <a:cubicBezTo>
                  <a:pt x="1023562" y="958673"/>
                  <a:pt x="852540" y="940148"/>
                  <a:pt x="746117" y="955113"/>
                </a:cubicBezTo>
                <a:cubicBezTo>
                  <a:pt x="639694" y="970078"/>
                  <a:pt x="424628" y="903063"/>
                  <a:pt x="159189" y="955113"/>
                </a:cubicBezTo>
                <a:cubicBezTo>
                  <a:pt x="57547" y="958521"/>
                  <a:pt x="-22205" y="882475"/>
                  <a:pt x="0" y="795924"/>
                </a:cubicBezTo>
                <a:cubicBezTo>
                  <a:pt x="-28726" y="713697"/>
                  <a:pt x="28159" y="631347"/>
                  <a:pt x="0" y="471189"/>
                </a:cubicBezTo>
                <a:cubicBezTo>
                  <a:pt x="-28159" y="311031"/>
                  <a:pt x="6182" y="293392"/>
                  <a:pt x="0" y="159189"/>
                </a:cubicBezTo>
                <a:close/>
              </a:path>
              <a:path w="2342269" h="955113" stroke="0" extrusionOk="0">
                <a:moveTo>
                  <a:pt x="0" y="159189"/>
                </a:moveTo>
                <a:cubicBezTo>
                  <a:pt x="-10671" y="60359"/>
                  <a:pt x="58956" y="16980"/>
                  <a:pt x="159189" y="0"/>
                </a:cubicBezTo>
                <a:cubicBezTo>
                  <a:pt x="415287" y="-63374"/>
                  <a:pt x="449599" y="4222"/>
                  <a:pt x="705640" y="0"/>
                </a:cubicBezTo>
                <a:cubicBezTo>
                  <a:pt x="961681" y="-4222"/>
                  <a:pt x="1035624" y="249"/>
                  <a:pt x="1231851" y="0"/>
                </a:cubicBezTo>
                <a:cubicBezTo>
                  <a:pt x="1428078" y="-249"/>
                  <a:pt x="1721841" y="55055"/>
                  <a:pt x="2183080" y="0"/>
                </a:cubicBezTo>
                <a:cubicBezTo>
                  <a:pt x="2278701" y="9987"/>
                  <a:pt x="2345062" y="50044"/>
                  <a:pt x="2342269" y="159189"/>
                </a:cubicBezTo>
                <a:cubicBezTo>
                  <a:pt x="2355709" y="228435"/>
                  <a:pt x="2337437" y="370159"/>
                  <a:pt x="2342269" y="477557"/>
                </a:cubicBezTo>
                <a:cubicBezTo>
                  <a:pt x="2347101" y="584955"/>
                  <a:pt x="2325828" y="659174"/>
                  <a:pt x="2342269" y="795924"/>
                </a:cubicBezTo>
                <a:cubicBezTo>
                  <a:pt x="2343957" y="863712"/>
                  <a:pt x="2259267" y="962931"/>
                  <a:pt x="2183080" y="955113"/>
                </a:cubicBezTo>
                <a:cubicBezTo>
                  <a:pt x="1964640" y="980258"/>
                  <a:pt x="1882334" y="931202"/>
                  <a:pt x="1717585" y="955113"/>
                </a:cubicBezTo>
                <a:cubicBezTo>
                  <a:pt x="1552836" y="979024"/>
                  <a:pt x="1390852" y="950907"/>
                  <a:pt x="1252090" y="955113"/>
                </a:cubicBezTo>
                <a:cubicBezTo>
                  <a:pt x="1113328" y="959319"/>
                  <a:pt x="980752" y="952707"/>
                  <a:pt x="766356" y="955113"/>
                </a:cubicBezTo>
                <a:cubicBezTo>
                  <a:pt x="551960" y="957519"/>
                  <a:pt x="349071" y="906649"/>
                  <a:pt x="159189" y="955113"/>
                </a:cubicBezTo>
                <a:cubicBezTo>
                  <a:pt x="72798" y="953746"/>
                  <a:pt x="1835" y="874324"/>
                  <a:pt x="0" y="795924"/>
                </a:cubicBezTo>
                <a:cubicBezTo>
                  <a:pt x="-16277" y="694087"/>
                  <a:pt x="25964" y="627656"/>
                  <a:pt x="0" y="490291"/>
                </a:cubicBezTo>
                <a:cubicBezTo>
                  <a:pt x="-25964" y="352926"/>
                  <a:pt x="33256" y="275043"/>
                  <a:pt x="0" y="15918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 Xa – ha - ra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B32B73-B4C0-4F93-8676-2FB35C8BF710}"/>
              </a:ext>
            </a:extLst>
          </p:cNvPr>
          <p:cNvSpPr/>
          <p:nvPr/>
        </p:nvSpPr>
        <p:spPr>
          <a:xfrm>
            <a:off x="450166" y="3263702"/>
            <a:ext cx="2799470" cy="1529860"/>
          </a:xfrm>
          <a:custGeom>
            <a:avLst/>
            <a:gdLst>
              <a:gd name="connsiteX0" fmla="*/ 0 w 2799470"/>
              <a:gd name="connsiteY0" fmla="*/ 254982 h 1529860"/>
              <a:gd name="connsiteX1" fmla="*/ 254982 w 2799470"/>
              <a:gd name="connsiteY1" fmla="*/ 0 h 1529860"/>
              <a:gd name="connsiteX2" fmla="*/ 827359 w 2799470"/>
              <a:gd name="connsiteY2" fmla="*/ 0 h 1529860"/>
              <a:gd name="connsiteX3" fmla="*/ 1445525 w 2799470"/>
              <a:gd name="connsiteY3" fmla="*/ 0 h 1529860"/>
              <a:gd name="connsiteX4" fmla="*/ 1949216 w 2799470"/>
              <a:gd name="connsiteY4" fmla="*/ 0 h 1529860"/>
              <a:gd name="connsiteX5" fmla="*/ 2544488 w 2799470"/>
              <a:gd name="connsiteY5" fmla="*/ 0 h 1529860"/>
              <a:gd name="connsiteX6" fmla="*/ 2799470 w 2799470"/>
              <a:gd name="connsiteY6" fmla="*/ 254982 h 1529860"/>
              <a:gd name="connsiteX7" fmla="*/ 2799470 w 2799470"/>
              <a:gd name="connsiteY7" fmla="*/ 764930 h 1529860"/>
              <a:gd name="connsiteX8" fmla="*/ 2799470 w 2799470"/>
              <a:gd name="connsiteY8" fmla="*/ 1274878 h 1529860"/>
              <a:gd name="connsiteX9" fmla="*/ 2544488 w 2799470"/>
              <a:gd name="connsiteY9" fmla="*/ 1529860 h 1529860"/>
              <a:gd name="connsiteX10" fmla="*/ 2040797 w 2799470"/>
              <a:gd name="connsiteY10" fmla="*/ 1529860 h 1529860"/>
              <a:gd name="connsiteX11" fmla="*/ 1491315 w 2799470"/>
              <a:gd name="connsiteY11" fmla="*/ 1529860 h 1529860"/>
              <a:gd name="connsiteX12" fmla="*/ 918939 w 2799470"/>
              <a:gd name="connsiteY12" fmla="*/ 1529860 h 1529860"/>
              <a:gd name="connsiteX13" fmla="*/ 254982 w 2799470"/>
              <a:gd name="connsiteY13" fmla="*/ 1529860 h 1529860"/>
              <a:gd name="connsiteX14" fmla="*/ 0 w 2799470"/>
              <a:gd name="connsiteY14" fmla="*/ 1274878 h 1529860"/>
              <a:gd name="connsiteX15" fmla="*/ 0 w 2799470"/>
              <a:gd name="connsiteY15" fmla="*/ 754731 h 1529860"/>
              <a:gd name="connsiteX16" fmla="*/ 0 w 2799470"/>
              <a:gd name="connsiteY16" fmla="*/ 254982 h 152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9470" h="1529860" fill="none" extrusionOk="0">
                <a:moveTo>
                  <a:pt x="0" y="254982"/>
                </a:moveTo>
                <a:cubicBezTo>
                  <a:pt x="19682" y="142941"/>
                  <a:pt x="108828" y="-26098"/>
                  <a:pt x="254982" y="0"/>
                </a:cubicBezTo>
                <a:cubicBezTo>
                  <a:pt x="432277" y="-28031"/>
                  <a:pt x="622994" y="8006"/>
                  <a:pt x="827359" y="0"/>
                </a:cubicBezTo>
                <a:cubicBezTo>
                  <a:pt x="1031724" y="-8006"/>
                  <a:pt x="1234710" y="8797"/>
                  <a:pt x="1445525" y="0"/>
                </a:cubicBezTo>
                <a:cubicBezTo>
                  <a:pt x="1656340" y="-8797"/>
                  <a:pt x="1763729" y="58464"/>
                  <a:pt x="1949216" y="0"/>
                </a:cubicBezTo>
                <a:cubicBezTo>
                  <a:pt x="2134703" y="-58464"/>
                  <a:pt x="2311644" y="59341"/>
                  <a:pt x="2544488" y="0"/>
                </a:cubicBezTo>
                <a:cubicBezTo>
                  <a:pt x="2698583" y="32167"/>
                  <a:pt x="2805135" y="85522"/>
                  <a:pt x="2799470" y="254982"/>
                </a:cubicBezTo>
                <a:cubicBezTo>
                  <a:pt x="2852824" y="440176"/>
                  <a:pt x="2745392" y="644645"/>
                  <a:pt x="2799470" y="764930"/>
                </a:cubicBezTo>
                <a:cubicBezTo>
                  <a:pt x="2853548" y="885215"/>
                  <a:pt x="2788582" y="1041723"/>
                  <a:pt x="2799470" y="1274878"/>
                </a:cubicBezTo>
                <a:cubicBezTo>
                  <a:pt x="2796764" y="1417399"/>
                  <a:pt x="2673726" y="1557123"/>
                  <a:pt x="2544488" y="1529860"/>
                </a:cubicBezTo>
                <a:cubicBezTo>
                  <a:pt x="2397957" y="1575125"/>
                  <a:pt x="2196448" y="1489222"/>
                  <a:pt x="2040797" y="1529860"/>
                </a:cubicBezTo>
                <a:cubicBezTo>
                  <a:pt x="1885146" y="1570498"/>
                  <a:pt x="1609766" y="1519601"/>
                  <a:pt x="1491315" y="1529860"/>
                </a:cubicBezTo>
                <a:cubicBezTo>
                  <a:pt x="1372864" y="1540119"/>
                  <a:pt x="1088370" y="1467994"/>
                  <a:pt x="918939" y="1529860"/>
                </a:cubicBezTo>
                <a:cubicBezTo>
                  <a:pt x="749508" y="1591726"/>
                  <a:pt x="499522" y="1489536"/>
                  <a:pt x="254982" y="1529860"/>
                </a:cubicBezTo>
                <a:cubicBezTo>
                  <a:pt x="85452" y="1536989"/>
                  <a:pt x="-29837" y="1413865"/>
                  <a:pt x="0" y="1274878"/>
                </a:cubicBezTo>
                <a:cubicBezTo>
                  <a:pt x="-22081" y="1064708"/>
                  <a:pt x="20988" y="869068"/>
                  <a:pt x="0" y="754731"/>
                </a:cubicBezTo>
                <a:cubicBezTo>
                  <a:pt x="-20988" y="640394"/>
                  <a:pt x="26674" y="384460"/>
                  <a:pt x="0" y="254982"/>
                </a:cubicBezTo>
                <a:close/>
              </a:path>
              <a:path w="2799470" h="1529860" stroke="0" extrusionOk="0">
                <a:moveTo>
                  <a:pt x="0" y="254982"/>
                </a:moveTo>
                <a:cubicBezTo>
                  <a:pt x="-9523" y="104421"/>
                  <a:pt x="104213" y="13714"/>
                  <a:pt x="254982" y="0"/>
                </a:cubicBezTo>
                <a:cubicBezTo>
                  <a:pt x="436921" y="-31375"/>
                  <a:pt x="646470" y="26896"/>
                  <a:pt x="873149" y="0"/>
                </a:cubicBezTo>
                <a:cubicBezTo>
                  <a:pt x="1099828" y="-26896"/>
                  <a:pt x="1338740" y="27687"/>
                  <a:pt x="1468420" y="0"/>
                </a:cubicBezTo>
                <a:cubicBezTo>
                  <a:pt x="1598100" y="-27687"/>
                  <a:pt x="2295662" y="22740"/>
                  <a:pt x="2544488" y="0"/>
                </a:cubicBezTo>
                <a:cubicBezTo>
                  <a:pt x="2690162" y="6289"/>
                  <a:pt x="2803913" y="80395"/>
                  <a:pt x="2799470" y="254982"/>
                </a:cubicBezTo>
                <a:cubicBezTo>
                  <a:pt x="2854238" y="464844"/>
                  <a:pt x="2765305" y="599469"/>
                  <a:pt x="2799470" y="764930"/>
                </a:cubicBezTo>
                <a:cubicBezTo>
                  <a:pt x="2833635" y="930391"/>
                  <a:pt x="2784676" y="1066212"/>
                  <a:pt x="2799470" y="1274878"/>
                </a:cubicBezTo>
                <a:cubicBezTo>
                  <a:pt x="2800528" y="1403086"/>
                  <a:pt x="2679812" y="1533525"/>
                  <a:pt x="2544488" y="1529860"/>
                </a:cubicBezTo>
                <a:cubicBezTo>
                  <a:pt x="2357182" y="1541580"/>
                  <a:pt x="2176816" y="1474561"/>
                  <a:pt x="2017902" y="1529860"/>
                </a:cubicBezTo>
                <a:cubicBezTo>
                  <a:pt x="1858988" y="1585159"/>
                  <a:pt x="1721268" y="1482536"/>
                  <a:pt x="1491315" y="1529860"/>
                </a:cubicBezTo>
                <a:cubicBezTo>
                  <a:pt x="1261362" y="1577184"/>
                  <a:pt x="1067947" y="1527362"/>
                  <a:pt x="941834" y="1529860"/>
                </a:cubicBezTo>
                <a:cubicBezTo>
                  <a:pt x="815721" y="1532358"/>
                  <a:pt x="577103" y="1523074"/>
                  <a:pt x="254982" y="1529860"/>
                </a:cubicBezTo>
                <a:cubicBezTo>
                  <a:pt x="142968" y="1504071"/>
                  <a:pt x="5504" y="1387146"/>
                  <a:pt x="0" y="1274878"/>
                </a:cubicBezTo>
                <a:cubicBezTo>
                  <a:pt x="-5453" y="1047082"/>
                  <a:pt x="51072" y="945625"/>
                  <a:pt x="0" y="785328"/>
                </a:cubicBezTo>
                <a:cubicBezTo>
                  <a:pt x="-51072" y="625031"/>
                  <a:pt x="52690" y="495914"/>
                  <a:pt x="0" y="25498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nóng, khô bậc nhất thế giới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636EE1-1C64-417E-98C1-C637445026D1}"/>
              </a:ext>
            </a:extLst>
          </p:cNvPr>
          <p:cNvSpPr/>
          <p:nvPr/>
        </p:nvSpPr>
        <p:spPr>
          <a:xfrm>
            <a:off x="4998719" y="3533684"/>
            <a:ext cx="2644726" cy="1174662"/>
          </a:xfrm>
          <a:custGeom>
            <a:avLst/>
            <a:gdLst>
              <a:gd name="connsiteX0" fmla="*/ 0 w 2644726"/>
              <a:gd name="connsiteY0" fmla="*/ 195781 h 1174662"/>
              <a:gd name="connsiteX1" fmla="*/ 195781 w 2644726"/>
              <a:gd name="connsiteY1" fmla="*/ 0 h 1174662"/>
              <a:gd name="connsiteX2" fmla="*/ 759072 w 2644726"/>
              <a:gd name="connsiteY2" fmla="*/ 0 h 1174662"/>
              <a:gd name="connsiteX3" fmla="*/ 1367426 w 2644726"/>
              <a:gd name="connsiteY3" fmla="*/ 0 h 1174662"/>
              <a:gd name="connsiteX4" fmla="*/ 1863122 w 2644726"/>
              <a:gd name="connsiteY4" fmla="*/ 0 h 1174662"/>
              <a:gd name="connsiteX5" fmla="*/ 2448945 w 2644726"/>
              <a:gd name="connsiteY5" fmla="*/ 0 h 1174662"/>
              <a:gd name="connsiteX6" fmla="*/ 2644726 w 2644726"/>
              <a:gd name="connsiteY6" fmla="*/ 195781 h 1174662"/>
              <a:gd name="connsiteX7" fmla="*/ 2644726 w 2644726"/>
              <a:gd name="connsiteY7" fmla="*/ 587331 h 1174662"/>
              <a:gd name="connsiteX8" fmla="*/ 2644726 w 2644726"/>
              <a:gd name="connsiteY8" fmla="*/ 978881 h 1174662"/>
              <a:gd name="connsiteX9" fmla="*/ 2448945 w 2644726"/>
              <a:gd name="connsiteY9" fmla="*/ 1174662 h 1174662"/>
              <a:gd name="connsiteX10" fmla="*/ 1953249 w 2644726"/>
              <a:gd name="connsiteY10" fmla="*/ 1174662 h 1174662"/>
              <a:gd name="connsiteX11" fmla="*/ 1412490 w 2644726"/>
              <a:gd name="connsiteY11" fmla="*/ 1174662 h 1174662"/>
              <a:gd name="connsiteX12" fmla="*/ 849199 w 2644726"/>
              <a:gd name="connsiteY12" fmla="*/ 1174662 h 1174662"/>
              <a:gd name="connsiteX13" fmla="*/ 195781 w 2644726"/>
              <a:gd name="connsiteY13" fmla="*/ 1174662 h 1174662"/>
              <a:gd name="connsiteX14" fmla="*/ 0 w 2644726"/>
              <a:gd name="connsiteY14" fmla="*/ 978881 h 1174662"/>
              <a:gd name="connsiteX15" fmla="*/ 0 w 2644726"/>
              <a:gd name="connsiteY15" fmla="*/ 579500 h 1174662"/>
              <a:gd name="connsiteX16" fmla="*/ 0 w 2644726"/>
              <a:gd name="connsiteY16" fmla="*/ 195781 h 117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4726" h="1174662" fill="none" extrusionOk="0">
                <a:moveTo>
                  <a:pt x="0" y="195781"/>
                </a:moveTo>
                <a:cubicBezTo>
                  <a:pt x="12313" y="105659"/>
                  <a:pt x="83099" y="-22300"/>
                  <a:pt x="195781" y="0"/>
                </a:cubicBezTo>
                <a:cubicBezTo>
                  <a:pt x="356362" y="-56990"/>
                  <a:pt x="595496" y="12280"/>
                  <a:pt x="759072" y="0"/>
                </a:cubicBezTo>
                <a:cubicBezTo>
                  <a:pt x="922648" y="-12280"/>
                  <a:pt x="1160417" y="62813"/>
                  <a:pt x="1367426" y="0"/>
                </a:cubicBezTo>
                <a:cubicBezTo>
                  <a:pt x="1574435" y="-62813"/>
                  <a:pt x="1731284" y="48641"/>
                  <a:pt x="1863122" y="0"/>
                </a:cubicBezTo>
                <a:cubicBezTo>
                  <a:pt x="1994960" y="-48641"/>
                  <a:pt x="2215206" y="24860"/>
                  <a:pt x="2448945" y="0"/>
                </a:cubicBezTo>
                <a:cubicBezTo>
                  <a:pt x="2559527" y="5952"/>
                  <a:pt x="2645406" y="84215"/>
                  <a:pt x="2644726" y="195781"/>
                </a:cubicBezTo>
                <a:cubicBezTo>
                  <a:pt x="2646760" y="348890"/>
                  <a:pt x="2643685" y="409595"/>
                  <a:pt x="2644726" y="587331"/>
                </a:cubicBezTo>
                <a:cubicBezTo>
                  <a:pt x="2645767" y="765067"/>
                  <a:pt x="2604032" y="884182"/>
                  <a:pt x="2644726" y="978881"/>
                </a:cubicBezTo>
                <a:cubicBezTo>
                  <a:pt x="2619852" y="1102614"/>
                  <a:pt x="2547371" y="1197491"/>
                  <a:pt x="2448945" y="1174662"/>
                </a:cubicBezTo>
                <a:cubicBezTo>
                  <a:pt x="2299673" y="1225720"/>
                  <a:pt x="2172556" y="1164298"/>
                  <a:pt x="1953249" y="1174662"/>
                </a:cubicBezTo>
                <a:cubicBezTo>
                  <a:pt x="1733942" y="1185026"/>
                  <a:pt x="1605125" y="1151295"/>
                  <a:pt x="1412490" y="1174662"/>
                </a:cubicBezTo>
                <a:cubicBezTo>
                  <a:pt x="1219855" y="1198029"/>
                  <a:pt x="1060060" y="1150049"/>
                  <a:pt x="849199" y="1174662"/>
                </a:cubicBezTo>
                <a:cubicBezTo>
                  <a:pt x="638338" y="1199275"/>
                  <a:pt x="409798" y="1159632"/>
                  <a:pt x="195781" y="1174662"/>
                </a:cubicBezTo>
                <a:cubicBezTo>
                  <a:pt x="60347" y="1181444"/>
                  <a:pt x="-30278" y="1085145"/>
                  <a:pt x="0" y="978881"/>
                </a:cubicBezTo>
                <a:cubicBezTo>
                  <a:pt x="-10492" y="836854"/>
                  <a:pt x="3092" y="705787"/>
                  <a:pt x="0" y="579500"/>
                </a:cubicBezTo>
                <a:cubicBezTo>
                  <a:pt x="-3092" y="453213"/>
                  <a:pt x="30054" y="332429"/>
                  <a:pt x="0" y="195781"/>
                </a:cubicBezTo>
                <a:close/>
              </a:path>
              <a:path w="2644726" h="1174662" stroke="0" extrusionOk="0">
                <a:moveTo>
                  <a:pt x="0" y="195781"/>
                </a:moveTo>
                <a:cubicBezTo>
                  <a:pt x="-21719" y="65444"/>
                  <a:pt x="80006" y="10546"/>
                  <a:pt x="195781" y="0"/>
                </a:cubicBezTo>
                <a:cubicBezTo>
                  <a:pt x="484754" y="-817"/>
                  <a:pt x="514030" y="41287"/>
                  <a:pt x="804135" y="0"/>
                </a:cubicBezTo>
                <a:cubicBezTo>
                  <a:pt x="1094240" y="-41287"/>
                  <a:pt x="1182856" y="69151"/>
                  <a:pt x="1389958" y="0"/>
                </a:cubicBezTo>
                <a:cubicBezTo>
                  <a:pt x="1597060" y="-69151"/>
                  <a:pt x="1953527" y="69257"/>
                  <a:pt x="2448945" y="0"/>
                </a:cubicBezTo>
                <a:cubicBezTo>
                  <a:pt x="2573292" y="21028"/>
                  <a:pt x="2648507" y="58918"/>
                  <a:pt x="2644726" y="195781"/>
                </a:cubicBezTo>
                <a:cubicBezTo>
                  <a:pt x="2662084" y="385660"/>
                  <a:pt x="2617283" y="480134"/>
                  <a:pt x="2644726" y="587331"/>
                </a:cubicBezTo>
                <a:cubicBezTo>
                  <a:pt x="2672169" y="694528"/>
                  <a:pt x="2628093" y="878735"/>
                  <a:pt x="2644726" y="978881"/>
                </a:cubicBezTo>
                <a:cubicBezTo>
                  <a:pt x="2645606" y="1076506"/>
                  <a:pt x="2541320" y="1185160"/>
                  <a:pt x="2448945" y="1174662"/>
                </a:cubicBezTo>
                <a:cubicBezTo>
                  <a:pt x="2254892" y="1185705"/>
                  <a:pt x="2154842" y="1170196"/>
                  <a:pt x="1930717" y="1174662"/>
                </a:cubicBezTo>
                <a:cubicBezTo>
                  <a:pt x="1706592" y="1179128"/>
                  <a:pt x="1518370" y="1113646"/>
                  <a:pt x="1412490" y="1174662"/>
                </a:cubicBezTo>
                <a:cubicBezTo>
                  <a:pt x="1306610" y="1235678"/>
                  <a:pt x="1122359" y="1118365"/>
                  <a:pt x="871730" y="1174662"/>
                </a:cubicBezTo>
                <a:cubicBezTo>
                  <a:pt x="621101" y="1230959"/>
                  <a:pt x="427326" y="1164867"/>
                  <a:pt x="195781" y="1174662"/>
                </a:cubicBezTo>
                <a:cubicBezTo>
                  <a:pt x="97607" y="1165752"/>
                  <a:pt x="3282" y="1069983"/>
                  <a:pt x="0" y="978881"/>
                </a:cubicBezTo>
                <a:cubicBezTo>
                  <a:pt x="-37424" y="870360"/>
                  <a:pt x="10725" y="725149"/>
                  <a:pt x="0" y="602993"/>
                </a:cubicBezTo>
                <a:cubicBezTo>
                  <a:pt x="-10725" y="480837"/>
                  <a:pt x="26173" y="322215"/>
                  <a:pt x="0" y="19578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hồ rất ít và hiếm n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3D007D-CE01-49F5-8D4C-0D7AB666B8B0}"/>
              </a:ext>
            </a:extLst>
          </p:cNvPr>
          <p:cNvSpPr/>
          <p:nvPr/>
        </p:nvSpPr>
        <p:spPr>
          <a:xfrm>
            <a:off x="9097108" y="3291826"/>
            <a:ext cx="2644726" cy="1501736"/>
          </a:xfrm>
          <a:custGeom>
            <a:avLst/>
            <a:gdLst>
              <a:gd name="connsiteX0" fmla="*/ 0 w 2644726"/>
              <a:gd name="connsiteY0" fmla="*/ 250294 h 1501736"/>
              <a:gd name="connsiteX1" fmla="*/ 250294 w 2644726"/>
              <a:gd name="connsiteY1" fmla="*/ 0 h 1501736"/>
              <a:gd name="connsiteX2" fmla="*/ 786329 w 2644726"/>
              <a:gd name="connsiteY2" fmla="*/ 0 h 1501736"/>
              <a:gd name="connsiteX3" fmla="*/ 1365246 w 2644726"/>
              <a:gd name="connsiteY3" fmla="*/ 0 h 1501736"/>
              <a:gd name="connsiteX4" fmla="*/ 1836956 w 2644726"/>
              <a:gd name="connsiteY4" fmla="*/ 0 h 1501736"/>
              <a:gd name="connsiteX5" fmla="*/ 2394432 w 2644726"/>
              <a:gd name="connsiteY5" fmla="*/ 0 h 1501736"/>
              <a:gd name="connsiteX6" fmla="*/ 2644726 w 2644726"/>
              <a:gd name="connsiteY6" fmla="*/ 250294 h 1501736"/>
              <a:gd name="connsiteX7" fmla="*/ 2644726 w 2644726"/>
              <a:gd name="connsiteY7" fmla="*/ 750868 h 1501736"/>
              <a:gd name="connsiteX8" fmla="*/ 2644726 w 2644726"/>
              <a:gd name="connsiteY8" fmla="*/ 1251442 h 1501736"/>
              <a:gd name="connsiteX9" fmla="*/ 2394432 w 2644726"/>
              <a:gd name="connsiteY9" fmla="*/ 1501736 h 1501736"/>
              <a:gd name="connsiteX10" fmla="*/ 1922722 w 2644726"/>
              <a:gd name="connsiteY10" fmla="*/ 1501736 h 1501736"/>
              <a:gd name="connsiteX11" fmla="*/ 1408129 w 2644726"/>
              <a:gd name="connsiteY11" fmla="*/ 1501736 h 1501736"/>
              <a:gd name="connsiteX12" fmla="*/ 872094 w 2644726"/>
              <a:gd name="connsiteY12" fmla="*/ 1501736 h 1501736"/>
              <a:gd name="connsiteX13" fmla="*/ 250294 w 2644726"/>
              <a:gd name="connsiteY13" fmla="*/ 1501736 h 1501736"/>
              <a:gd name="connsiteX14" fmla="*/ 0 w 2644726"/>
              <a:gd name="connsiteY14" fmla="*/ 1251442 h 1501736"/>
              <a:gd name="connsiteX15" fmla="*/ 0 w 2644726"/>
              <a:gd name="connsiteY15" fmla="*/ 740857 h 1501736"/>
              <a:gd name="connsiteX16" fmla="*/ 0 w 2644726"/>
              <a:gd name="connsiteY16" fmla="*/ 250294 h 150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4726" h="1501736" fill="none" extrusionOk="0">
                <a:moveTo>
                  <a:pt x="0" y="250294"/>
                </a:moveTo>
                <a:cubicBezTo>
                  <a:pt x="9664" y="126191"/>
                  <a:pt x="107328" y="-23165"/>
                  <a:pt x="250294" y="0"/>
                </a:cubicBezTo>
                <a:cubicBezTo>
                  <a:pt x="394067" y="-21138"/>
                  <a:pt x="678888" y="53683"/>
                  <a:pt x="786329" y="0"/>
                </a:cubicBezTo>
                <a:cubicBezTo>
                  <a:pt x="893771" y="-53683"/>
                  <a:pt x="1163119" y="4443"/>
                  <a:pt x="1365246" y="0"/>
                </a:cubicBezTo>
                <a:cubicBezTo>
                  <a:pt x="1567373" y="-4443"/>
                  <a:pt x="1739091" y="14940"/>
                  <a:pt x="1836956" y="0"/>
                </a:cubicBezTo>
                <a:cubicBezTo>
                  <a:pt x="1934821" y="-14940"/>
                  <a:pt x="2132503" y="32672"/>
                  <a:pt x="2394432" y="0"/>
                </a:cubicBezTo>
                <a:cubicBezTo>
                  <a:pt x="2543790" y="26963"/>
                  <a:pt x="2651897" y="75807"/>
                  <a:pt x="2644726" y="250294"/>
                </a:cubicBezTo>
                <a:cubicBezTo>
                  <a:pt x="2669554" y="464659"/>
                  <a:pt x="2640599" y="621768"/>
                  <a:pt x="2644726" y="750868"/>
                </a:cubicBezTo>
                <a:cubicBezTo>
                  <a:pt x="2648853" y="879968"/>
                  <a:pt x="2598826" y="1011657"/>
                  <a:pt x="2644726" y="1251442"/>
                </a:cubicBezTo>
                <a:cubicBezTo>
                  <a:pt x="2617412" y="1406812"/>
                  <a:pt x="2521392" y="1528266"/>
                  <a:pt x="2394432" y="1501736"/>
                </a:cubicBezTo>
                <a:cubicBezTo>
                  <a:pt x="2212203" y="1503583"/>
                  <a:pt x="2046563" y="1445953"/>
                  <a:pt x="1922722" y="1501736"/>
                </a:cubicBezTo>
                <a:cubicBezTo>
                  <a:pt x="1798881" y="1557519"/>
                  <a:pt x="1634345" y="1451025"/>
                  <a:pt x="1408129" y="1501736"/>
                </a:cubicBezTo>
                <a:cubicBezTo>
                  <a:pt x="1181913" y="1552447"/>
                  <a:pt x="1056840" y="1454348"/>
                  <a:pt x="872094" y="1501736"/>
                </a:cubicBezTo>
                <a:cubicBezTo>
                  <a:pt x="687348" y="1549124"/>
                  <a:pt x="495243" y="1494088"/>
                  <a:pt x="250294" y="1501736"/>
                </a:cubicBezTo>
                <a:cubicBezTo>
                  <a:pt x="107887" y="1502772"/>
                  <a:pt x="-15498" y="1388722"/>
                  <a:pt x="0" y="1251442"/>
                </a:cubicBezTo>
                <a:cubicBezTo>
                  <a:pt x="-4184" y="1104536"/>
                  <a:pt x="10951" y="971775"/>
                  <a:pt x="0" y="740857"/>
                </a:cubicBezTo>
                <a:cubicBezTo>
                  <a:pt x="-10951" y="509939"/>
                  <a:pt x="54174" y="381105"/>
                  <a:pt x="0" y="250294"/>
                </a:cubicBezTo>
                <a:close/>
              </a:path>
              <a:path w="2644726" h="1501736" stroke="0" extrusionOk="0">
                <a:moveTo>
                  <a:pt x="0" y="250294"/>
                </a:moveTo>
                <a:cubicBezTo>
                  <a:pt x="-27430" y="84010"/>
                  <a:pt x="106360" y="7859"/>
                  <a:pt x="250294" y="0"/>
                </a:cubicBezTo>
                <a:cubicBezTo>
                  <a:pt x="515757" y="-64067"/>
                  <a:pt x="575548" y="24166"/>
                  <a:pt x="829211" y="0"/>
                </a:cubicBezTo>
                <a:cubicBezTo>
                  <a:pt x="1082874" y="-24166"/>
                  <a:pt x="1246114" y="17569"/>
                  <a:pt x="1386687" y="0"/>
                </a:cubicBezTo>
                <a:cubicBezTo>
                  <a:pt x="1527260" y="-17569"/>
                  <a:pt x="2120550" y="79326"/>
                  <a:pt x="2394432" y="0"/>
                </a:cubicBezTo>
                <a:cubicBezTo>
                  <a:pt x="2555773" y="29957"/>
                  <a:pt x="2650031" y="71746"/>
                  <a:pt x="2644726" y="250294"/>
                </a:cubicBezTo>
                <a:cubicBezTo>
                  <a:pt x="2675424" y="398012"/>
                  <a:pt x="2630591" y="608963"/>
                  <a:pt x="2644726" y="750868"/>
                </a:cubicBezTo>
                <a:cubicBezTo>
                  <a:pt x="2658861" y="892773"/>
                  <a:pt x="2614657" y="1122653"/>
                  <a:pt x="2644726" y="1251442"/>
                </a:cubicBezTo>
                <a:cubicBezTo>
                  <a:pt x="2646777" y="1365210"/>
                  <a:pt x="2526341" y="1505951"/>
                  <a:pt x="2394432" y="1501736"/>
                </a:cubicBezTo>
                <a:cubicBezTo>
                  <a:pt x="2186965" y="1551592"/>
                  <a:pt x="2077987" y="1477773"/>
                  <a:pt x="1901280" y="1501736"/>
                </a:cubicBezTo>
                <a:cubicBezTo>
                  <a:pt x="1724573" y="1525699"/>
                  <a:pt x="1553620" y="1485555"/>
                  <a:pt x="1408129" y="1501736"/>
                </a:cubicBezTo>
                <a:cubicBezTo>
                  <a:pt x="1262638" y="1517917"/>
                  <a:pt x="1136200" y="1461000"/>
                  <a:pt x="893535" y="1501736"/>
                </a:cubicBezTo>
                <a:cubicBezTo>
                  <a:pt x="650870" y="1542472"/>
                  <a:pt x="475193" y="1493461"/>
                  <a:pt x="250294" y="1501736"/>
                </a:cubicBezTo>
                <a:cubicBezTo>
                  <a:pt x="136993" y="1479417"/>
                  <a:pt x="6249" y="1357256"/>
                  <a:pt x="0" y="1251442"/>
                </a:cubicBezTo>
                <a:cubicBezTo>
                  <a:pt x="-46188" y="1075925"/>
                  <a:pt x="16816" y="914435"/>
                  <a:pt x="0" y="770891"/>
                </a:cubicBezTo>
                <a:cubicBezTo>
                  <a:pt x="-16816" y="627347"/>
                  <a:pt x="51464" y="502275"/>
                  <a:pt x="0" y="25029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vật, động vật nghèo nàn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32AF6A5-0753-490C-B807-D6A8826C0D18}"/>
              </a:ext>
            </a:extLst>
          </p:cNvPr>
          <p:cNvCxnSpPr>
            <a:cxnSpLocks/>
          </p:cNvCxnSpPr>
          <p:nvPr/>
        </p:nvCxnSpPr>
        <p:spPr>
          <a:xfrm flipH="1">
            <a:off x="1849901" y="2409843"/>
            <a:ext cx="3300047" cy="8679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8EA6E55-5542-4F6F-9026-F46C0467A8E0}"/>
              </a:ext>
            </a:extLst>
          </p:cNvPr>
          <p:cNvCxnSpPr>
            <a:cxnSpLocks/>
          </p:cNvCxnSpPr>
          <p:nvPr/>
        </p:nvCxnSpPr>
        <p:spPr>
          <a:xfrm flipH="1">
            <a:off x="6321082" y="2887399"/>
            <a:ext cx="1" cy="66035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6C6D5F7-CE6A-4B00-BEB9-9F4DB09D765F}"/>
              </a:ext>
            </a:extLst>
          </p:cNvPr>
          <p:cNvCxnSpPr>
            <a:cxnSpLocks/>
          </p:cNvCxnSpPr>
          <p:nvPr/>
        </p:nvCxnSpPr>
        <p:spPr>
          <a:xfrm>
            <a:off x="7492217" y="2409843"/>
            <a:ext cx="2927254" cy="8960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B6A25DA-DC36-446E-9F9F-F422A0596255}"/>
              </a:ext>
            </a:extLst>
          </p:cNvPr>
          <p:cNvCxnSpPr>
            <a:cxnSpLocks/>
          </p:cNvCxnSpPr>
          <p:nvPr/>
        </p:nvCxnSpPr>
        <p:spPr>
          <a:xfrm flipV="1">
            <a:off x="3249636" y="4070836"/>
            <a:ext cx="1749083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3B038E3-3A07-4D2B-BC3C-39F2E403E881}"/>
              </a:ext>
            </a:extLst>
          </p:cNvPr>
          <p:cNvCxnSpPr>
            <a:cxnSpLocks/>
          </p:cNvCxnSpPr>
          <p:nvPr/>
        </p:nvCxnSpPr>
        <p:spPr>
          <a:xfrm flipV="1">
            <a:off x="7643445" y="4107762"/>
            <a:ext cx="1453663" cy="2732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EA88DA1-6719-4576-A568-39246718F164}"/>
              </a:ext>
            </a:extLst>
          </p:cNvPr>
          <p:cNvCxnSpPr>
            <a:cxnSpLocks/>
          </p:cNvCxnSpPr>
          <p:nvPr/>
        </p:nvCxnSpPr>
        <p:spPr>
          <a:xfrm>
            <a:off x="1849901" y="4807630"/>
            <a:ext cx="0" cy="40796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C83ED47-A03D-4D2D-9BEC-04A4E811188B}"/>
              </a:ext>
            </a:extLst>
          </p:cNvPr>
          <p:cNvCxnSpPr>
            <a:cxnSpLocks/>
          </p:cNvCxnSpPr>
          <p:nvPr/>
        </p:nvCxnSpPr>
        <p:spPr>
          <a:xfrm>
            <a:off x="1849901" y="5215593"/>
            <a:ext cx="87852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A8E6357-A335-4C3C-8CB8-828B4FCCA1AA}"/>
              </a:ext>
            </a:extLst>
          </p:cNvPr>
          <p:cNvCxnSpPr/>
          <p:nvPr/>
        </p:nvCxnSpPr>
        <p:spPr>
          <a:xfrm flipV="1">
            <a:off x="10649243" y="4807630"/>
            <a:ext cx="0" cy="40796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BC1ABA4-8BF4-449B-9DC2-66F3BD78CC61}"/>
              </a:ext>
            </a:extLst>
          </p:cNvPr>
          <p:cNvSpPr/>
          <p:nvPr/>
        </p:nvSpPr>
        <p:spPr>
          <a:xfrm>
            <a:off x="5149948" y="1946360"/>
            <a:ext cx="2342269" cy="955113"/>
          </a:xfrm>
          <a:custGeom>
            <a:avLst/>
            <a:gdLst>
              <a:gd name="connsiteX0" fmla="*/ 0 w 2342269"/>
              <a:gd name="connsiteY0" fmla="*/ 159189 h 955113"/>
              <a:gd name="connsiteX1" fmla="*/ 159189 w 2342269"/>
              <a:gd name="connsiteY1" fmla="*/ 0 h 955113"/>
              <a:gd name="connsiteX2" fmla="*/ 665162 w 2342269"/>
              <a:gd name="connsiteY2" fmla="*/ 0 h 955113"/>
              <a:gd name="connsiteX3" fmla="*/ 1211612 w 2342269"/>
              <a:gd name="connsiteY3" fmla="*/ 0 h 955113"/>
              <a:gd name="connsiteX4" fmla="*/ 1656868 w 2342269"/>
              <a:gd name="connsiteY4" fmla="*/ 0 h 955113"/>
              <a:gd name="connsiteX5" fmla="*/ 2183080 w 2342269"/>
              <a:gd name="connsiteY5" fmla="*/ 0 h 955113"/>
              <a:gd name="connsiteX6" fmla="*/ 2342269 w 2342269"/>
              <a:gd name="connsiteY6" fmla="*/ 159189 h 955113"/>
              <a:gd name="connsiteX7" fmla="*/ 2342269 w 2342269"/>
              <a:gd name="connsiteY7" fmla="*/ 477557 h 955113"/>
              <a:gd name="connsiteX8" fmla="*/ 2342269 w 2342269"/>
              <a:gd name="connsiteY8" fmla="*/ 795924 h 955113"/>
              <a:gd name="connsiteX9" fmla="*/ 2183080 w 2342269"/>
              <a:gd name="connsiteY9" fmla="*/ 955113 h 955113"/>
              <a:gd name="connsiteX10" fmla="*/ 1737824 w 2342269"/>
              <a:gd name="connsiteY10" fmla="*/ 955113 h 955113"/>
              <a:gd name="connsiteX11" fmla="*/ 1252090 w 2342269"/>
              <a:gd name="connsiteY11" fmla="*/ 955113 h 955113"/>
              <a:gd name="connsiteX12" fmla="*/ 746117 w 2342269"/>
              <a:gd name="connsiteY12" fmla="*/ 955113 h 955113"/>
              <a:gd name="connsiteX13" fmla="*/ 159189 w 2342269"/>
              <a:gd name="connsiteY13" fmla="*/ 955113 h 955113"/>
              <a:gd name="connsiteX14" fmla="*/ 0 w 2342269"/>
              <a:gd name="connsiteY14" fmla="*/ 795924 h 955113"/>
              <a:gd name="connsiteX15" fmla="*/ 0 w 2342269"/>
              <a:gd name="connsiteY15" fmla="*/ 471189 h 955113"/>
              <a:gd name="connsiteX16" fmla="*/ 0 w 2342269"/>
              <a:gd name="connsiteY16" fmla="*/ 159189 h 95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42269" h="955113" fill="none" extrusionOk="0">
                <a:moveTo>
                  <a:pt x="0" y="159189"/>
                </a:moveTo>
                <a:cubicBezTo>
                  <a:pt x="6971" y="81465"/>
                  <a:pt x="67296" y="-19459"/>
                  <a:pt x="159189" y="0"/>
                </a:cubicBezTo>
                <a:cubicBezTo>
                  <a:pt x="302682" y="-50257"/>
                  <a:pt x="555551" y="27425"/>
                  <a:pt x="665162" y="0"/>
                </a:cubicBezTo>
                <a:cubicBezTo>
                  <a:pt x="774773" y="-27425"/>
                  <a:pt x="975227" y="56996"/>
                  <a:pt x="1211612" y="0"/>
                </a:cubicBezTo>
                <a:cubicBezTo>
                  <a:pt x="1447997" y="-56996"/>
                  <a:pt x="1469544" y="22916"/>
                  <a:pt x="1656868" y="0"/>
                </a:cubicBezTo>
                <a:cubicBezTo>
                  <a:pt x="1844192" y="-22916"/>
                  <a:pt x="1929990" y="49753"/>
                  <a:pt x="2183080" y="0"/>
                </a:cubicBezTo>
                <a:cubicBezTo>
                  <a:pt x="2280953" y="24128"/>
                  <a:pt x="2342678" y="69202"/>
                  <a:pt x="2342269" y="159189"/>
                </a:cubicBezTo>
                <a:cubicBezTo>
                  <a:pt x="2374305" y="277958"/>
                  <a:pt x="2332522" y="370900"/>
                  <a:pt x="2342269" y="477557"/>
                </a:cubicBezTo>
                <a:cubicBezTo>
                  <a:pt x="2352016" y="584214"/>
                  <a:pt x="2335984" y="653026"/>
                  <a:pt x="2342269" y="795924"/>
                </a:cubicBezTo>
                <a:cubicBezTo>
                  <a:pt x="2322746" y="896090"/>
                  <a:pt x="2261746" y="976886"/>
                  <a:pt x="2183080" y="955113"/>
                </a:cubicBezTo>
                <a:cubicBezTo>
                  <a:pt x="1974105" y="997504"/>
                  <a:pt x="1926703" y="912070"/>
                  <a:pt x="1737824" y="955113"/>
                </a:cubicBezTo>
                <a:cubicBezTo>
                  <a:pt x="1548945" y="998156"/>
                  <a:pt x="1480618" y="951553"/>
                  <a:pt x="1252090" y="955113"/>
                </a:cubicBezTo>
                <a:cubicBezTo>
                  <a:pt x="1023562" y="958673"/>
                  <a:pt x="852540" y="940148"/>
                  <a:pt x="746117" y="955113"/>
                </a:cubicBezTo>
                <a:cubicBezTo>
                  <a:pt x="639694" y="970078"/>
                  <a:pt x="424628" y="903063"/>
                  <a:pt x="159189" y="955113"/>
                </a:cubicBezTo>
                <a:cubicBezTo>
                  <a:pt x="57547" y="958521"/>
                  <a:pt x="-22205" y="882475"/>
                  <a:pt x="0" y="795924"/>
                </a:cubicBezTo>
                <a:cubicBezTo>
                  <a:pt x="-28726" y="713697"/>
                  <a:pt x="28159" y="631347"/>
                  <a:pt x="0" y="471189"/>
                </a:cubicBezTo>
                <a:cubicBezTo>
                  <a:pt x="-28159" y="311031"/>
                  <a:pt x="6182" y="293392"/>
                  <a:pt x="0" y="159189"/>
                </a:cubicBezTo>
                <a:close/>
              </a:path>
              <a:path w="2342269" h="955113" stroke="0" extrusionOk="0">
                <a:moveTo>
                  <a:pt x="0" y="159189"/>
                </a:moveTo>
                <a:cubicBezTo>
                  <a:pt x="-10671" y="60359"/>
                  <a:pt x="58956" y="16980"/>
                  <a:pt x="159189" y="0"/>
                </a:cubicBezTo>
                <a:cubicBezTo>
                  <a:pt x="415287" y="-63374"/>
                  <a:pt x="449599" y="4222"/>
                  <a:pt x="705640" y="0"/>
                </a:cubicBezTo>
                <a:cubicBezTo>
                  <a:pt x="961681" y="-4222"/>
                  <a:pt x="1035624" y="249"/>
                  <a:pt x="1231851" y="0"/>
                </a:cubicBezTo>
                <a:cubicBezTo>
                  <a:pt x="1428078" y="-249"/>
                  <a:pt x="1721841" y="55055"/>
                  <a:pt x="2183080" y="0"/>
                </a:cubicBezTo>
                <a:cubicBezTo>
                  <a:pt x="2278701" y="9987"/>
                  <a:pt x="2345062" y="50044"/>
                  <a:pt x="2342269" y="159189"/>
                </a:cubicBezTo>
                <a:cubicBezTo>
                  <a:pt x="2355709" y="228435"/>
                  <a:pt x="2337437" y="370159"/>
                  <a:pt x="2342269" y="477557"/>
                </a:cubicBezTo>
                <a:cubicBezTo>
                  <a:pt x="2347101" y="584955"/>
                  <a:pt x="2325828" y="659174"/>
                  <a:pt x="2342269" y="795924"/>
                </a:cubicBezTo>
                <a:cubicBezTo>
                  <a:pt x="2343957" y="863712"/>
                  <a:pt x="2259267" y="962931"/>
                  <a:pt x="2183080" y="955113"/>
                </a:cubicBezTo>
                <a:cubicBezTo>
                  <a:pt x="1964640" y="980258"/>
                  <a:pt x="1882334" y="931202"/>
                  <a:pt x="1717585" y="955113"/>
                </a:cubicBezTo>
                <a:cubicBezTo>
                  <a:pt x="1552836" y="979024"/>
                  <a:pt x="1390852" y="950907"/>
                  <a:pt x="1252090" y="955113"/>
                </a:cubicBezTo>
                <a:cubicBezTo>
                  <a:pt x="1113328" y="959319"/>
                  <a:pt x="980752" y="952707"/>
                  <a:pt x="766356" y="955113"/>
                </a:cubicBezTo>
                <a:cubicBezTo>
                  <a:pt x="551960" y="957519"/>
                  <a:pt x="349071" y="906649"/>
                  <a:pt x="159189" y="955113"/>
                </a:cubicBezTo>
                <a:cubicBezTo>
                  <a:pt x="72798" y="953746"/>
                  <a:pt x="1835" y="874324"/>
                  <a:pt x="0" y="795924"/>
                </a:cubicBezTo>
                <a:cubicBezTo>
                  <a:pt x="-16277" y="694087"/>
                  <a:pt x="25964" y="627656"/>
                  <a:pt x="0" y="490291"/>
                </a:cubicBezTo>
                <a:cubicBezTo>
                  <a:pt x="-25964" y="352926"/>
                  <a:pt x="33256" y="275043"/>
                  <a:pt x="0" y="15918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 Xa – ha - ra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453FF94-FFF3-43B3-B0C6-D3E6C5E797C6}"/>
              </a:ext>
            </a:extLst>
          </p:cNvPr>
          <p:cNvSpPr/>
          <p:nvPr/>
        </p:nvSpPr>
        <p:spPr>
          <a:xfrm>
            <a:off x="450166" y="3291844"/>
            <a:ext cx="2799470" cy="1529860"/>
          </a:xfrm>
          <a:custGeom>
            <a:avLst/>
            <a:gdLst>
              <a:gd name="connsiteX0" fmla="*/ 0 w 2799470"/>
              <a:gd name="connsiteY0" fmla="*/ 254982 h 1529860"/>
              <a:gd name="connsiteX1" fmla="*/ 254982 w 2799470"/>
              <a:gd name="connsiteY1" fmla="*/ 0 h 1529860"/>
              <a:gd name="connsiteX2" fmla="*/ 827359 w 2799470"/>
              <a:gd name="connsiteY2" fmla="*/ 0 h 1529860"/>
              <a:gd name="connsiteX3" fmla="*/ 1445525 w 2799470"/>
              <a:gd name="connsiteY3" fmla="*/ 0 h 1529860"/>
              <a:gd name="connsiteX4" fmla="*/ 1949216 w 2799470"/>
              <a:gd name="connsiteY4" fmla="*/ 0 h 1529860"/>
              <a:gd name="connsiteX5" fmla="*/ 2544488 w 2799470"/>
              <a:gd name="connsiteY5" fmla="*/ 0 h 1529860"/>
              <a:gd name="connsiteX6" fmla="*/ 2799470 w 2799470"/>
              <a:gd name="connsiteY6" fmla="*/ 254982 h 1529860"/>
              <a:gd name="connsiteX7" fmla="*/ 2799470 w 2799470"/>
              <a:gd name="connsiteY7" fmla="*/ 764930 h 1529860"/>
              <a:gd name="connsiteX8" fmla="*/ 2799470 w 2799470"/>
              <a:gd name="connsiteY8" fmla="*/ 1274878 h 1529860"/>
              <a:gd name="connsiteX9" fmla="*/ 2544488 w 2799470"/>
              <a:gd name="connsiteY9" fmla="*/ 1529860 h 1529860"/>
              <a:gd name="connsiteX10" fmla="*/ 2040797 w 2799470"/>
              <a:gd name="connsiteY10" fmla="*/ 1529860 h 1529860"/>
              <a:gd name="connsiteX11" fmla="*/ 1491315 w 2799470"/>
              <a:gd name="connsiteY11" fmla="*/ 1529860 h 1529860"/>
              <a:gd name="connsiteX12" fmla="*/ 918939 w 2799470"/>
              <a:gd name="connsiteY12" fmla="*/ 1529860 h 1529860"/>
              <a:gd name="connsiteX13" fmla="*/ 254982 w 2799470"/>
              <a:gd name="connsiteY13" fmla="*/ 1529860 h 1529860"/>
              <a:gd name="connsiteX14" fmla="*/ 0 w 2799470"/>
              <a:gd name="connsiteY14" fmla="*/ 1274878 h 1529860"/>
              <a:gd name="connsiteX15" fmla="*/ 0 w 2799470"/>
              <a:gd name="connsiteY15" fmla="*/ 754731 h 1529860"/>
              <a:gd name="connsiteX16" fmla="*/ 0 w 2799470"/>
              <a:gd name="connsiteY16" fmla="*/ 254982 h 152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9470" h="1529860" fill="none" extrusionOk="0">
                <a:moveTo>
                  <a:pt x="0" y="254982"/>
                </a:moveTo>
                <a:cubicBezTo>
                  <a:pt x="19682" y="142941"/>
                  <a:pt x="108828" y="-26098"/>
                  <a:pt x="254982" y="0"/>
                </a:cubicBezTo>
                <a:cubicBezTo>
                  <a:pt x="432277" y="-28031"/>
                  <a:pt x="622994" y="8006"/>
                  <a:pt x="827359" y="0"/>
                </a:cubicBezTo>
                <a:cubicBezTo>
                  <a:pt x="1031724" y="-8006"/>
                  <a:pt x="1234710" y="8797"/>
                  <a:pt x="1445525" y="0"/>
                </a:cubicBezTo>
                <a:cubicBezTo>
                  <a:pt x="1656340" y="-8797"/>
                  <a:pt x="1763729" y="58464"/>
                  <a:pt x="1949216" y="0"/>
                </a:cubicBezTo>
                <a:cubicBezTo>
                  <a:pt x="2134703" y="-58464"/>
                  <a:pt x="2311644" y="59341"/>
                  <a:pt x="2544488" y="0"/>
                </a:cubicBezTo>
                <a:cubicBezTo>
                  <a:pt x="2698583" y="32167"/>
                  <a:pt x="2805135" y="85522"/>
                  <a:pt x="2799470" y="254982"/>
                </a:cubicBezTo>
                <a:cubicBezTo>
                  <a:pt x="2852824" y="440176"/>
                  <a:pt x="2745392" y="644645"/>
                  <a:pt x="2799470" y="764930"/>
                </a:cubicBezTo>
                <a:cubicBezTo>
                  <a:pt x="2853548" y="885215"/>
                  <a:pt x="2788582" y="1041723"/>
                  <a:pt x="2799470" y="1274878"/>
                </a:cubicBezTo>
                <a:cubicBezTo>
                  <a:pt x="2796764" y="1417399"/>
                  <a:pt x="2673726" y="1557123"/>
                  <a:pt x="2544488" y="1529860"/>
                </a:cubicBezTo>
                <a:cubicBezTo>
                  <a:pt x="2397957" y="1575125"/>
                  <a:pt x="2196448" y="1489222"/>
                  <a:pt x="2040797" y="1529860"/>
                </a:cubicBezTo>
                <a:cubicBezTo>
                  <a:pt x="1885146" y="1570498"/>
                  <a:pt x="1609766" y="1519601"/>
                  <a:pt x="1491315" y="1529860"/>
                </a:cubicBezTo>
                <a:cubicBezTo>
                  <a:pt x="1372864" y="1540119"/>
                  <a:pt x="1088370" y="1467994"/>
                  <a:pt x="918939" y="1529860"/>
                </a:cubicBezTo>
                <a:cubicBezTo>
                  <a:pt x="749508" y="1591726"/>
                  <a:pt x="499522" y="1489536"/>
                  <a:pt x="254982" y="1529860"/>
                </a:cubicBezTo>
                <a:cubicBezTo>
                  <a:pt x="85452" y="1536989"/>
                  <a:pt x="-29837" y="1413865"/>
                  <a:pt x="0" y="1274878"/>
                </a:cubicBezTo>
                <a:cubicBezTo>
                  <a:pt x="-22081" y="1064708"/>
                  <a:pt x="20988" y="869068"/>
                  <a:pt x="0" y="754731"/>
                </a:cubicBezTo>
                <a:cubicBezTo>
                  <a:pt x="-20988" y="640394"/>
                  <a:pt x="26674" y="384460"/>
                  <a:pt x="0" y="254982"/>
                </a:cubicBezTo>
                <a:close/>
              </a:path>
              <a:path w="2799470" h="1529860" stroke="0" extrusionOk="0">
                <a:moveTo>
                  <a:pt x="0" y="254982"/>
                </a:moveTo>
                <a:cubicBezTo>
                  <a:pt x="-9523" y="104421"/>
                  <a:pt x="104213" y="13714"/>
                  <a:pt x="254982" y="0"/>
                </a:cubicBezTo>
                <a:cubicBezTo>
                  <a:pt x="436921" y="-31375"/>
                  <a:pt x="646470" y="26896"/>
                  <a:pt x="873149" y="0"/>
                </a:cubicBezTo>
                <a:cubicBezTo>
                  <a:pt x="1099828" y="-26896"/>
                  <a:pt x="1338740" y="27687"/>
                  <a:pt x="1468420" y="0"/>
                </a:cubicBezTo>
                <a:cubicBezTo>
                  <a:pt x="1598100" y="-27687"/>
                  <a:pt x="2295662" y="22740"/>
                  <a:pt x="2544488" y="0"/>
                </a:cubicBezTo>
                <a:cubicBezTo>
                  <a:pt x="2690162" y="6289"/>
                  <a:pt x="2803913" y="80395"/>
                  <a:pt x="2799470" y="254982"/>
                </a:cubicBezTo>
                <a:cubicBezTo>
                  <a:pt x="2854238" y="464844"/>
                  <a:pt x="2765305" y="599469"/>
                  <a:pt x="2799470" y="764930"/>
                </a:cubicBezTo>
                <a:cubicBezTo>
                  <a:pt x="2833635" y="930391"/>
                  <a:pt x="2784676" y="1066212"/>
                  <a:pt x="2799470" y="1274878"/>
                </a:cubicBezTo>
                <a:cubicBezTo>
                  <a:pt x="2800528" y="1403086"/>
                  <a:pt x="2679812" y="1533525"/>
                  <a:pt x="2544488" y="1529860"/>
                </a:cubicBezTo>
                <a:cubicBezTo>
                  <a:pt x="2357182" y="1541580"/>
                  <a:pt x="2176816" y="1474561"/>
                  <a:pt x="2017902" y="1529860"/>
                </a:cubicBezTo>
                <a:cubicBezTo>
                  <a:pt x="1858988" y="1585159"/>
                  <a:pt x="1721268" y="1482536"/>
                  <a:pt x="1491315" y="1529860"/>
                </a:cubicBezTo>
                <a:cubicBezTo>
                  <a:pt x="1261362" y="1577184"/>
                  <a:pt x="1067947" y="1527362"/>
                  <a:pt x="941834" y="1529860"/>
                </a:cubicBezTo>
                <a:cubicBezTo>
                  <a:pt x="815721" y="1532358"/>
                  <a:pt x="577103" y="1523074"/>
                  <a:pt x="254982" y="1529860"/>
                </a:cubicBezTo>
                <a:cubicBezTo>
                  <a:pt x="142968" y="1504071"/>
                  <a:pt x="5504" y="1387146"/>
                  <a:pt x="0" y="1274878"/>
                </a:cubicBezTo>
                <a:cubicBezTo>
                  <a:pt x="-5453" y="1047082"/>
                  <a:pt x="51072" y="945625"/>
                  <a:pt x="0" y="785328"/>
                </a:cubicBezTo>
                <a:cubicBezTo>
                  <a:pt x="-51072" y="625031"/>
                  <a:pt x="52690" y="495914"/>
                  <a:pt x="0" y="25498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nóng, khô bậc nhất thế giới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DAD2CEA-30A5-4309-8E63-BE7F8AD17360}"/>
              </a:ext>
            </a:extLst>
          </p:cNvPr>
          <p:cNvSpPr/>
          <p:nvPr/>
        </p:nvSpPr>
        <p:spPr>
          <a:xfrm>
            <a:off x="4998719" y="3561826"/>
            <a:ext cx="2644726" cy="1174662"/>
          </a:xfrm>
          <a:custGeom>
            <a:avLst/>
            <a:gdLst>
              <a:gd name="connsiteX0" fmla="*/ 0 w 2644726"/>
              <a:gd name="connsiteY0" fmla="*/ 195781 h 1174662"/>
              <a:gd name="connsiteX1" fmla="*/ 195781 w 2644726"/>
              <a:gd name="connsiteY1" fmla="*/ 0 h 1174662"/>
              <a:gd name="connsiteX2" fmla="*/ 759072 w 2644726"/>
              <a:gd name="connsiteY2" fmla="*/ 0 h 1174662"/>
              <a:gd name="connsiteX3" fmla="*/ 1367426 w 2644726"/>
              <a:gd name="connsiteY3" fmla="*/ 0 h 1174662"/>
              <a:gd name="connsiteX4" fmla="*/ 1863122 w 2644726"/>
              <a:gd name="connsiteY4" fmla="*/ 0 h 1174662"/>
              <a:gd name="connsiteX5" fmla="*/ 2448945 w 2644726"/>
              <a:gd name="connsiteY5" fmla="*/ 0 h 1174662"/>
              <a:gd name="connsiteX6" fmla="*/ 2644726 w 2644726"/>
              <a:gd name="connsiteY6" fmla="*/ 195781 h 1174662"/>
              <a:gd name="connsiteX7" fmla="*/ 2644726 w 2644726"/>
              <a:gd name="connsiteY7" fmla="*/ 587331 h 1174662"/>
              <a:gd name="connsiteX8" fmla="*/ 2644726 w 2644726"/>
              <a:gd name="connsiteY8" fmla="*/ 978881 h 1174662"/>
              <a:gd name="connsiteX9" fmla="*/ 2448945 w 2644726"/>
              <a:gd name="connsiteY9" fmla="*/ 1174662 h 1174662"/>
              <a:gd name="connsiteX10" fmla="*/ 1953249 w 2644726"/>
              <a:gd name="connsiteY10" fmla="*/ 1174662 h 1174662"/>
              <a:gd name="connsiteX11" fmla="*/ 1412490 w 2644726"/>
              <a:gd name="connsiteY11" fmla="*/ 1174662 h 1174662"/>
              <a:gd name="connsiteX12" fmla="*/ 849199 w 2644726"/>
              <a:gd name="connsiteY12" fmla="*/ 1174662 h 1174662"/>
              <a:gd name="connsiteX13" fmla="*/ 195781 w 2644726"/>
              <a:gd name="connsiteY13" fmla="*/ 1174662 h 1174662"/>
              <a:gd name="connsiteX14" fmla="*/ 0 w 2644726"/>
              <a:gd name="connsiteY14" fmla="*/ 978881 h 1174662"/>
              <a:gd name="connsiteX15" fmla="*/ 0 w 2644726"/>
              <a:gd name="connsiteY15" fmla="*/ 579500 h 1174662"/>
              <a:gd name="connsiteX16" fmla="*/ 0 w 2644726"/>
              <a:gd name="connsiteY16" fmla="*/ 195781 h 117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4726" h="1174662" fill="none" extrusionOk="0">
                <a:moveTo>
                  <a:pt x="0" y="195781"/>
                </a:moveTo>
                <a:cubicBezTo>
                  <a:pt x="12313" y="105659"/>
                  <a:pt x="83099" y="-22300"/>
                  <a:pt x="195781" y="0"/>
                </a:cubicBezTo>
                <a:cubicBezTo>
                  <a:pt x="356362" y="-56990"/>
                  <a:pt x="595496" y="12280"/>
                  <a:pt x="759072" y="0"/>
                </a:cubicBezTo>
                <a:cubicBezTo>
                  <a:pt x="922648" y="-12280"/>
                  <a:pt x="1160417" y="62813"/>
                  <a:pt x="1367426" y="0"/>
                </a:cubicBezTo>
                <a:cubicBezTo>
                  <a:pt x="1574435" y="-62813"/>
                  <a:pt x="1731284" y="48641"/>
                  <a:pt x="1863122" y="0"/>
                </a:cubicBezTo>
                <a:cubicBezTo>
                  <a:pt x="1994960" y="-48641"/>
                  <a:pt x="2215206" y="24860"/>
                  <a:pt x="2448945" y="0"/>
                </a:cubicBezTo>
                <a:cubicBezTo>
                  <a:pt x="2559527" y="5952"/>
                  <a:pt x="2645406" y="84215"/>
                  <a:pt x="2644726" y="195781"/>
                </a:cubicBezTo>
                <a:cubicBezTo>
                  <a:pt x="2646760" y="348890"/>
                  <a:pt x="2643685" y="409595"/>
                  <a:pt x="2644726" y="587331"/>
                </a:cubicBezTo>
                <a:cubicBezTo>
                  <a:pt x="2645767" y="765067"/>
                  <a:pt x="2604032" y="884182"/>
                  <a:pt x="2644726" y="978881"/>
                </a:cubicBezTo>
                <a:cubicBezTo>
                  <a:pt x="2619852" y="1102614"/>
                  <a:pt x="2547371" y="1197491"/>
                  <a:pt x="2448945" y="1174662"/>
                </a:cubicBezTo>
                <a:cubicBezTo>
                  <a:pt x="2299673" y="1225720"/>
                  <a:pt x="2172556" y="1164298"/>
                  <a:pt x="1953249" y="1174662"/>
                </a:cubicBezTo>
                <a:cubicBezTo>
                  <a:pt x="1733942" y="1185026"/>
                  <a:pt x="1605125" y="1151295"/>
                  <a:pt x="1412490" y="1174662"/>
                </a:cubicBezTo>
                <a:cubicBezTo>
                  <a:pt x="1219855" y="1198029"/>
                  <a:pt x="1060060" y="1150049"/>
                  <a:pt x="849199" y="1174662"/>
                </a:cubicBezTo>
                <a:cubicBezTo>
                  <a:pt x="638338" y="1199275"/>
                  <a:pt x="409798" y="1159632"/>
                  <a:pt x="195781" y="1174662"/>
                </a:cubicBezTo>
                <a:cubicBezTo>
                  <a:pt x="60347" y="1181444"/>
                  <a:pt x="-30278" y="1085145"/>
                  <a:pt x="0" y="978881"/>
                </a:cubicBezTo>
                <a:cubicBezTo>
                  <a:pt x="-10492" y="836854"/>
                  <a:pt x="3092" y="705787"/>
                  <a:pt x="0" y="579500"/>
                </a:cubicBezTo>
                <a:cubicBezTo>
                  <a:pt x="-3092" y="453213"/>
                  <a:pt x="30054" y="332429"/>
                  <a:pt x="0" y="195781"/>
                </a:cubicBezTo>
                <a:close/>
              </a:path>
              <a:path w="2644726" h="1174662" stroke="0" extrusionOk="0">
                <a:moveTo>
                  <a:pt x="0" y="195781"/>
                </a:moveTo>
                <a:cubicBezTo>
                  <a:pt x="-21719" y="65444"/>
                  <a:pt x="80006" y="10546"/>
                  <a:pt x="195781" y="0"/>
                </a:cubicBezTo>
                <a:cubicBezTo>
                  <a:pt x="484754" y="-817"/>
                  <a:pt x="514030" y="41287"/>
                  <a:pt x="804135" y="0"/>
                </a:cubicBezTo>
                <a:cubicBezTo>
                  <a:pt x="1094240" y="-41287"/>
                  <a:pt x="1182856" y="69151"/>
                  <a:pt x="1389958" y="0"/>
                </a:cubicBezTo>
                <a:cubicBezTo>
                  <a:pt x="1597060" y="-69151"/>
                  <a:pt x="1953527" y="69257"/>
                  <a:pt x="2448945" y="0"/>
                </a:cubicBezTo>
                <a:cubicBezTo>
                  <a:pt x="2573292" y="21028"/>
                  <a:pt x="2648507" y="58918"/>
                  <a:pt x="2644726" y="195781"/>
                </a:cubicBezTo>
                <a:cubicBezTo>
                  <a:pt x="2662084" y="385660"/>
                  <a:pt x="2617283" y="480134"/>
                  <a:pt x="2644726" y="587331"/>
                </a:cubicBezTo>
                <a:cubicBezTo>
                  <a:pt x="2672169" y="694528"/>
                  <a:pt x="2628093" y="878735"/>
                  <a:pt x="2644726" y="978881"/>
                </a:cubicBezTo>
                <a:cubicBezTo>
                  <a:pt x="2645606" y="1076506"/>
                  <a:pt x="2541320" y="1185160"/>
                  <a:pt x="2448945" y="1174662"/>
                </a:cubicBezTo>
                <a:cubicBezTo>
                  <a:pt x="2254892" y="1185705"/>
                  <a:pt x="2154842" y="1170196"/>
                  <a:pt x="1930717" y="1174662"/>
                </a:cubicBezTo>
                <a:cubicBezTo>
                  <a:pt x="1706592" y="1179128"/>
                  <a:pt x="1518370" y="1113646"/>
                  <a:pt x="1412490" y="1174662"/>
                </a:cubicBezTo>
                <a:cubicBezTo>
                  <a:pt x="1306610" y="1235678"/>
                  <a:pt x="1122359" y="1118365"/>
                  <a:pt x="871730" y="1174662"/>
                </a:cubicBezTo>
                <a:cubicBezTo>
                  <a:pt x="621101" y="1230959"/>
                  <a:pt x="427326" y="1164867"/>
                  <a:pt x="195781" y="1174662"/>
                </a:cubicBezTo>
                <a:cubicBezTo>
                  <a:pt x="97607" y="1165752"/>
                  <a:pt x="3282" y="1069983"/>
                  <a:pt x="0" y="978881"/>
                </a:cubicBezTo>
                <a:cubicBezTo>
                  <a:pt x="-37424" y="870360"/>
                  <a:pt x="10725" y="725149"/>
                  <a:pt x="0" y="602993"/>
                </a:cubicBezTo>
                <a:cubicBezTo>
                  <a:pt x="-10725" y="480837"/>
                  <a:pt x="26173" y="322215"/>
                  <a:pt x="0" y="19578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hồ rất ít và hiếm n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C9AE4BD-58A3-4A0F-9FF9-834F85476081}"/>
              </a:ext>
            </a:extLst>
          </p:cNvPr>
          <p:cNvSpPr/>
          <p:nvPr/>
        </p:nvSpPr>
        <p:spPr>
          <a:xfrm>
            <a:off x="9097108" y="3319968"/>
            <a:ext cx="2644726" cy="1501736"/>
          </a:xfrm>
          <a:custGeom>
            <a:avLst/>
            <a:gdLst>
              <a:gd name="connsiteX0" fmla="*/ 0 w 2644726"/>
              <a:gd name="connsiteY0" fmla="*/ 250294 h 1501736"/>
              <a:gd name="connsiteX1" fmla="*/ 250294 w 2644726"/>
              <a:gd name="connsiteY1" fmla="*/ 0 h 1501736"/>
              <a:gd name="connsiteX2" fmla="*/ 786329 w 2644726"/>
              <a:gd name="connsiteY2" fmla="*/ 0 h 1501736"/>
              <a:gd name="connsiteX3" fmla="*/ 1365246 w 2644726"/>
              <a:gd name="connsiteY3" fmla="*/ 0 h 1501736"/>
              <a:gd name="connsiteX4" fmla="*/ 1836956 w 2644726"/>
              <a:gd name="connsiteY4" fmla="*/ 0 h 1501736"/>
              <a:gd name="connsiteX5" fmla="*/ 2394432 w 2644726"/>
              <a:gd name="connsiteY5" fmla="*/ 0 h 1501736"/>
              <a:gd name="connsiteX6" fmla="*/ 2644726 w 2644726"/>
              <a:gd name="connsiteY6" fmla="*/ 250294 h 1501736"/>
              <a:gd name="connsiteX7" fmla="*/ 2644726 w 2644726"/>
              <a:gd name="connsiteY7" fmla="*/ 750868 h 1501736"/>
              <a:gd name="connsiteX8" fmla="*/ 2644726 w 2644726"/>
              <a:gd name="connsiteY8" fmla="*/ 1251442 h 1501736"/>
              <a:gd name="connsiteX9" fmla="*/ 2394432 w 2644726"/>
              <a:gd name="connsiteY9" fmla="*/ 1501736 h 1501736"/>
              <a:gd name="connsiteX10" fmla="*/ 1922722 w 2644726"/>
              <a:gd name="connsiteY10" fmla="*/ 1501736 h 1501736"/>
              <a:gd name="connsiteX11" fmla="*/ 1408129 w 2644726"/>
              <a:gd name="connsiteY11" fmla="*/ 1501736 h 1501736"/>
              <a:gd name="connsiteX12" fmla="*/ 872094 w 2644726"/>
              <a:gd name="connsiteY12" fmla="*/ 1501736 h 1501736"/>
              <a:gd name="connsiteX13" fmla="*/ 250294 w 2644726"/>
              <a:gd name="connsiteY13" fmla="*/ 1501736 h 1501736"/>
              <a:gd name="connsiteX14" fmla="*/ 0 w 2644726"/>
              <a:gd name="connsiteY14" fmla="*/ 1251442 h 1501736"/>
              <a:gd name="connsiteX15" fmla="*/ 0 w 2644726"/>
              <a:gd name="connsiteY15" fmla="*/ 740857 h 1501736"/>
              <a:gd name="connsiteX16" fmla="*/ 0 w 2644726"/>
              <a:gd name="connsiteY16" fmla="*/ 250294 h 150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4726" h="1501736" fill="none" extrusionOk="0">
                <a:moveTo>
                  <a:pt x="0" y="250294"/>
                </a:moveTo>
                <a:cubicBezTo>
                  <a:pt x="9664" y="126191"/>
                  <a:pt x="107328" y="-23165"/>
                  <a:pt x="250294" y="0"/>
                </a:cubicBezTo>
                <a:cubicBezTo>
                  <a:pt x="394067" y="-21138"/>
                  <a:pt x="678888" y="53683"/>
                  <a:pt x="786329" y="0"/>
                </a:cubicBezTo>
                <a:cubicBezTo>
                  <a:pt x="893771" y="-53683"/>
                  <a:pt x="1163119" y="4443"/>
                  <a:pt x="1365246" y="0"/>
                </a:cubicBezTo>
                <a:cubicBezTo>
                  <a:pt x="1567373" y="-4443"/>
                  <a:pt x="1739091" y="14940"/>
                  <a:pt x="1836956" y="0"/>
                </a:cubicBezTo>
                <a:cubicBezTo>
                  <a:pt x="1934821" y="-14940"/>
                  <a:pt x="2132503" y="32672"/>
                  <a:pt x="2394432" y="0"/>
                </a:cubicBezTo>
                <a:cubicBezTo>
                  <a:pt x="2543790" y="26963"/>
                  <a:pt x="2651897" y="75807"/>
                  <a:pt x="2644726" y="250294"/>
                </a:cubicBezTo>
                <a:cubicBezTo>
                  <a:pt x="2669554" y="464659"/>
                  <a:pt x="2640599" y="621768"/>
                  <a:pt x="2644726" y="750868"/>
                </a:cubicBezTo>
                <a:cubicBezTo>
                  <a:pt x="2648853" y="879968"/>
                  <a:pt x="2598826" y="1011657"/>
                  <a:pt x="2644726" y="1251442"/>
                </a:cubicBezTo>
                <a:cubicBezTo>
                  <a:pt x="2617412" y="1406812"/>
                  <a:pt x="2521392" y="1528266"/>
                  <a:pt x="2394432" y="1501736"/>
                </a:cubicBezTo>
                <a:cubicBezTo>
                  <a:pt x="2212203" y="1503583"/>
                  <a:pt x="2046563" y="1445953"/>
                  <a:pt x="1922722" y="1501736"/>
                </a:cubicBezTo>
                <a:cubicBezTo>
                  <a:pt x="1798881" y="1557519"/>
                  <a:pt x="1634345" y="1451025"/>
                  <a:pt x="1408129" y="1501736"/>
                </a:cubicBezTo>
                <a:cubicBezTo>
                  <a:pt x="1181913" y="1552447"/>
                  <a:pt x="1056840" y="1454348"/>
                  <a:pt x="872094" y="1501736"/>
                </a:cubicBezTo>
                <a:cubicBezTo>
                  <a:pt x="687348" y="1549124"/>
                  <a:pt x="495243" y="1494088"/>
                  <a:pt x="250294" y="1501736"/>
                </a:cubicBezTo>
                <a:cubicBezTo>
                  <a:pt x="107887" y="1502772"/>
                  <a:pt x="-15498" y="1388722"/>
                  <a:pt x="0" y="1251442"/>
                </a:cubicBezTo>
                <a:cubicBezTo>
                  <a:pt x="-4184" y="1104536"/>
                  <a:pt x="10951" y="971775"/>
                  <a:pt x="0" y="740857"/>
                </a:cubicBezTo>
                <a:cubicBezTo>
                  <a:pt x="-10951" y="509939"/>
                  <a:pt x="54174" y="381105"/>
                  <a:pt x="0" y="250294"/>
                </a:cubicBezTo>
                <a:close/>
              </a:path>
              <a:path w="2644726" h="1501736" stroke="0" extrusionOk="0">
                <a:moveTo>
                  <a:pt x="0" y="250294"/>
                </a:moveTo>
                <a:cubicBezTo>
                  <a:pt x="-27430" y="84010"/>
                  <a:pt x="106360" y="7859"/>
                  <a:pt x="250294" y="0"/>
                </a:cubicBezTo>
                <a:cubicBezTo>
                  <a:pt x="515757" y="-64067"/>
                  <a:pt x="575548" y="24166"/>
                  <a:pt x="829211" y="0"/>
                </a:cubicBezTo>
                <a:cubicBezTo>
                  <a:pt x="1082874" y="-24166"/>
                  <a:pt x="1246114" y="17569"/>
                  <a:pt x="1386687" y="0"/>
                </a:cubicBezTo>
                <a:cubicBezTo>
                  <a:pt x="1527260" y="-17569"/>
                  <a:pt x="2120550" y="79326"/>
                  <a:pt x="2394432" y="0"/>
                </a:cubicBezTo>
                <a:cubicBezTo>
                  <a:pt x="2555773" y="29957"/>
                  <a:pt x="2650031" y="71746"/>
                  <a:pt x="2644726" y="250294"/>
                </a:cubicBezTo>
                <a:cubicBezTo>
                  <a:pt x="2675424" y="398012"/>
                  <a:pt x="2630591" y="608963"/>
                  <a:pt x="2644726" y="750868"/>
                </a:cubicBezTo>
                <a:cubicBezTo>
                  <a:pt x="2658861" y="892773"/>
                  <a:pt x="2614657" y="1122653"/>
                  <a:pt x="2644726" y="1251442"/>
                </a:cubicBezTo>
                <a:cubicBezTo>
                  <a:pt x="2646777" y="1365210"/>
                  <a:pt x="2526341" y="1505951"/>
                  <a:pt x="2394432" y="1501736"/>
                </a:cubicBezTo>
                <a:cubicBezTo>
                  <a:pt x="2186965" y="1551592"/>
                  <a:pt x="2077987" y="1477773"/>
                  <a:pt x="1901280" y="1501736"/>
                </a:cubicBezTo>
                <a:cubicBezTo>
                  <a:pt x="1724573" y="1525699"/>
                  <a:pt x="1553620" y="1485555"/>
                  <a:pt x="1408129" y="1501736"/>
                </a:cubicBezTo>
                <a:cubicBezTo>
                  <a:pt x="1262638" y="1517917"/>
                  <a:pt x="1136200" y="1461000"/>
                  <a:pt x="893535" y="1501736"/>
                </a:cubicBezTo>
                <a:cubicBezTo>
                  <a:pt x="650870" y="1542472"/>
                  <a:pt x="475193" y="1493461"/>
                  <a:pt x="250294" y="1501736"/>
                </a:cubicBezTo>
                <a:cubicBezTo>
                  <a:pt x="136993" y="1479417"/>
                  <a:pt x="6249" y="1357256"/>
                  <a:pt x="0" y="1251442"/>
                </a:cubicBezTo>
                <a:cubicBezTo>
                  <a:pt x="-46188" y="1075925"/>
                  <a:pt x="16816" y="914435"/>
                  <a:pt x="0" y="770891"/>
                </a:cubicBezTo>
                <a:cubicBezTo>
                  <a:pt x="-16816" y="627347"/>
                  <a:pt x="51464" y="502275"/>
                  <a:pt x="0" y="25029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vật, động vật nghèo nàn</a:t>
            </a:r>
          </a:p>
        </p:txBody>
      </p:sp>
    </p:spTree>
    <p:extLst>
      <p:ext uri="{BB962C8B-B14F-4D97-AF65-F5344CB8AC3E}">
        <p14:creationId xmlns:p14="http://schemas.microsoft.com/office/powerpoint/2010/main" val="33445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9005E840-0D10-4C46-B958-AC24DCB64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46" y="182562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A7C256-3314-481D-A222-7CD20B2F2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43" y="1583589"/>
            <a:ext cx="6092566" cy="413971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9FD51E4-2B03-412A-85AA-685AD33D1420}"/>
              </a:ext>
            </a:extLst>
          </p:cNvPr>
          <p:cNvSpPr txBox="1">
            <a:spLocks/>
          </p:cNvSpPr>
          <p:nvPr/>
        </p:nvSpPr>
        <p:spPr>
          <a:xfrm>
            <a:off x="1" y="1997612"/>
            <a:ext cx="2755532" cy="1855653"/>
          </a:xfrm>
          <a:custGeom>
            <a:avLst/>
            <a:gdLst>
              <a:gd name="connsiteX0" fmla="*/ 0 w 2755532"/>
              <a:gd name="connsiteY0" fmla="*/ 309282 h 1855653"/>
              <a:gd name="connsiteX1" fmla="*/ 309282 w 2755532"/>
              <a:gd name="connsiteY1" fmla="*/ 0 h 1855653"/>
              <a:gd name="connsiteX2" fmla="*/ 864894 w 2755532"/>
              <a:gd name="connsiteY2" fmla="*/ 0 h 1855653"/>
              <a:gd name="connsiteX3" fmla="*/ 1441875 w 2755532"/>
              <a:gd name="connsiteY3" fmla="*/ 0 h 1855653"/>
              <a:gd name="connsiteX4" fmla="*/ 1954747 w 2755532"/>
              <a:gd name="connsiteY4" fmla="*/ 0 h 1855653"/>
              <a:gd name="connsiteX5" fmla="*/ 2446250 w 2755532"/>
              <a:gd name="connsiteY5" fmla="*/ 0 h 1855653"/>
              <a:gd name="connsiteX6" fmla="*/ 2755532 w 2755532"/>
              <a:gd name="connsiteY6" fmla="*/ 309282 h 1855653"/>
              <a:gd name="connsiteX7" fmla="*/ 2755532 w 2755532"/>
              <a:gd name="connsiteY7" fmla="*/ 734016 h 1855653"/>
              <a:gd name="connsiteX8" fmla="*/ 2755532 w 2755532"/>
              <a:gd name="connsiteY8" fmla="*/ 1146379 h 1855653"/>
              <a:gd name="connsiteX9" fmla="*/ 2755532 w 2755532"/>
              <a:gd name="connsiteY9" fmla="*/ 1546371 h 1855653"/>
              <a:gd name="connsiteX10" fmla="*/ 2446250 w 2755532"/>
              <a:gd name="connsiteY10" fmla="*/ 1855653 h 1855653"/>
              <a:gd name="connsiteX11" fmla="*/ 1912008 w 2755532"/>
              <a:gd name="connsiteY11" fmla="*/ 1855653 h 1855653"/>
              <a:gd name="connsiteX12" fmla="*/ 1377766 w 2755532"/>
              <a:gd name="connsiteY12" fmla="*/ 1855653 h 1855653"/>
              <a:gd name="connsiteX13" fmla="*/ 800785 w 2755532"/>
              <a:gd name="connsiteY13" fmla="*/ 1855653 h 1855653"/>
              <a:gd name="connsiteX14" fmla="*/ 309282 w 2755532"/>
              <a:gd name="connsiteY14" fmla="*/ 1855653 h 1855653"/>
              <a:gd name="connsiteX15" fmla="*/ 0 w 2755532"/>
              <a:gd name="connsiteY15" fmla="*/ 1546371 h 1855653"/>
              <a:gd name="connsiteX16" fmla="*/ 0 w 2755532"/>
              <a:gd name="connsiteY16" fmla="*/ 1121637 h 1855653"/>
              <a:gd name="connsiteX17" fmla="*/ 0 w 2755532"/>
              <a:gd name="connsiteY17" fmla="*/ 734016 h 1855653"/>
              <a:gd name="connsiteX18" fmla="*/ 0 w 2755532"/>
              <a:gd name="connsiteY18" fmla="*/ 309282 h 185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55532" h="1855653" fill="none" extrusionOk="0">
                <a:moveTo>
                  <a:pt x="0" y="309282"/>
                </a:moveTo>
                <a:cubicBezTo>
                  <a:pt x="3208" y="130479"/>
                  <a:pt x="130025" y="-4909"/>
                  <a:pt x="309282" y="0"/>
                </a:cubicBezTo>
                <a:cubicBezTo>
                  <a:pt x="544337" y="-24265"/>
                  <a:pt x="625941" y="39389"/>
                  <a:pt x="864894" y="0"/>
                </a:cubicBezTo>
                <a:cubicBezTo>
                  <a:pt x="1103847" y="-39389"/>
                  <a:pt x="1296606" y="2160"/>
                  <a:pt x="1441875" y="0"/>
                </a:cubicBezTo>
                <a:cubicBezTo>
                  <a:pt x="1587144" y="-2160"/>
                  <a:pt x="1775445" y="8707"/>
                  <a:pt x="1954747" y="0"/>
                </a:cubicBezTo>
                <a:cubicBezTo>
                  <a:pt x="2134049" y="-8707"/>
                  <a:pt x="2316169" y="18100"/>
                  <a:pt x="2446250" y="0"/>
                </a:cubicBezTo>
                <a:cubicBezTo>
                  <a:pt x="2654029" y="2970"/>
                  <a:pt x="2713980" y="111928"/>
                  <a:pt x="2755532" y="309282"/>
                </a:cubicBezTo>
                <a:cubicBezTo>
                  <a:pt x="2769269" y="413217"/>
                  <a:pt x="2747466" y="625114"/>
                  <a:pt x="2755532" y="734016"/>
                </a:cubicBezTo>
                <a:cubicBezTo>
                  <a:pt x="2763598" y="842918"/>
                  <a:pt x="2716090" y="942523"/>
                  <a:pt x="2755532" y="1146379"/>
                </a:cubicBezTo>
                <a:cubicBezTo>
                  <a:pt x="2794974" y="1350235"/>
                  <a:pt x="2743564" y="1413319"/>
                  <a:pt x="2755532" y="1546371"/>
                </a:cubicBezTo>
                <a:cubicBezTo>
                  <a:pt x="2795159" y="1746648"/>
                  <a:pt x="2610776" y="1805601"/>
                  <a:pt x="2446250" y="1855653"/>
                </a:cubicBezTo>
                <a:cubicBezTo>
                  <a:pt x="2187360" y="1857424"/>
                  <a:pt x="2069073" y="1830653"/>
                  <a:pt x="1912008" y="1855653"/>
                </a:cubicBezTo>
                <a:cubicBezTo>
                  <a:pt x="1754943" y="1880653"/>
                  <a:pt x="1621599" y="1797428"/>
                  <a:pt x="1377766" y="1855653"/>
                </a:cubicBezTo>
                <a:cubicBezTo>
                  <a:pt x="1133933" y="1913878"/>
                  <a:pt x="981316" y="1841654"/>
                  <a:pt x="800785" y="1855653"/>
                </a:cubicBezTo>
                <a:cubicBezTo>
                  <a:pt x="620254" y="1869652"/>
                  <a:pt x="476066" y="1838572"/>
                  <a:pt x="309282" y="1855653"/>
                </a:cubicBezTo>
                <a:cubicBezTo>
                  <a:pt x="164255" y="1852212"/>
                  <a:pt x="6244" y="1731097"/>
                  <a:pt x="0" y="1546371"/>
                </a:cubicBezTo>
                <a:cubicBezTo>
                  <a:pt x="-5503" y="1397056"/>
                  <a:pt x="20948" y="1234794"/>
                  <a:pt x="0" y="1121637"/>
                </a:cubicBezTo>
                <a:cubicBezTo>
                  <a:pt x="-20948" y="1008480"/>
                  <a:pt x="40717" y="927791"/>
                  <a:pt x="0" y="734016"/>
                </a:cubicBezTo>
                <a:cubicBezTo>
                  <a:pt x="-40717" y="540241"/>
                  <a:pt x="11520" y="399004"/>
                  <a:pt x="0" y="309282"/>
                </a:cubicBezTo>
                <a:close/>
              </a:path>
              <a:path w="2755532" h="1855653" stroke="0" extrusionOk="0">
                <a:moveTo>
                  <a:pt x="0" y="309282"/>
                </a:moveTo>
                <a:cubicBezTo>
                  <a:pt x="-2941" y="135463"/>
                  <a:pt x="120090" y="25343"/>
                  <a:pt x="309282" y="0"/>
                </a:cubicBezTo>
                <a:cubicBezTo>
                  <a:pt x="443064" y="-6269"/>
                  <a:pt x="674214" y="31938"/>
                  <a:pt x="886263" y="0"/>
                </a:cubicBezTo>
                <a:cubicBezTo>
                  <a:pt x="1098312" y="-31938"/>
                  <a:pt x="1223173" y="29091"/>
                  <a:pt x="1441875" y="0"/>
                </a:cubicBezTo>
                <a:cubicBezTo>
                  <a:pt x="1660577" y="-29091"/>
                  <a:pt x="2217649" y="4676"/>
                  <a:pt x="2446250" y="0"/>
                </a:cubicBezTo>
                <a:cubicBezTo>
                  <a:pt x="2623741" y="8659"/>
                  <a:pt x="2758390" y="116750"/>
                  <a:pt x="2755532" y="309282"/>
                </a:cubicBezTo>
                <a:cubicBezTo>
                  <a:pt x="2770839" y="427692"/>
                  <a:pt x="2731161" y="628723"/>
                  <a:pt x="2755532" y="721645"/>
                </a:cubicBezTo>
                <a:cubicBezTo>
                  <a:pt x="2779903" y="814567"/>
                  <a:pt x="2713742" y="1009140"/>
                  <a:pt x="2755532" y="1146379"/>
                </a:cubicBezTo>
                <a:cubicBezTo>
                  <a:pt x="2797322" y="1283618"/>
                  <a:pt x="2738333" y="1372036"/>
                  <a:pt x="2755532" y="1546371"/>
                </a:cubicBezTo>
                <a:cubicBezTo>
                  <a:pt x="2735870" y="1724325"/>
                  <a:pt x="2615811" y="1851823"/>
                  <a:pt x="2446250" y="1855653"/>
                </a:cubicBezTo>
                <a:cubicBezTo>
                  <a:pt x="2276494" y="1874545"/>
                  <a:pt x="2175579" y="1855365"/>
                  <a:pt x="1976117" y="1855653"/>
                </a:cubicBezTo>
                <a:cubicBezTo>
                  <a:pt x="1776655" y="1855941"/>
                  <a:pt x="1609810" y="1816922"/>
                  <a:pt x="1463245" y="1855653"/>
                </a:cubicBezTo>
                <a:cubicBezTo>
                  <a:pt x="1316680" y="1894384"/>
                  <a:pt x="1174126" y="1814392"/>
                  <a:pt x="950372" y="1855653"/>
                </a:cubicBezTo>
                <a:cubicBezTo>
                  <a:pt x="726618" y="1896914"/>
                  <a:pt x="583888" y="1782092"/>
                  <a:pt x="309282" y="1855653"/>
                </a:cubicBezTo>
                <a:cubicBezTo>
                  <a:pt x="97666" y="1861527"/>
                  <a:pt x="-21390" y="1738362"/>
                  <a:pt x="0" y="1546371"/>
                </a:cubicBezTo>
                <a:cubicBezTo>
                  <a:pt x="-45975" y="1420519"/>
                  <a:pt x="40711" y="1331039"/>
                  <a:pt x="0" y="1146379"/>
                </a:cubicBezTo>
                <a:cubicBezTo>
                  <a:pt x="-40711" y="961719"/>
                  <a:pt x="8787" y="828418"/>
                  <a:pt x="0" y="709274"/>
                </a:cubicBezTo>
                <a:cubicBezTo>
                  <a:pt x="-8787" y="590130"/>
                  <a:pt x="13355" y="445128"/>
                  <a:pt x="0" y="30928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có một mùa m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và một mùa khô sâu sắc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90E8A1A-0B99-46EE-9B31-949ECEF63DF4}"/>
              </a:ext>
            </a:extLst>
          </p:cNvPr>
          <p:cNvSpPr txBox="1">
            <a:spLocks/>
          </p:cNvSpPr>
          <p:nvPr/>
        </p:nvSpPr>
        <p:spPr>
          <a:xfrm>
            <a:off x="3266594" y="5852479"/>
            <a:ext cx="5404337" cy="865163"/>
          </a:xfrm>
          <a:custGeom>
            <a:avLst/>
            <a:gdLst>
              <a:gd name="connsiteX0" fmla="*/ 0 w 5404337"/>
              <a:gd name="connsiteY0" fmla="*/ 144197 h 865163"/>
              <a:gd name="connsiteX1" fmla="*/ 144197 w 5404337"/>
              <a:gd name="connsiteY1" fmla="*/ 0 h 865163"/>
              <a:gd name="connsiteX2" fmla="*/ 559157 w 5404337"/>
              <a:gd name="connsiteY2" fmla="*/ 0 h 865163"/>
              <a:gd name="connsiteX3" fmla="*/ 1229914 w 5404337"/>
              <a:gd name="connsiteY3" fmla="*/ 0 h 865163"/>
              <a:gd name="connsiteX4" fmla="*/ 1747192 w 5404337"/>
              <a:gd name="connsiteY4" fmla="*/ 0 h 865163"/>
              <a:gd name="connsiteX5" fmla="*/ 2315631 w 5404337"/>
              <a:gd name="connsiteY5" fmla="*/ 0 h 865163"/>
              <a:gd name="connsiteX6" fmla="*/ 2832909 w 5404337"/>
              <a:gd name="connsiteY6" fmla="*/ 0 h 865163"/>
              <a:gd name="connsiteX7" fmla="*/ 3401347 w 5404337"/>
              <a:gd name="connsiteY7" fmla="*/ 0 h 865163"/>
              <a:gd name="connsiteX8" fmla="*/ 4072104 w 5404337"/>
              <a:gd name="connsiteY8" fmla="*/ 0 h 865163"/>
              <a:gd name="connsiteX9" fmla="*/ 4487064 w 5404337"/>
              <a:gd name="connsiteY9" fmla="*/ 0 h 865163"/>
              <a:gd name="connsiteX10" fmla="*/ 5260140 w 5404337"/>
              <a:gd name="connsiteY10" fmla="*/ 0 h 865163"/>
              <a:gd name="connsiteX11" fmla="*/ 5404337 w 5404337"/>
              <a:gd name="connsiteY11" fmla="*/ 144197 h 865163"/>
              <a:gd name="connsiteX12" fmla="*/ 5404337 w 5404337"/>
              <a:gd name="connsiteY12" fmla="*/ 720966 h 865163"/>
              <a:gd name="connsiteX13" fmla="*/ 5260140 w 5404337"/>
              <a:gd name="connsiteY13" fmla="*/ 865163 h 865163"/>
              <a:gd name="connsiteX14" fmla="*/ 4845180 w 5404337"/>
              <a:gd name="connsiteY14" fmla="*/ 865163 h 865163"/>
              <a:gd name="connsiteX15" fmla="*/ 4276742 w 5404337"/>
              <a:gd name="connsiteY15" fmla="*/ 865163 h 865163"/>
              <a:gd name="connsiteX16" fmla="*/ 3605985 w 5404337"/>
              <a:gd name="connsiteY16" fmla="*/ 865163 h 865163"/>
              <a:gd name="connsiteX17" fmla="*/ 2935228 w 5404337"/>
              <a:gd name="connsiteY17" fmla="*/ 865163 h 865163"/>
              <a:gd name="connsiteX18" fmla="*/ 2417949 w 5404337"/>
              <a:gd name="connsiteY18" fmla="*/ 865163 h 865163"/>
              <a:gd name="connsiteX19" fmla="*/ 2002990 w 5404337"/>
              <a:gd name="connsiteY19" fmla="*/ 865163 h 865163"/>
              <a:gd name="connsiteX20" fmla="*/ 1434552 w 5404337"/>
              <a:gd name="connsiteY20" fmla="*/ 865163 h 865163"/>
              <a:gd name="connsiteX21" fmla="*/ 814954 w 5404337"/>
              <a:gd name="connsiteY21" fmla="*/ 865163 h 865163"/>
              <a:gd name="connsiteX22" fmla="*/ 144197 w 5404337"/>
              <a:gd name="connsiteY22" fmla="*/ 865163 h 865163"/>
              <a:gd name="connsiteX23" fmla="*/ 0 w 5404337"/>
              <a:gd name="connsiteY23" fmla="*/ 720966 h 865163"/>
              <a:gd name="connsiteX24" fmla="*/ 0 w 5404337"/>
              <a:gd name="connsiteY24" fmla="*/ 144197 h 86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04337" h="865163" fill="none" extrusionOk="0">
                <a:moveTo>
                  <a:pt x="0" y="144197"/>
                </a:moveTo>
                <a:cubicBezTo>
                  <a:pt x="-5361" y="68322"/>
                  <a:pt x="67842" y="11101"/>
                  <a:pt x="144197" y="0"/>
                </a:cubicBezTo>
                <a:cubicBezTo>
                  <a:pt x="230223" y="-20673"/>
                  <a:pt x="357002" y="30524"/>
                  <a:pt x="559157" y="0"/>
                </a:cubicBezTo>
                <a:cubicBezTo>
                  <a:pt x="761312" y="-30524"/>
                  <a:pt x="927199" y="24064"/>
                  <a:pt x="1229914" y="0"/>
                </a:cubicBezTo>
                <a:cubicBezTo>
                  <a:pt x="1532629" y="-24064"/>
                  <a:pt x="1628910" y="23987"/>
                  <a:pt x="1747192" y="0"/>
                </a:cubicBezTo>
                <a:cubicBezTo>
                  <a:pt x="1865474" y="-23987"/>
                  <a:pt x="2151163" y="61549"/>
                  <a:pt x="2315631" y="0"/>
                </a:cubicBezTo>
                <a:cubicBezTo>
                  <a:pt x="2480099" y="-61549"/>
                  <a:pt x="2672823" y="60087"/>
                  <a:pt x="2832909" y="0"/>
                </a:cubicBezTo>
                <a:cubicBezTo>
                  <a:pt x="2992995" y="-60087"/>
                  <a:pt x="3183645" y="28021"/>
                  <a:pt x="3401347" y="0"/>
                </a:cubicBezTo>
                <a:cubicBezTo>
                  <a:pt x="3619049" y="-28021"/>
                  <a:pt x="3754988" y="10950"/>
                  <a:pt x="4072104" y="0"/>
                </a:cubicBezTo>
                <a:cubicBezTo>
                  <a:pt x="4389220" y="-10950"/>
                  <a:pt x="4331964" y="18358"/>
                  <a:pt x="4487064" y="0"/>
                </a:cubicBezTo>
                <a:cubicBezTo>
                  <a:pt x="4642164" y="-18358"/>
                  <a:pt x="5100762" y="38154"/>
                  <a:pt x="5260140" y="0"/>
                </a:cubicBezTo>
                <a:cubicBezTo>
                  <a:pt x="5333381" y="1782"/>
                  <a:pt x="5398131" y="76859"/>
                  <a:pt x="5404337" y="144197"/>
                </a:cubicBezTo>
                <a:cubicBezTo>
                  <a:pt x="5469388" y="418734"/>
                  <a:pt x="5386103" y="462860"/>
                  <a:pt x="5404337" y="720966"/>
                </a:cubicBezTo>
                <a:cubicBezTo>
                  <a:pt x="5411207" y="800720"/>
                  <a:pt x="5356667" y="870471"/>
                  <a:pt x="5260140" y="865163"/>
                </a:cubicBezTo>
                <a:cubicBezTo>
                  <a:pt x="5175525" y="904598"/>
                  <a:pt x="5034139" y="842830"/>
                  <a:pt x="4845180" y="865163"/>
                </a:cubicBezTo>
                <a:cubicBezTo>
                  <a:pt x="4656221" y="887496"/>
                  <a:pt x="4531606" y="801296"/>
                  <a:pt x="4276742" y="865163"/>
                </a:cubicBezTo>
                <a:cubicBezTo>
                  <a:pt x="4021878" y="929030"/>
                  <a:pt x="3795398" y="832226"/>
                  <a:pt x="3605985" y="865163"/>
                </a:cubicBezTo>
                <a:cubicBezTo>
                  <a:pt x="3416572" y="898100"/>
                  <a:pt x="3254331" y="859927"/>
                  <a:pt x="2935228" y="865163"/>
                </a:cubicBezTo>
                <a:cubicBezTo>
                  <a:pt x="2616125" y="870399"/>
                  <a:pt x="2553831" y="853998"/>
                  <a:pt x="2417949" y="865163"/>
                </a:cubicBezTo>
                <a:cubicBezTo>
                  <a:pt x="2282067" y="876328"/>
                  <a:pt x="2119824" y="844901"/>
                  <a:pt x="2002990" y="865163"/>
                </a:cubicBezTo>
                <a:cubicBezTo>
                  <a:pt x="1886156" y="885425"/>
                  <a:pt x="1649032" y="842733"/>
                  <a:pt x="1434552" y="865163"/>
                </a:cubicBezTo>
                <a:cubicBezTo>
                  <a:pt x="1220072" y="887593"/>
                  <a:pt x="1039854" y="813759"/>
                  <a:pt x="814954" y="865163"/>
                </a:cubicBezTo>
                <a:cubicBezTo>
                  <a:pt x="590054" y="916567"/>
                  <a:pt x="292728" y="787896"/>
                  <a:pt x="144197" y="865163"/>
                </a:cubicBezTo>
                <a:cubicBezTo>
                  <a:pt x="69132" y="854251"/>
                  <a:pt x="22544" y="796709"/>
                  <a:pt x="0" y="720966"/>
                </a:cubicBezTo>
                <a:cubicBezTo>
                  <a:pt x="-63128" y="520449"/>
                  <a:pt x="1080" y="332751"/>
                  <a:pt x="0" y="144197"/>
                </a:cubicBezTo>
                <a:close/>
              </a:path>
              <a:path w="5404337" h="865163" stroke="0" extrusionOk="0">
                <a:moveTo>
                  <a:pt x="0" y="144197"/>
                </a:moveTo>
                <a:cubicBezTo>
                  <a:pt x="-16083" y="48113"/>
                  <a:pt x="53999" y="14561"/>
                  <a:pt x="144197" y="0"/>
                </a:cubicBezTo>
                <a:cubicBezTo>
                  <a:pt x="295193" y="-10952"/>
                  <a:pt x="557827" y="62158"/>
                  <a:pt x="814954" y="0"/>
                </a:cubicBezTo>
                <a:cubicBezTo>
                  <a:pt x="1072081" y="-62158"/>
                  <a:pt x="1202261" y="43428"/>
                  <a:pt x="1434552" y="0"/>
                </a:cubicBezTo>
                <a:cubicBezTo>
                  <a:pt x="1666843" y="-43428"/>
                  <a:pt x="1901605" y="70300"/>
                  <a:pt x="2054149" y="0"/>
                </a:cubicBezTo>
                <a:cubicBezTo>
                  <a:pt x="2206693" y="-70300"/>
                  <a:pt x="2344164" y="5451"/>
                  <a:pt x="2520268" y="0"/>
                </a:cubicBezTo>
                <a:cubicBezTo>
                  <a:pt x="2696372" y="-5451"/>
                  <a:pt x="2851783" y="4286"/>
                  <a:pt x="3139866" y="0"/>
                </a:cubicBezTo>
                <a:cubicBezTo>
                  <a:pt x="3427949" y="-4286"/>
                  <a:pt x="3415408" y="26571"/>
                  <a:pt x="3554826" y="0"/>
                </a:cubicBezTo>
                <a:cubicBezTo>
                  <a:pt x="3694244" y="-26571"/>
                  <a:pt x="4040802" y="24813"/>
                  <a:pt x="4174423" y="0"/>
                </a:cubicBezTo>
                <a:cubicBezTo>
                  <a:pt x="4308044" y="-24813"/>
                  <a:pt x="4503032" y="17867"/>
                  <a:pt x="4691702" y="0"/>
                </a:cubicBezTo>
                <a:cubicBezTo>
                  <a:pt x="4880372" y="-17867"/>
                  <a:pt x="5094170" y="66011"/>
                  <a:pt x="5260140" y="0"/>
                </a:cubicBezTo>
                <a:cubicBezTo>
                  <a:pt x="5351330" y="630"/>
                  <a:pt x="5410847" y="44743"/>
                  <a:pt x="5404337" y="144197"/>
                </a:cubicBezTo>
                <a:cubicBezTo>
                  <a:pt x="5419261" y="354036"/>
                  <a:pt x="5369097" y="444036"/>
                  <a:pt x="5404337" y="720966"/>
                </a:cubicBezTo>
                <a:cubicBezTo>
                  <a:pt x="5399740" y="805536"/>
                  <a:pt x="5337755" y="866129"/>
                  <a:pt x="5260140" y="865163"/>
                </a:cubicBezTo>
                <a:cubicBezTo>
                  <a:pt x="5112267" y="885276"/>
                  <a:pt x="4893498" y="807257"/>
                  <a:pt x="4691702" y="865163"/>
                </a:cubicBezTo>
                <a:cubicBezTo>
                  <a:pt x="4489906" y="923069"/>
                  <a:pt x="4399751" y="824790"/>
                  <a:pt x="4225583" y="865163"/>
                </a:cubicBezTo>
                <a:cubicBezTo>
                  <a:pt x="4051415" y="905536"/>
                  <a:pt x="3800415" y="858832"/>
                  <a:pt x="3605985" y="865163"/>
                </a:cubicBezTo>
                <a:cubicBezTo>
                  <a:pt x="3411555" y="871494"/>
                  <a:pt x="3168008" y="795064"/>
                  <a:pt x="2935228" y="865163"/>
                </a:cubicBezTo>
                <a:cubicBezTo>
                  <a:pt x="2702448" y="935262"/>
                  <a:pt x="2726837" y="818968"/>
                  <a:pt x="2520268" y="865163"/>
                </a:cubicBezTo>
                <a:cubicBezTo>
                  <a:pt x="2313699" y="911358"/>
                  <a:pt x="2101486" y="793451"/>
                  <a:pt x="1900671" y="865163"/>
                </a:cubicBezTo>
                <a:cubicBezTo>
                  <a:pt x="1699856" y="936875"/>
                  <a:pt x="1428020" y="829436"/>
                  <a:pt x="1229914" y="865163"/>
                </a:cubicBezTo>
                <a:cubicBezTo>
                  <a:pt x="1031808" y="900890"/>
                  <a:pt x="909163" y="856675"/>
                  <a:pt x="814954" y="865163"/>
                </a:cubicBezTo>
                <a:cubicBezTo>
                  <a:pt x="720745" y="873651"/>
                  <a:pt x="305432" y="811085"/>
                  <a:pt x="144197" y="865163"/>
                </a:cubicBezTo>
                <a:cubicBezTo>
                  <a:pt x="72715" y="884931"/>
                  <a:pt x="1914" y="790925"/>
                  <a:pt x="0" y="720966"/>
                </a:cubicBezTo>
                <a:cubicBezTo>
                  <a:pt x="-26550" y="553283"/>
                  <a:pt x="4088" y="271596"/>
                  <a:pt x="0" y="14419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chủ yếu là cỏ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92C0378-3909-4C3D-8F74-65AD4437E483}"/>
              </a:ext>
            </a:extLst>
          </p:cNvPr>
          <p:cNvSpPr txBox="1">
            <a:spLocks/>
          </p:cNvSpPr>
          <p:nvPr/>
        </p:nvSpPr>
        <p:spPr>
          <a:xfrm>
            <a:off x="9176821" y="2249548"/>
            <a:ext cx="3015178" cy="1603717"/>
          </a:xfrm>
          <a:custGeom>
            <a:avLst/>
            <a:gdLst>
              <a:gd name="connsiteX0" fmla="*/ 0 w 3015178"/>
              <a:gd name="connsiteY0" fmla="*/ 267292 h 1603717"/>
              <a:gd name="connsiteX1" fmla="*/ 267292 w 3015178"/>
              <a:gd name="connsiteY1" fmla="*/ 0 h 1603717"/>
              <a:gd name="connsiteX2" fmla="*/ 788217 w 3015178"/>
              <a:gd name="connsiteY2" fmla="*/ 0 h 1603717"/>
              <a:gd name="connsiteX3" fmla="*/ 1259530 w 3015178"/>
              <a:gd name="connsiteY3" fmla="*/ 0 h 1603717"/>
              <a:gd name="connsiteX4" fmla="*/ 1730842 w 3015178"/>
              <a:gd name="connsiteY4" fmla="*/ 0 h 1603717"/>
              <a:gd name="connsiteX5" fmla="*/ 2152543 w 3015178"/>
              <a:gd name="connsiteY5" fmla="*/ 0 h 1603717"/>
              <a:gd name="connsiteX6" fmla="*/ 2747886 w 3015178"/>
              <a:gd name="connsiteY6" fmla="*/ 0 h 1603717"/>
              <a:gd name="connsiteX7" fmla="*/ 3015178 w 3015178"/>
              <a:gd name="connsiteY7" fmla="*/ 267292 h 1603717"/>
              <a:gd name="connsiteX8" fmla="*/ 3015178 w 3015178"/>
              <a:gd name="connsiteY8" fmla="*/ 769785 h 1603717"/>
              <a:gd name="connsiteX9" fmla="*/ 3015178 w 3015178"/>
              <a:gd name="connsiteY9" fmla="*/ 1336425 h 1603717"/>
              <a:gd name="connsiteX10" fmla="*/ 2747886 w 3015178"/>
              <a:gd name="connsiteY10" fmla="*/ 1603717 h 1603717"/>
              <a:gd name="connsiteX11" fmla="*/ 2226961 w 3015178"/>
              <a:gd name="connsiteY11" fmla="*/ 1603717 h 1603717"/>
              <a:gd name="connsiteX12" fmla="*/ 1681231 w 3015178"/>
              <a:gd name="connsiteY12" fmla="*/ 1603717 h 1603717"/>
              <a:gd name="connsiteX13" fmla="*/ 1259530 w 3015178"/>
              <a:gd name="connsiteY13" fmla="*/ 1603717 h 1603717"/>
              <a:gd name="connsiteX14" fmla="*/ 763411 w 3015178"/>
              <a:gd name="connsiteY14" fmla="*/ 1603717 h 1603717"/>
              <a:gd name="connsiteX15" fmla="*/ 267292 w 3015178"/>
              <a:gd name="connsiteY15" fmla="*/ 1603717 h 1603717"/>
              <a:gd name="connsiteX16" fmla="*/ 0 w 3015178"/>
              <a:gd name="connsiteY16" fmla="*/ 1336425 h 1603717"/>
              <a:gd name="connsiteX17" fmla="*/ 0 w 3015178"/>
              <a:gd name="connsiteY17" fmla="*/ 812550 h 1603717"/>
              <a:gd name="connsiteX18" fmla="*/ 0 w 3015178"/>
              <a:gd name="connsiteY18" fmla="*/ 267292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15178" h="1603717" fill="none" extrusionOk="0">
                <a:moveTo>
                  <a:pt x="0" y="267292"/>
                </a:moveTo>
                <a:cubicBezTo>
                  <a:pt x="-728" y="131416"/>
                  <a:pt x="126374" y="6698"/>
                  <a:pt x="267292" y="0"/>
                </a:cubicBezTo>
                <a:cubicBezTo>
                  <a:pt x="516452" y="-53626"/>
                  <a:pt x="529364" y="15307"/>
                  <a:pt x="788217" y="0"/>
                </a:cubicBezTo>
                <a:cubicBezTo>
                  <a:pt x="1047071" y="-15307"/>
                  <a:pt x="1089475" y="13185"/>
                  <a:pt x="1259530" y="0"/>
                </a:cubicBezTo>
                <a:cubicBezTo>
                  <a:pt x="1429585" y="-13185"/>
                  <a:pt x="1631519" y="15178"/>
                  <a:pt x="1730842" y="0"/>
                </a:cubicBezTo>
                <a:cubicBezTo>
                  <a:pt x="1830165" y="-15178"/>
                  <a:pt x="2011936" y="5961"/>
                  <a:pt x="2152543" y="0"/>
                </a:cubicBezTo>
                <a:cubicBezTo>
                  <a:pt x="2293150" y="-5961"/>
                  <a:pt x="2506185" y="16522"/>
                  <a:pt x="2747886" y="0"/>
                </a:cubicBezTo>
                <a:cubicBezTo>
                  <a:pt x="2889966" y="3476"/>
                  <a:pt x="3001683" y="151428"/>
                  <a:pt x="3015178" y="267292"/>
                </a:cubicBezTo>
                <a:cubicBezTo>
                  <a:pt x="3037744" y="428425"/>
                  <a:pt x="2964809" y="629254"/>
                  <a:pt x="3015178" y="769785"/>
                </a:cubicBezTo>
                <a:cubicBezTo>
                  <a:pt x="3065547" y="910316"/>
                  <a:pt x="3006611" y="1094795"/>
                  <a:pt x="3015178" y="1336425"/>
                </a:cubicBezTo>
                <a:cubicBezTo>
                  <a:pt x="3022911" y="1487338"/>
                  <a:pt x="2896342" y="1623360"/>
                  <a:pt x="2747886" y="1603717"/>
                </a:cubicBezTo>
                <a:cubicBezTo>
                  <a:pt x="2492362" y="1662451"/>
                  <a:pt x="2406389" y="1548872"/>
                  <a:pt x="2226961" y="1603717"/>
                </a:cubicBezTo>
                <a:cubicBezTo>
                  <a:pt x="2047533" y="1658562"/>
                  <a:pt x="1812892" y="1552708"/>
                  <a:pt x="1681231" y="1603717"/>
                </a:cubicBezTo>
                <a:cubicBezTo>
                  <a:pt x="1549570" y="1654726"/>
                  <a:pt x="1392095" y="1596711"/>
                  <a:pt x="1259530" y="1603717"/>
                </a:cubicBezTo>
                <a:cubicBezTo>
                  <a:pt x="1126965" y="1610723"/>
                  <a:pt x="1009444" y="1577631"/>
                  <a:pt x="763411" y="1603717"/>
                </a:cubicBezTo>
                <a:cubicBezTo>
                  <a:pt x="517378" y="1629803"/>
                  <a:pt x="468739" y="1601727"/>
                  <a:pt x="267292" y="1603717"/>
                </a:cubicBezTo>
                <a:cubicBezTo>
                  <a:pt x="120310" y="1608389"/>
                  <a:pt x="7809" y="1509518"/>
                  <a:pt x="0" y="1336425"/>
                </a:cubicBezTo>
                <a:cubicBezTo>
                  <a:pt x="-24582" y="1184175"/>
                  <a:pt x="7850" y="1065435"/>
                  <a:pt x="0" y="812550"/>
                </a:cubicBezTo>
                <a:cubicBezTo>
                  <a:pt x="-7850" y="559665"/>
                  <a:pt x="94" y="462248"/>
                  <a:pt x="0" y="267292"/>
                </a:cubicBezTo>
                <a:close/>
              </a:path>
              <a:path w="3015178" h="1603717" stroke="0" extrusionOk="0">
                <a:moveTo>
                  <a:pt x="0" y="267292"/>
                </a:moveTo>
                <a:cubicBezTo>
                  <a:pt x="-27562" y="91487"/>
                  <a:pt x="115141" y="6247"/>
                  <a:pt x="267292" y="0"/>
                </a:cubicBezTo>
                <a:cubicBezTo>
                  <a:pt x="444197" y="-57553"/>
                  <a:pt x="668258" y="55762"/>
                  <a:pt x="813023" y="0"/>
                </a:cubicBezTo>
                <a:cubicBezTo>
                  <a:pt x="957788" y="-55762"/>
                  <a:pt x="1218271" y="57780"/>
                  <a:pt x="1333947" y="0"/>
                </a:cubicBezTo>
                <a:cubicBezTo>
                  <a:pt x="1449623" y="-57780"/>
                  <a:pt x="1718510" y="26144"/>
                  <a:pt x="1854872" y="0"/>
                </a:cubicBezTo>
                <a:cubicBezTo>
                  <a:pt x="1991235" y="-26144"/>
                  <a:pt x="2102659" y="21692"/>
                  <a:pt x="2301379" y="0"/>
                </a:cubicBezTo>
                <a:cubicBezTo>
                  <a:pt x="2500099" y="-21692"/>
                  <a:pt x="2618218" y="44662"/>
                  <a:pt x="2747886" y="0"/>
                </a:cubicBezTo>
                <a:cubicBezTo>
                  <a:pt x="2874128" y="-11616"/>
                  <a:pt x="2992165" y="149491"/>
                  <a:pt x="3015178" y="267292"/>
                </a:cubicBezTo>
                <a:cubicBezTo>
                  <a:pt x="3048134" y="483959"/>
                  <a:pt x="2974939" y="541936"/>
                  <a:pt x="3015178" y="780476"/>
                </a:cubicBezTo>
                <a:cubicBezTo>
                  <a:pt x="3055417" y="1019016"/>
                  <a:pt x="2982004" y="1175713"/>
                  <a:pt x="3015178" y="1336425"/>
                </a:cubicBezTo>
                <a:cubicBezTo>
                  <a:pt x="3043083" y="1485568"/>
                  <a:pt x="2901776" y="1584634"/>
                  <a:pt x="2747886" y="1603717"/>
                </a:cubicBezTo>
                <a:cubicBezTo>
                  <a:pt x="2580061" y="1661223"/>
                  <a:pt x="2423006" y="1595092"/>
                  <a:pt x="2251767" y="1603717"/>
                </a:cubicBezTo>
                <a:cubicBezTo>
                  <a:pt x="2080528" y="1612342"/>
                  <a:pt x="1893384" y="1603477"/>
                  <a:pt x="1780454" y="1603717"/>
                </a:cubicBezTo>
                <a:cubicBezTo>
                  <a:pt x="1667524" y="1603957"/>
                  <a:pt x="1473089" y="1564530"/>
                  <a:pt x="1333947" y="1603717"/>
                </a:cubicBezTo>
                <a:cubicBezTo>
                  <a:pt x="1194805" y="1642904"/>
                  <a:pt x="1062825" y="1549055"/>
                  <a:pt x="837829" y="1603717"/>
                </a:cubicBezTo>
                <a:cubicBezTo>
                  <a:pt x="612833" y="1658379"/>
                  <a:pt x="439706" y="1549211"/>
                  <a:pt x="267292" y="1603717"/>
                </a:cubicBezTo>
                <a:cubicBezTo>
                  <a:pt x="137928" y="1602531"/>
                  <a:pt x="19173" y="1495111"/>
                  <a:pt x="0" y="1336425"/>
                </a:cubicBezTo>
                <a:cubicBezTo>
                  <a:pt x="-34621" y="1167833"/>
                  <a:pt x="52952" y="1007744"/>
                  <a:pt x="0" y="791167"/>
                </a:cubicBezTo>
                <a:cubicBezTo>
                  <a:pt x="-52952" y="574590"/>
                  <a:pt x="24947" y="483829"/>
                  <a:pt x="0" y="26729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động vật ăn cỏ và ăn thịt</a:t>
            </a:r>
            <a:endParaRPr lang="en-US" sz="3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5E3D9D1-3534-42CB-8150-477DD379815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146432" y="370880"/>
            <a:ext cx="2114843" cy="1104315"/>
          </a:xfrm>
          <a:custGeom>
            <a:avLst/>
            <a:gdLst>
              <a:gd name="connsiteX0" fmla="*/ 0 w 2114843"/>
              <a:gd name="connsiteY0" fmla="*/ 184056 h 1104315"/>
              <a:gd name="connsiteX1" fmla="*/ 184056 w 2114843"/>
              <a:gd name="connsiteY1" fmla="*/ 0 h 1104315"/>
              <a:gd name="connsiteX2" fmla="*/ 783767 w 2114843"/>
              <a:gd name="connsiteY2" fmla="*/ 0 h 1104315"/>
              <a:gd name="connsiteX3" fmla="*/ 1383478 w 2114843"/>
              <a:gd name="connsiteY3" fmla="*/ 0 h 1104315"/>
              <a:gd name="connsiteX4" fmla="*/ 1930787 w 2114843"/>
              <a:gd name="connsiteY4" fmla="*/ 0 h 1104315"/>
              <a:gd name="connsiteX5" fmla="*/ 2114843 w 2114843"/>
              <a:gd name="connsiteY5" fmla="*/ 184056 h 1104315"/>
              <a:gd name="connsiteX6" fmla="*/ 2114843 w 2114843"/>
              <a:gd name="connsiteY6" fmla="*/ 559520 h 1104315"/>
              <a:gd name="connsiteX7" fmla="*/ 2114843 w 2114843"/>
              <a:gd name="connsiteY7" fmla="*/ 920259 h 1104315"/>
              <a:gd name="connsiteX8" fmla="*/ 1930787 w 2114843"/>
              <a:gd name="connsiteY8" fmla="*/ 1104315 h 1104315"/>
              <a:gd name="connsiteX9" fmla="*/ 1331076 w 2114843"/>
              <a:gd name="connsiteY9" fmla="*/ 1104315 h 1104315"/>
              <a:gd name="connsiteX10" fmla="*/ 748832 w 2114843"/>
              <a:gd name="connsiteY10" fmla="*/ 1104315 h 1104315"/>
              <a:gd name="connsiteX11" fmla="*/ 184056 w 2114843"/>
              <a:gd name="connsiteY11" fmla="*/ 1104315 h 1104315"/>
              <a:gd name="connsiteX12" fmla="*/ 0 w 2114843"/>
              <a:gd name="connsiteY12" fmla="*/ 920259 h 1104315"/>
              <a:gd name="connsiteX13" fmla="*/ 0 w 2114843"/>
              <a:gd name="connsiteY13" fmla="*/ 552158 h 1104315"/>
              <a:gd name="connsiteX14" fmla="*/ 0 w 2114843"/>
              <a:gd name="connsiteY14" fmla="*/ 184056 h 110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14843" h="1104315" fill="none" extrusionOk="0">
                <a:moveTo>
                  <a:pt x="0" y="184056"/>
                </a:moveTo>
                <a:cubicBezTo>
                  <a:pt x="21118" y="81033"/>
                  <a:pt x="96582" y="8182"/>
                  <a:pt x="184056" y="0"/>
                </a:cubicBezTo>
                <a:cubicBezTo>
                  <a:pt x="345128" y="-36240"/>
                  <a:pt x="604235" y="23255"/>
                  <a:pt x="783767" y="0"/>
                </a:cubicBezTo>
                <a:cubicBezTo>
                  <a:pt x="963299" y="-23255"/>
                  <a:pt x="1158118" y="35703"/>
                  <a:pt x="1383478" y="0"/>
                </a:cubicBezTo>
                <a:cubicBezTo>
                  <a:pt x="1608838" y="-35703"/>
                  <a:pt x="1813460" y="23485"/>
                  <a:pt x="1930787" y="0"/>
                </a:cubicBezTo>
                <a:cubicBezTo>
                  <a:pt x="2024610" y="-22227"/>
                  <a:pt x="2092522" y="90551"/>
                  <a:pt x="2114843" y="184056"/>
                </a:cubicBezTo>
                <a:cubicBezTo>
                  <a:pt x="2144598" y="291085"/>
                  <a:pt x="2075522" y="411181"/>
                  <a:pt x="2114843" y="559520"/>
                </a:cubicBezTo>
                <a:cubicBezTo>
                  <a:pt x="2154164" y="707859"/>
                  <a:pt x="2113686" y="782332"/>
                  <a:pt x="2114843" y="920259"/>
                </a:cubicBezTo>
                <a:cubicBezTo>
                  <a:pt x="2131070" y="1023214"/>
                  <a:pt x="2026822" y="1100728"/>
                  <a:pt x="1930787" y="1104315"/>
                </a:cubicBezTo>
                <a:cubicBezTo>
                  <a:pt x="1705820" y="1155893"/>
                  <a:pt x="1485271" y="1057191"/>
                  <a:pt x="1331076" y="1104315"/>
                </a:cubicBezTo>
                <a:cubicBezTo>
                  <a:pt x="1176881" y="1151439"/>
                  <a:pt x="1014774" y="1068156"/>
                  <a:pt x="748832" y="1104315"/>
                </a:cubicBezTo>
                <a:cubicBezTo>
                  <a:pt x="482890" y="1140474"/>
                  <a:pt x="351554" y="1079054"/>
                  <a:pt x="184056" y="1104315"/>
                </a:cubicBezTo>
                <a:cubicBezTo>
                  <a:pt x="95604" y="1114129"/>
                  <a:pt x="-431" y="1018480"/>
                  <a:pt x="0" y="920259"/>
                </a:cubicBezTo>
                <a:cubicBezTo>
                  <a:pt x="-36325" y="781128"/>
                  <a:pt x="9159" y="703095"/>
                  <a:pt x="0" y="552158"/>
                </a:cubicBezTo>
                <a:cubicBezTo>
                  <a:pt x="-9159" y="401221"/>
                  <a:pt x="294" y="329496"/>
                  <a:pt x="0" y="184056"/>
                </a:cubicBezTo>
                <a:close/>
              </a:path>
              <a:path w="2114843" h="1104315" stroke="0" extrusionOk="0">
                <a:moveTo>
                  <a:pt x="0" y="184056"/>
                </a:moveTo>
                <a:cubicBezTo>
                  <a:pt x="-11791" y="70348"/>
                  <a:pt x="72791" y="13256"/>
                  <a:pt x="184056" y="0"/>
                </a:cubicBezTo>
                <a:cubicBezTo>
                  <a:pt x="468752" y="-60994"/>
                  <a:pt x="530327" y="575"/>
                  <a:pt x="801234" y="0"/>
                </a:cubicBezTo>
                <a:cubicBezTo>
                  <a:pt x="1072141" y="-575"/>
                  <a:pt x="1169192" y="59231"/>
                  <a:pt x="1400945" y="0"/>
                </a:cubicBezTo>
                <a:cubicBezTo>
                  <a:pt x="1632698" y="-59231"/>
                  <a:pt x="1791045" y="61387"/>
                  <a:pt x="1930787" y="0"/>
                </a:cubicBezTo>
                <a:cubicBezTo>
                  <a:pt x="2033978" y="1996"/>
                  <a:pt x="2116749" y="67921"/>
                  <a:pt x="2114843" y="184056"/>
                </a:cubicBezTo>
                <a:cubicBezTo>
                  <a:pt x="2150050" y="276189"/>
                  <a:pt x="2087599" y="442881"/>
                  <a:pt x="2114843" y="552158"/>
                </a:cubicBezTo>
                <a:cubicBezTo>
                  <a:pt x="2142087" y="661435"/>
                  <a:pt x="2098937" y="747835"/>
                  <a:pt x="2114843" y="920259"/>
                </a:cubicBezTo>
                <a:cubicBezTo>
                  <a:pt x="2116568" y="1001337"/>
                  <a:pt x="2014447" y="1116304"/>
                  <a:pt x="1930787" y="1104315"/>
                </a:cubicBezTo>
                <a:cubicBezTo>
                  <a:pt x="1735119" y="1154008"/>
                  <a:pt x="1656689" y="1084959"/>
                  <a:pt x="1383478" y="1104315"/>
                </a:cubicBezTo>
                <a:cubicBezTo>
                  <a:pt x="1110267" y="1123671"/>
                  <a:pt x="1049375" y="1078817"/>
                  <a:pt x="836169" y="1104315"/>
                </a:cubicBezTo>
                <a:cubicBezTo>
                  <a:pt x="622963" y="1129813"/>
                  <a:pt x="377474" y="1072674"/>
                  <a:pt x="184056" y="1104315"/>
                </a:cubicBezTo>
                <a:cubicBezTo>
                  <a:pt x="65504" y="1122446"/>
                  <a:pt x="-27349" y="1034965"/>
                  <a:pt x="0" y="920259"/>
                </a:cubicBezTo>
                <a:cubicBezTo>
                  <a:pt x="-8617" y="757787"/>
                  <a:pt x="22086" y="730372"/>
                  <a:pt x="0" y="552158"/>
                </a:cubicBezTo>
                <a:cubicBezTo>
                  <a:pt x="-22086" y="373944"/>
                  <a:pt x="30104" y="349441"/>
                  <a:pt x="0" y="18405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- van</a:t>
            </a:r>
          </a:p>
        </p:txBody>
      </p:sp>
    </p:spTree>
    <p:extLst>
      <p:ext uri="{BB962C8B-B14F-4D97-AF65-F5344CB8AC3E}">
        <p14:creationId xmlns:p14="http://schemas.microsoft.com/office/powerpoint/2010/main" val="949648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7A257-E7C9-43D6-8CE6-627A1D263E3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907281" y="622493"/>
            <a:ext cx="2114843" cy="1104315"/>
          </a:xfrm>
          <a:custGeom>
            <a:avLst/>
            <a:gdLst>
              <a:gd name="connsiteX0" fmla="*/ 0 w 2114843"/>
              <a:gd name="connsiteY0" fmla="*/ 184056 h 1104315"/>
              <a:gd name="connsiteX1" fmla="*/ 184056 w 2114843"/>
              <a:gd name="connsiteY1" fmla="*/ 0 h 1104315"/>
              <a:gd name="connsiteX2" fmla="*/ 783767 w 2114843"/>
              <a:gd name="connsiteY2" fmla="*/ 0 h 1104315"/>
              <a:gd name="connsiteX3" fmla="*/ 1383478 w 2114843"/>
              <a:gd name="connsiteY3" fmla="*/ 0 h 1104315"/>
              <a:gd name="connsiteX4" fmla="*/ 1930787 w 2114843"/>
              <a:gd name="connsiteY4" fmla="*/ 0 h 1104315"/>
              <a:gd name="connsiteX5" fmla="*/ 2114843 w 2114843"/>
              <a:gd name="connsiteY5" fmla="*/ 184056 h 1104315"/>
              <a:gd name="connsiteX6" fmla="*/ 2114843 w 2114843"/>
              <a:gd name="connsiteY6" fmla="*/ 559520 h 1104315"/>
              <a:gd name="connsiteX7" fmla="*/ 2114843 w 2114843"/>
              <a:gd name="connsiteY7" fmla="*/ 920259 h 1104315"/>
              <a:gd name="connsiteX8" fmla="*/ 1930787 w 2114843"/>
              <a:gd name="connsiteY8" fmla="*/ 1104315 h 1104315"/>
              <a:gd name="connsiteX9" fmla="*/ 1331076 w 2114843"/>
              <a:gd name="connsiteY9" fmla="*/ 1104315 h 1104315"/>
              <a:gd name="connsiteX10" fmla="*/ 748832 w 2114843"/>
              <a:gd name="connsiteY10" fmla="*/ 1104315 h 1104315"/>
              <a:gd name="connsiteX11" fmla="*/ 184056 w 2114843"/>
              <a:gd name="connsiteY11" fmla="*/ 1104315 h 1104315"/>
              <a:gd name="connsiteX12" fmla="*/ 0 w 2114843"/>
              <a:gd name="connsiteY12" fmla="*/ 920259 h 1104315"/>
              <a:gd name="connsiteX13" fmla="*/ 0 w 2114843"/>
              <a:gd name="connsiteY13" fmla="*/ 552158 h 1104315"/>
              <a:gd name="connsiteX14" fmla="*/ 0 w 2114843"/>
              <a:gd name="connsiteY14" fmla="*/ 184056 h 110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14843" h="1104315" fill="none" extrusionOk="0">
                <a:moveTo>
                  <a:pt x="0" y="184056"/>
                </a:moveTo>
                <a:cubicBezTo>
                  <a:pt x="21118" y="81033"/>
                  <a:pt x="96582" y="8182"/>
                  <a:pt x="184056" y="0"/>
                </a:cubicBezTo>
                <a:cubicBezTo>
                  <a:pt x="345128" y="-36240"/>
                  <a:pt x="604235" y="23255"/>
                  <a:pt x="783767" y="0"/>
                </a:cubicBezTo>
                <a:cubicBezTo>
                  <a:pt x="963299" y="-23255"/>
                  <a:pt x="1158118" y="35703"/>
                  <a:pt x="1383478" y="0"/>
                </a:cubicBezTo>
                <a:cubicBezTo>
                  <a:pt x="1608838" y="-35703"/>
                  <a:pt x="1813460" y="23485"/>
                  <a:pt x="1930787" y="0"/>
                </a:cubicBezTo>
                <a:cubicBezTo>
                  <a:pt x="2024610" y="-22227"/>
                  <a:pt x="2092522" y="90551"/>
                  <a:pt x="2114843" y="184056"/>
                </a:cubicBezTo>
                <a:cubicBezTo>
                  <a:pt x="2144598" y="291085"/>
                  <a:pt x="2075522" y="411181"/>
                  <a:pt x="2114843" y="559520"/>
                </a:cubicBezTo>
                <a:cubicBezTo>
                  <a:pt x="2154164" y="707859"/>
                  <a:pt x="2113686" y="782332"/>
                  <a:pt x="2114843" y="920259"/>
                </a:cubicBezTo>
                <a:cubicBezTo>
                  <a:pt x="2131070" y="1023214"/>
                  <a:pt x="2026822" y="1100728"/>
                  <a:pt x="1930787" y="1104315"/>
                </a:cubicBezTo>
                <a:cubicBezTo>
                  <a:pt x="1705820" y="1155893"/>
                  <a:pt x="1485271" y="1057191"/>
                  <a:pt x="1331076" y="1104315"/>
                </a:cubicBezTo>
                <a:cubicBezTo>
                  <a:pt x="1176881" y="1151439"/>
                  <a:pt x="1014774" y="1068156"/>
                  <a:pt x="748832" y="1104315"/>
                </a:cubicBezTo>
                <a:cubicBezTo>
                  <a:pt x="482890" y="1140474"/>
                  <a:pt x="351554" y="1079054"/>
                  <a:pt x="184056" y="1104315"/>
                </a:cubicBezTo>
                <a:cubicBezTo>
                  <a:pt x="95604" y="1114129"/>
                  <a:pt x="-431" y="1018480"/>
                  <a:pt x="0" y="920259"/>
                </a:cubicBezTo>
                <a:cubicBezTo>
                  <a:pt x="-36325" y="781128"/>
                  <a:pt x="9159" y="703095"/>
                  <a:pt x="0" y="552158"/>
                </a:cubicBezTo>
                <a:cubicBezTo>
                  <a:pt x="-9159" y="401221"/>
                  <a:pt x="294" y="329496"/>
                  <a:pt x="0" y="184056"/>
                </a:cubicBezTo>
                <a:close/>
              </a:path>
              <a:path w="2114843" h="1104315" stroke="0" extrusionOk="0">
                <a:moveTo>
                  <a:pt x="0" y="184056"/>
                </a:moveTo>
                <a:cubicBezTo>
                  <a:pt x="-11791" y="70348"/>
                  <a:pt x="72791" y="13256"/>
                  <a:pt x="184056" y="0"/>
                </a:cubicBezTo>
                <a:cubicBezTo>
                  <a:pt x="468752" y="-60994"/>
                  <a:pt x="530327" y="575"/>
                  <a:pt x="801234" y="0"/>
                </a:cubicBezTo>
                <a:cubicBezTo>
                  <a:pt x="1072141" y="-575"/>
                  <a:pt x="1169192" y="59231"/>
                  <a:pt x="1400945" y="0"/>
                </a:cubicBezTo>
                <a:cubicBezTo>
                  <a:pt x="1632698" y="-59231"/>
                  <a:pt x="1791045" y="61387"/>
                  <a:pt x="1930787" y="0"/>
                </a:cubicBezTo>
                <a:cubicBezTo>
                  <a:pt x="2033978" y="1996"/>
                  <a:pt x="2116749" y="67921"/>
                  <a:pt x="2114843" y="184056"/>
                </a:cubicBezTo>
                <a:cubicBezTo>
                  <a:pt x="2150050" y="276189"/>
                  <a:pt x="2087599" y="442881"/>
                  <a:pt x="2114843" y="552158"/>
                </a:cubicBezTo>
                <a:cubicBezTo>
                  <a:pt x="2142087" y="661435"/>
                  <a:pt x="2098937" y="747835"/>
                  <a:pt x="2114843" y="920259"/>
                </a:cubicBezTo>
                <a:cubicBezTo>
                  <a:pt x="2116568" y="1001337"/>
                  <a:pt x="2014447" y="1116304"/>
                  <a:pt x="1930787" y="1104315"/>
                </a:cubicBezTo>
                <a:cubicBezTo>
                  <a:pt x="1735119" y="1154008"/>
                  <a:pt x="1656689" y="1084959"/>
                  <a:pt x="1383478" y="1104315"/>
                </a:cubicBezTo>
                <a:cubicBezTo>
                  <a:pt x="1110267" y="1123671"/>
                  <a:pt x="1049375" y="1078817"/>
                  <a:pt x="836169" y="1104315"/>
                </a:cubicBezTo>
                <a:cubicBezTo>
                  <a:pt x="622963" y="1129813"/>
                  <a:pt x="377474" y="1072674"/>
                  <a:pt x="184056" y="1104315"/>
                </a:cubicBezTo>
                <a:cubicBezTo>
                  <a:pt x="65504" y="1122446"/>
                  <a:pt x="-27349" y="1034965"/>
                  <a:pt x="0" y="920259"/>
                </a:cubicBezTo>
                <a:cubicBezTo>
                  <a:pt x="-8617" y="757787"/>
                  <a:pt x="22086" y="730372"/>
                  <a:pt x="0" y="552158"/>
                </a:cubicBezTo>
                <a:cubicBezTo>
                  <a:pt x="-22086" y="373944"/>
                  <a:pt x="30104" y="349441"/>
                  <a:pt x="0" y="18405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- van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DDEAFDA-85A2-4D1B-9529-CDCE87407390}"/>
              </a:ext>
            </a:extLst>
          </p:cNvPr>
          <p:cNvSpPr txBox="1">
            <a:spLocks/>
          </p:cNvSpPr>
          <p:nvPr/>
        </p:nvSpPr>
        <p:spPr>
          <a:xfrm>
            <a:off x="558019" y="3749041"/>
            <a:ext cx="3155853" cy="1603717"/>
          </a:xfrm>
          <a:custGeom>
            <a:avLst/>
            <a:gdLst>
              <a:gd name="connsiteX0" fmla="*/ 0 w 3155853"/>
              <a:gd name="connsiteY0" fmla="*/ 267292 h 1603717"/>
              <a:gd name="connsiteX1" fmla="*/ 267292 w 3155853"/>
              <a:gd name="connsiteY1" fmla="*/ 0 h 1603717"/>
              <a:gd name="connsiteX2" fmla="*/ 817758 w 3155853"/>
              <a:gd name="connsiteY2" fmla="*/ 0 h 1603717"/>
              <a:gd name="connsiteX3" fmla="*/ 1315800 w 3155853"/>
              <a:gd name="connsiteY3" fmla="*/ 0 h 1603717"/>
              <a:gd name="connsiteX4" fmla="*/ 1813841 w 3155853"/>
              <a:gd name="connsiteY4" fmla="*/ 0 h 1603717"/>
              <a:gd name="connsiteX5" fmla="*/ 2259456 w 3155853"/>
              <a:gd name="connsiteY5" fmla="*/ 0 h 1603717"/>
              <a:gd name="connsiteX6" fmla="*/ 2888561 w 3155853"/>
              <a:gd name="connsiteY6" fmla="*/ 0 h 1603717"/>
              <a:gd name="connsiteX7" fmla="*/ 3155853 w 3155853"/>
              <a:gd name="connsiteY7" fmla="*/ 267292 h 1603717"/>
              <a:gd name="connsiteX8" fmla="*/ 3155853 w 3155853"/>
              <a:gd name="connsiteY8" fmla="*/ 769785 h 1603717"/>
              <a:gd name="connsiteX9" fmla="*/ 3155853 w 3155853"/>
              <a:gd name="connsiteY9" fmla="*/ 1336425 h 1603717"/>
              <a:gd name="connsiteX10" fmla="*/ 2888561 w 3155853"/>
              <a:gd name="connsiteY10" fmla="*/ 1603717 h 1603717"/>
              <a:gd name="connsiteX11" fmla="*/ 2338095 w 3155853"/>
              <a:gd name="connsiteY11" fmla="*/ 1603717 h 1603717"/>
              <a:gd name="connsiteX12" fmla="*/ 1761415 w 3155853"/>
              <a:gd name="connsiteY12" fmla="*/ 1603717 h 1603717"/>
              <a:gd name="connsiteX13" fmla="*/ 1315800 w 3155853"/>
              <a:gd name="connsiteY13" fmla="*/ 1603717 h 1603717"/>
              <a:gd name="connsiteX14" fmla="*/ 791546 w 3155853"/>
              <a:gd name="connsiteY14" fmla="*/ 1603717 h 1603717"/>
              <a:gd name="connsiteX15" fmla="*/ 267292 w 3155853"/>
              <a:gd name="connsiteY15" fmla="*/ 1603717 h 1603717"/>
              <a:gd name="connsiteX16" fmla="*/ 0 w 3155853"/>
              <a:gd name="connsiteY16" fmla="*/ 1336425 h 1603717"/>
              <a:gd name="connsiteX17" fmla="*/ 0 w 3155853"/>
              <a:gd name="connsiteY17" fmla="*/ 812550 h 1603717"/>
              <a:gd name="connsiteX18" fmla="*/ 0 w 3155853"/>
              <a:gd name="connsiteY18" fmla="*/ 267292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55853" h="1603717" fill="none" extrusionOk="0">
                <a:moveTo>
                  <a:pt x="0" y="267292"/>
                </a:moveTo>
                <a:cubicBezTo>
                  <a:pt x="-728" y="131416"/>
                  <a:pt x="126374" y="6698"/>
                  <a:pt x="267292" y="0"/>
                </a:cubicBezTo>
                <a:cubicBezTo>
                  <a:pt x="477804" y="-42692"/>
                  <a:pt x="688060" y="46483"/>
                  <a:pt x="817758" y="0"/>
                </a:cubicBezTo>
                <a:cubicBezTo>
                  <a:pt x="947456" y="-46483"/>
                  <a:pt x="1167653" y="26070"/>
                  <a:pt x="1315800" y="0"/>
                </a:cubicBezTo>
                <a:cubicBezTo>
                  <a:pt x="1463947" y="-26070"/>
                  <a:pt x="1702824" y="30747"/>
                  <a:pt x="1813841" y="0"/>
                </a:cubicBezTo>
                <a:cubicBezTo>
                  <a:pt x="1924858" y="-30747"/>
                  <a:pt x="2128354" y="10831"/>
                  <a:pt x="2259456" y="0"/>
                </a:cubicBezTo>
                <a:cubicBezTo>
                  <a:pt x="2390559" y="-10831"/>
                  <a:pt x="2630941" y="29622"/>
                  <a:pt x="2888561" y="0"/>
                </a:cubicBezTo>
                <a:cubicBezTo>
                  <a:pt x="3030641" y="3476"/>
                  <a:pt x="3142358" y="151428"/>
                  <a:pt x="3155853" y="267292"/>
                </a:cubicBezTo>
                <a:cubicBezTo>
                  <a:pt x="3178419" y="428425"/>
                  <a:pt x="3105484" y="629254"/>
                  <a:pt x="3155853" y="769785"/>
                </a:cubicBezTo>
                <a:cubicBezTo>
                  <a:pt x="3206222" y="910316"/>
                  <a:pt x="3147286" y="1094795"/>
                  <a:pt x="3155853" y="1336425"/>
                </a:cubicBezTo>
                <a:cubicBezTo>
                  <a:pt x="3163586" y="1487338"/>
                  <a:pt x="3037017" y="1623360"/>
                  <a:pt x="2888561" y="1603717"/>
                </a:cubicBezTo>
                <a:cubicBezTo>
                  <a:pt x="2638605" y="1644924"/>
                  <a:pt x="2520502" y="1585580"/>
                  <a:pt x="2338095" y="1603717"/>
                </a:cubicBezTo>
                <a:cubicBezTo>
                  <a:pt x="2155688" y="1621854"/>
                  <a:pt x="2030451" y="1586350"/>
                  <a:pt x="1761415" y="1603717"/>
                </a:cubicBezTo>
                <a:cubicBezTo>
                  <a:pt x="1492379" y="1621084"/>
                  <a:pt x="1449050" y="1584882"/>
                  <a:pt x="1315800" y="1603717"/>
                </a:cubicBezTo>
                <a:cubicBezTo>
                  <a:pt x="1182551" y="1622552"/>
                  <a:pt x="907341" y="1595087"/>
                  <a:pt x="791546" y="1603717"/>
                </a:cubicBezTo>
                <a:cubicBezTo>
                  <a:pt x="675751" y="1612347"/>
                  <a:pt x="522107" y="1542367"/>
                  <a:pt x="267292" y="1603717"/>
                </a:cubicBezTo>
                <a:cubicBezTo>
                  <a:pt x="120310" y="1608389"/>
                  <a:pt x="7809" y="1509518"/>
                  <a:pt x="0" y="1336425"/>
                </a:cubicBezTo>
                <a:cubicBezTo>
                  <a:pt x="-24582" y="1184175"/>
                  <a:pt x="7850" y="1065435"/>
                  <a:pt x="0" y="812550"/>
                </a:cubicBezTo>
                <a:cubicBezTo>
                  <a:pt x="-7850" y="559665"/>
                  <a:pt x="94" y="462248"/>
                  <a:pt x="0" y="267292"/>
                </a:cubicBezTo>
                <a:close/>
              </a:path>
              <a:path w="3155853" h="1603717" stroke="0" extrusionOk="0">
                <a:moveTo>
                  <a:pt x="0" y="267292"/>
                </a:moveTo>
                <a:cubicBezTo>
                  <a:pt x="-27562" y="91487"/>
                  <a:pt x="115141" y="6247"/>
                  <a:pt x="267292" y="0"/>
                </a:cubicBezTo>
                <a:cubicBezTo>
                  <a:pt x="434716" y="-19096"/>
                  <a:pt x="721611" y="2946"/>
                  <a:pt x="843971" y="0"/>
                </a:cubicBezTo>
                <a:cubicBezTo>
                  <a:pt x="966331" y="-2946"/>
                  <a:pt x="1127381" y="40199"/>
                  <a:pt x="1394438" y="0"/>
                </a:cubicBezTo>
                <a:cubicBezTo>
                  <a:pt x="1661495" y="-40199"/>
                  <a:pt x="1787688" y="65292"/>
                  <a:pt x="1944904" y="0"/>
                </a:cubicBezTo>
                <a:cubicBezTo>
                  <a:pt x="2102120" y="-65292"/>
                  <a:pt x="2197041" y="8706"/>
                  <a:pt x="2416733" y="0"/>
                </a:cubicBezTo>
                <a:cubicBezTo>
                  <a:pt x="2636425" y="-8706"/>
                  <a:pt x="2776297" y="39856"/>
                  <a:pt x="2888561" y="0"/>
                </a:cubicBezTo>
                <a:cubicBezTo>
                  <a:pt x="3014803" y="-11616"/>
                  <a:pt x="3132840" y="149491"/>
                  <a:pt x="3155853" y="267292"/>
                </a:cubicBezTo>
                <a:cubicBezTo>
                  <a:pt x="3188809" y="483959"/>
                  <a:pt x="3115614" y="541936"/>
                  <a:pt x="3155853" y="780476"/>
                </a:cubicBezTo>
                <a:cubicBezTo>
                  <a:pt x="3196092" y="1019016"/>
                  <a:pt x="3122679" y="1175713"/>
                  <a:pt x="3155853" y="1336425"/>
                </a:cubicBezTo>
                <a:cubicBezTo>
                  <a:pt x="3183758" y="1485568"/>
                  <a:pt x="3042451" y="1584634"/>
                  <a:pt x="2888561" y="1603717"/>
                </a:cubicBezTo>
                <a:cubicBezTo>
                  <a:pt x="2647527" y="1627127"/>
                  <a:pt x="2521772" y="1599501"/>
                  <a:pt x="2364307" y="1603717"/>
                </a:cubicBezTo>
                <a:cubicBezTo>
                  <a:pt x="2206842" y="1607933"/>
                  <a:pt x="2110012" y="1557363"/>
                  <a:pt x="1866266" y="1603717"/>
                </a:cubicBezTo>
                <a:cubicBezTo>
                  <a:pt x="1622520" y="1650071"/>
                  <a:pt x="1607401" y="1587370"/>
                  <a:pt x="1394438" y="1603717"/>
                </a:cubicBezTo>
                <a:cubicBezTo>
                  <a:pt x="1181475" y="1620064"/>
                  <a:pt x="1102707" y="1585579"/>
                  <a:pt x="870184" y="1603717"/>
                </a:cubicBezTo>
                <a:cubicBezTo>
                  <a:pt x="637661" y="1621855"/>
                  <a:pt x="417949" y="1536923"/>
                  <a:pt x="267292" y="1603717"/>
                </a:cubicBezTo>
                <a:cubicBezTo>
                  <a:pt x="137928" y="1602531"/>
                  <a:pt x="19173" y="1495111"/>
                  <a:pt x="0" y="1336425"/>
                </a:cubicBezTo>
                <a:cubicBezTo>
                  <a:pt x="-34621" y="1167833"/>
                  <a:pt x="52952" y="1007744"/>
                  <a:pt x="0" y="791167"/>
                </a:cubicBezTo>
                <a:cubicBezTo>
                  <a:pt x="-52952" y="574590"/>
                  <a:pt x="24947" y="483829"/>
                  <a:pt x="0" y="26729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có một mùa m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và một mùa khô sâu sắc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30B89E-269C-4E88-B915-70FA13287C3D}"/>
              </a:ext>
            </a:extLst>
          </p:cNvPr>
          <p:cNvSpPr txBox="1">
            <a:spLocks/>
          </p:cNvSpPr>
          <p:nvPr/>
        </p:nvSpPr>
        <p:spPr>
          <a:xfrm>
            <a:off x="4907281" y="3671670"/>
            <a:ext cx="2377438" cy="1603717"/>
          </a:xfrm>
          <a:custGeom>
            <a:avLst/>
            <a:gdLst>
              <a:gd name="connsiteX0" fmla="*/ 0 w 2377438"/>
              <a:gd name="connsiteY0" fmla="*/ 267292 h 1603717"/>
              <a:gd name="connsiteX1" fmla="*/ 267292 w 2377438"/>
              <a:gd name="connsiteY1" fmla="*/ 0 h 1603717"/>
              <a:gd name="connsiteX2" fmla="*/ 728006 w 2377438"/>
              <a:gd name="connsiteY2" fmla="*/ 0 h 1603717"/>
              <a:gd name="connsiteX3" fmla="*/ 1225576 w 2377438"/>
              <a:gd name="connsiteY3" fmla="*/ 0 h 1603717"/>
              <a:gd name="connsiteX4" fmla="*/ 1631004 w 2377438"/>
              <a:gd name="connsiteY4" fmla="*/ 0 h 1603717"/>
              <a:gd name="connsiteX5" fmla="*/ 2110146 w 2377438"/>
              <a:gd name="connsiteY5" fmla="*/ 0 h 1603717"/>
              <a:gd name="connsiteX6" fmla="*/ 2377438 w 2377438"/>
              <a:gd name="connsiteY6" fmla="*/ 267292 h 1603717"/>
              <a:gd name="connsiteX7" fmla="*/ 2377438 w 2377438"/>
              <a:gd name="connsiteY7" fmla="*/ 801859 h 1603717"/>
              <a:gd name="connsiteX8" fmla="*/ 2377438 w 2377438"/>
              <a:gd name="connsiteY8" fmla="*/ 1336425 h 1603717"/>
              <a:gd name="connsiteX9" fmla="*/ 2110146 w 2377438"/>
              <a:gd name="connsiteY9" fmla="*/ 1603717 h 1603717"/>
              <a:gd name="connsiteX10" fmla="*/ 1704718 w 2377438"/>
              <a:gd name="connsiteY10" fmla="*/ 1603717 h 1603717"/>
              <a:gd name="connsiteX11" fmla="*/ 1262433 w 2377438"/>
              <a:gd name="connsiteY11" fmla="*/ 1603717 h 1603717"/>
              <a:gd name="connsiteX12" fmla="*/ 801720 w 2377438"/>
              <a:gd name="connsiteY12" fmla="*/ 1603717 h 1603717"/>
              <a:gd name="connsiteX13" fmla="*/ 267292 w 2377438"/>
              <a:gd name="connsiteY13" fmla="*/ 1603717 h 1603717"/>
              <a:gd name="connsiteX14" fmla="*/ 0 w 2377438"/>
              <a:gd name="connsiteY14" fmla="*/ 1336425 h 1603717"/>
              <a:gd name="connsiteX15" fmla="*/ 0 w 2377438"/>
              <a:gd name="connsiteY15" fmla="*/ 791167 h 1603717"/>
              <a:gd name="connsiteX16" fmla="*/ 0 w 2377438"/>
              <a:gd name="connsiteY16" fmla="*/ 267292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7438" h="1603717" fill="none" extrusionOk="0">
                <a:moveTo>
                  <a:pt x="0" y="267292"/>
                </a:moveTo>
                <a:cubicBezTo>
                  <a:pt x="23104" y="153456"/>
                  <a:pt x="118460" y="-5929"/>
                  <a:pt x="267292" y="0"/>
                </a:cubicBezTo>
                <a:cubicBezTo>
                  <a:pt x="422621" y="-30126"/>
                  <a:pt x="620381" y="19944"/>
                  <a:pt x="728006" y="0"/>
                </a:cubicBezTo>
                <a:cubicBezTo>
                  <a:pt x="835631" y="-19944"/>
                  <a:pt x="982423" y="34774"/>
                  <a:pt x="1225576" y="0"/>
                </a:cubicBezTo>
                <a:cubicBezTo>
                  <a:pt x="1468729" y="-34774"/>
                  <a:pt x="1486357" y="16705"/>
                  <a:pt x="1631004" y="0"/>
                </a:cubicBezTo>
                <a:cubicBezTo>
                  <a:pt x="1775651" y="-16705"/>
                  <a:pt x="1919785" y="32041"/>
                  <a:pt x="2110146" y="0"/>
                </a:cubicBezTo>
                <a:cubicBezTo>
                  <a:pt x="2263989" y="15080"/>
                  <a:pt x="2380602" y="103676"/>
                  <a:pt x="2377438" y="267292"/>
                </a:cubicBezTo>
                <a:cubicBezTo>
                  <a:pt x="2379261" y="482198"/>
                  <a:pt x="2372964" y="687050"/>
                  <a:pt x="2377438" y="801859"/>
                </a:cubicBezTo>
                <a:cubicBezTo>
                  <a:pt x="2381912" y="916668"/>
                  <a:pt x="2342161" y="1221998"/>
                  <a:pt x="2377438" y="1336425"/>
                </a:cubicBezTo>
                <a:cubicBezTo>
                  <a:pt x="2371897" y="1487522"/>
                  <a:pt x="2244272" y="1635474"/>
                  <a:pt x="2110146" y="1603717"/>
                </a:cubicBezTo>
                <a:cubicBezTo>
                  <a:pt x="2002577" y="1605764"/>
                  <a:pt x="1817997" y="1595715"/>
                  <a:pt x="1704718" y="1603717"/>
                </a:cubicBezTo>
                <a:cubicBezTo>
                  <a:pt x="1591439" y="1611719"/>
                  <a:pt x="1386235" y="1553968"/>
                  <a:pt x="1262433" y="1603717"/>
                </a:cubicBezTo>
                <a:cubicBezTo>
                  <a:pt x="1138632" y="1653466"/>
                  <a:pt x="940887" y="1567306"/>
                  <a:pt x="801720" y="1603717"/>
                </a:cubicBezTo>
                <a:cubicBezTo>
                  <a:pt x="662553" y="1640128"/>
                  <a:pt x="440951" y="1564057"/>
                  <a:pt x="267292" y="1603717"/>
                </a:cubicBezTo>
                <a:cubicBezTo>
                  <a:pt x="77214" y="1614261"/>
                  <a:pt x="-23687" y="1482588"/>
                  <a:pt x="0" y="1336425"/>
                </a:cubicBezTo>
                <a:cubicBezTo>
                  <a:pt x="-35835" y="1104874"/>
                  <a:pt x="22970" y="999020"/>
                  <a:pt x="0" y="791167"/>
                </a:cubicBezTo>
                <a:cubicBezTo>
                  <a:pt x="-22970" y="583314"/>
                  <a:pt x="26522" y="463691"/>
                  <a:pt x="0" y="267292"/>
                </a:cubicBezTo>
                <a:close/>
              </a:path>
              <a:path w="2377438" h="1603717" stroke="0" extrusionOk="0">
                <a:moveTo>
                  <a:pt x="0" y="267292"/>
                </a:moveTo>
                <a:cubicBezTo>
                  <a:pt x="-27562" y="91487"/>
                  <a:pt x="115141" y="6247"/>
                  <a:pt x="267292" y="0"/>
                </a:cubicBezTo>
                <a:cubicBezTo>
                  <a:pt x="440282" y="-48225"/>
                  <a:pt x="664910" y="8791"/>
                  <a:pt x="764863" y="0"/>
                </a:cubicBezTo>
                <a:cubicBezTo>
                  <a:pt x="864816" y="-8791"/>
                  <a:pt x="1087259" y="39115"/>
                  <a:pt x="1244005" y="0"/>
                </a:cubicBezTo>
                <a:cubicBezTo>
                  <a:pt x="1400751" y="-39115"/>
                  <a:pt x="1693293" y="72074"/>
                  <a:pt x="2110146" y="0"/>
                </a:cubicBezTo>
                <a:cubicBezTo>
                  <a:pt x="2275534" y="23034"/>
                  <a:pt x="2379650" y="102860"/>
                  <a:pt x="2377438" y="267292"/>
                </a:cubicBezTo>
                <a:cubicBezTo>
                  <a:pt x="2439849" y="411933"/>
                  <a:pt x="2361529" y="547553"/>
                  <a:pt x="2377438" y="801859"/>
                </a:cubicBezTo>
                <a:cubicBezTo>
                  <a:pt x="2393347" y="1056165"/>
                  <a:pt x="2351160" y="1165167"/>
                  <a:pt x="2377438" y="1336425"/>
                </a:cubicBezTo>
                <a:cubicBezTo>
                  <a:pt x="2381106" y="1440299"/>
                  <a:pt x="2237096" y="1617493"/>
                  <a:pt x="2110146" y="1603717"/>
                </a:cubicBezTo>
                <a:cubicBezTo>
                  <a:pt x="1937427" y="1639213"/>
                  <a:pt x="1880166" y="1572431"/>
                  <a:pt x="1686290" y="1603717"/>
                </a:cubicBezTo>
                <a:cubicBezTo>
                  <a:pt x="1492414" y="1635003"/>
                  <a:pt x="1390096" y="1594571"/>
                  <a:pt x="1262433" y="1603717"/>
                </a:cubicBezTo>
                <a:cubicBezTo>
                  <a:pt x="1134770" y="1612863"/>
                  <a:pt x="1005057" y="1601583"/>
                  <a:pt x="820148" y="1603717"/>
                </a:cubicBezTo>
                <a:cubicBezTo>
                  <a:pt x="635239" y="1605851"/>
                  <a:pt x="436724" y="1558923"/>
                  <a:pt x="267292" y="1603717"/>
                </a:cubicBezTo>
                <a:cubicBezTo>
                  <a:pt x="125127" y="1598833"/>
                  <a:pt x="7087" y="1447279"/>
                  <a:pt x="0" y="1336425"/>
                </a:cubicBezTo>
                <a:cubicBezTo>
                  <a:pt x="-43969" y="1180546"/>
                  <a:pt x="57122" y="967419"/>
                  <a:pt x="0" y="823241"/>
                </a:cubicBezTo>
                <a:cubicBezTo>
                  <a:pt x="-57122" y="679063"/>
                  <a:pt x="63894" y="524191"/>
                  <a:pt x="0" y="26729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chủ yếu là cỏ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524FE90-988A-49E6-BF5E-0623888380B5}"/>
              </a:ext>
            </a:extLst>
          </p:cNvPr>
          <p:cNvSpPr txBox="1">
            <a:spLocks/>
          </p:cNvSpPr>
          <p:nvPr/>
        </p:nvSpPr>
        <p:spPr>
          <a:xfrm>
            <a:off x="8478128" y="3671670"/>
            <a:ext cx="3015178" cy="1603717"/>
          </a:xfrm>
          <a:custGeom>
            <a:avLst/>
            <a:gdLst>
              <a:gd name="connsiteX0" fmla="*/ 0 w 3015178"/>
              <a:gd name="connsiteY0" fmla="*/ 267292 h 1603717"/>
              <a:gd name="connsiteX1" fmla="*/ 267292 w 3015178"/>
              <a:gd name="connsiteY1" fmla="*/ 0 h 1603717"/>
              <a:gd name="connsiteX2" fmla="*/ 788217 w 3015178"/>
              <a:gd name="connsiteY2" fmla="*/ 0 h 1603717"/>
              <a:gd name="connsiteX3" fmla="*/ 1259530 w 3015178"/>
              <a:gd name="connsiteY3" fmla="*/ 0 h 1603717"/>
              <a:gd name="connsiteX4" fmla="*/ 1730842 w 3015178"/>
              <a:gd name="connsiteY4" fmla="*/ 0 h 1603717"/>
              <a:gd name="connsiteX5" fmla="*/ 2152543 w 3015178"/>
              <a:gd name="connsiteY5" fmla="*/ 0 h 1603717"/>
              <a:gd name="connsiteX6" fmla="*/ 2747886 w 3015178"/>
              <a:gd name="connsiteY6" fmla="*/ 0 h 1603717"/>
              <a:gd name="connsiteX7" fmla="*/ 3015178 w 3015178"/>
              <a:gd name="connsiteY7" fmla="*/ 267292 h 1603717"/>
              <a:gd name="connsiteX8" fmla="*/ 3015178 w 3015178"/>
              <a:gd name="connsiteY8" fmla="*/ 769785 h 1603717"/>
              <a:gd name="connsiteX9" fmla="*/ 3015178 w 3015178"/>
              <a:gd name="connsiteY9" fmla="*/ 1336425 h 1603717"/>
              <a:gd name="connsiteX10" fmla="*/ 2747886 w 3015178"/>
              <a:gd name="connsiteY10" fmla="*/ 1603717 h 1603717"/>
              <a:gd name="connsiteX11" fmla="*/ 2226961 w 3015178"/>
              <a:gd name="connsiteY11" fmla="*/ 1603717 h 1603717"/>
              <a:gd name="connsiteX12" fmla="*/ 1681231 w 3015178"/>
              <a:gd name="connsiteY12" fmla="*/ 1603717 h 1603717"/>
              <a:gd name="connsiteX13" fmla="*/ 1259530 w 3015178"/>
              <a:gd name="connsiteY13" fmla="*/ 1603717 h 1603717"/>
              <a:gd name="connsiteX14" fmla="*/ 763411 w 3015178"/>
              <a:gd name="connsiteY14" fmla="*/ 1603717 h 1603717"/>
              <a:gd name="connsiteX15" fmla="*/ 267292 w 3015178"/>
              <a:gd name="connsiteY15" fmla="*/ 1603717 h 1603717"/>
              <a:gd name="connsiteX16" fmla="*/ 0 w 3015178"/>
              <a:gd name="connsiteY16" fmla="*/ 1336425 h 1603717"/>
              <a:gd name="connsiteX17" fmla="*/ 0 w 3015178"/>
              <a:gd name="connsiteY17" fmla="*/ 812550 h 1603717"/>
              <a:gd name="connsiteX18" fmla="*/ 0 w 3015178"/>
              <a:gd name="connsiteY18" fmla="*/ 267292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15178" h="1603717" fill="none" extrusionOk="0">
                <a:moveTo>
                  <a:pt x="0" y="267292"/>
                </a:moveTo>
                <a:cubicBezTo>
                  <a:pt x="-728" y="131416"/>
                  <a:pt x="126374" y="6698"/>
                  <a:pt x="267292" y="0"/>
                </a:cubicBezTo>
                <a:cubicBezTo>
                  <a:pt x="516452" y="-53626"/>
                  <a:pt x="529364" y="15307"/>
                  <a:pt x="788217" y="0"/>
                </a:cubicBezTo>
                <a:cubicBezTo>
                  <a:pt x="1047071" y="-15307"/>
                  <a:pt x="1089475" y="13185"/>
                  <a:pt x="1259530" y="0"/>
                </a:cubicBezTo>
                <a:cubicBezTo>
                  <a:pt x="1429585" y="-13185"/>
                  <a:pt x="1631519" y="15178"/>
                  <a:pt x="1730842" y="0"/>
                </a:cubicBezTo>
                <a:cubicBezTo>
                  <a:pt x="1830165" y="-15178"/>
                  <a:pt x="2011936" y="5961"/>
                  <a:pt x="2152543" y="0"/>
                </a:cubicBezTo>
                <a:cubicBezTo>
                  <a:pt x="2293150" y="-5961"/>
                  <a:pt x="2506185" y="16522"/>
                  <a:pt x="2747886" y="0"/>
                </a:cubicBezTo>
                <a:cubicBezTo>
                  <a:pt x="2889966" y="3476"/>
                  <a:pt x="3001683" y="151428"/>
                  <a:pt x="3015178" y="267292"/>
                </a:cubicBezTo>
                <a:cubicBezTo>
                  <a:pt x="3037744" y="428425"/>
                  <a:pt x="2964809" y="629254"/>
                  <a:pt x="3015178" y="769785"/>
                </a:cubicBezTo>
                <a:cubicBezTo>
                  <a:pt x="3065547" y="910316"/>
                  <a:pt x="3006611" y="1094795"/>
                  <a:pt x="3015178" y="1336425"/>
                </a:cubicBezTo>
                <a:cubicBezTo>
                  <a:pt x="3022911" y="1487338"/>
                  <a:pt x="2896342" y="1623360"/>
                  <a:pt x="2747886" y="1603717"/>
                </a:cubicBezTo>
                <a:cubicBezTo>
                  <a:pt x="2492362" y="1662451"/>
                  <a:pt x="2406389" y="1548872"/>
                  <a:pt x="2226961" y="1603717"/>
                </a:cubicBezTo>
                <a:cubicBezTo>
                  <a:pt x="2047533" y="1658562"/>
                  <a:pt x="1812892" y="1552708"/>
                  <a:pt x="1681231" y="1603717"/>
                </a:cubicBezTo>
                <a:cubicBezTo>
                  <a:pt x="1549570" y="1654726"/>
                  <a:pt x="1392095" y="1596711"/>
                  <a:pt x="1259530" y="1603717"/>
                </a:cubicBezTo>
                <a:cubicBezTo>
                  <a:pt x="1126965" y="1610723"/>
                  <a:pt x="1009444" y="1577631"/>
                  <a:pt x="763411" y="1603717"/>
                </a:cubicBezTo>
                <a:cubicBezTo>
                  <a:pt x="517378" y="1629803"/>
                  <a:pt x="468739" y="1601727"/>
                  <a:pt x="267292" y="1603717"/>
                </a:cubicBezTo>
                <a:cubicBezTo>
                  <a:pt x="120310" y="1608389"/>
                  <a:pt x="7809" y="1509518"/>
                  <a:pt x="0" y="1336425"/>
                </a:cubicBezTo>
                <a:cubicBezTo>
                  <a:pt x="-24582" y="1184175"/>
                  <a:pt x="7850" y="1065435"/>
                  <a:pt x="0" y="812550"/>
                </a:cubicBezTo>
                <a:cubicBezTo>
                  <a:pt x="-7850" y="559665"/>
                  <a:pt x="94" y="462248"/>
                  <a:pt x="0" y="267292"/>
                </a:cubicBezTo>
                <a:close/>
              </a:path>
              <a:path w="3015178" h="1603717" stroke="0" extrusionOk="0">
                <a:moveTo>
                  <a:pt x="0" y="267292"/>
                </a:moveTo>
                <a:cubicBezTo>
                  <a:pt x="-27562" y="91487"/>
                  <a:pt x="115141" y="6247"/>
                  <a:pt x="267292" y="0"/>
                </a:cubicBezTo>
                <a:cubicBezTo>
                  <a:pt x="444197" y="-57553"/>
                  <a:pt x="668258" y="55762"/>
                  <a:pt x="813023" y="0"/>
                </a:cubicBezTo>
                <a:cubicBezTo>
                  <a:pt x="957788" y="-55762"/>
                  <a:pt x="1218271" y="57780"/>
                  <a:pt x="1333947" y="0"/>
                </a:cubicBezTo>
                <a:cubicBezTo>
                  <a:pt x="1449623" y="-57780"/>
                  <a:pt x="1718510" y="26144"/>
                  <a:pt x="1854872" y="0"/>
                </a:cubicBezTo>
                <a:cubicBezTo>
                  <a:pt x="1991235" y="-26144"/>
                  <a:pt x="2102659" y="21692"/>
                  <a:pt x="2301379" y="0"/>
                </a:cubicBezTo>
                <a:cubicBezTo>
                  <a:pt x="2500099" y="-21692"/>
                  <a:pt x="2618218" y="44662"/>
                  <a:pt x="2747886" y="0"/>
                </a:cubicBezTo>
                <a:cubicBezTo>
                  <a:pt x="2874128" y="-11616"/>
                  <a:pt x="2992165" y="149491"/>
                  <a:pt x="3015178" y="267292"/>
                </a:cubicBezTo>
                <a:cubicBezTo>
                  <a:pt x="3048134" y="483959"/>
                  <a:pt x="2974939" y="541936"/>
                  <a:pt x="3015178" y="780476"/>
                </a:cubicBezTo>
                <a:cubicBezTo>
                  <a:pt x="3055417" y="1019016"/>
                  <a:pt x="2982004" y="1175713"/>
                  <a:pt x="3015178" y="1336425"/>
                </a:cubicBezTo>
                <a:cubicBezTo>
                  <a:pt x="3043083" y="1485568"/>
                  <a:pt x="2901776" y="1584634"/>
                  <a:pt x="2747886" y="1603717"/>
                </a:cubicBezTo>
                <a:cubicBezTo>
                  <a:pt x="2580061" y="1661223"/>
                  <a:pt x="2423006" y="1595092"/>
                  <a:pt x="2251767" y="1603717"/>
                </a:cubicBezTo>
                <a:cubicBezTo>
                  <a:pt x="2080528" y="1612342"/>
                  <a:pt x="1893384" y="1603477"/>
                  <a:pt x="1780454" y="1603717"/>
                </a:cubicBezTo>
                <a:cubicBezTo>
                  <a:pt x="1667524" y="1603957"/>
                  <a:pt x="1473089" y="1564530"/>
                  <a:pt x="1333947" y="1603717"/>
                </a:cubicBezTo>
                <a:cubicBezTo>
                  <a:pt x="1194805" y="1642904"/>
                  <a:pt x="1062825" y="1549055"/>
                  <a:pt x="837829" y="1603717"/>
                </a:cubicBezTo>
                <a:cubicBezTo>
                  <a:pt x="612833" y="1658379"/>
                  <a:pt x="439706" y="1549211"/>
                  <a:pt x="267292" y="1603717"/>
                </a:cubicBezTo>
                <a:cubicBezTo>
                  <a:pt x="137928" y="1602531"/>
                  <a:pt x="19173" y="1495111"/>
                  <a:pt x="0" y="1336425"/>
                </a:cubicBezTo>
                <a:cubicBezTo>
                  <a:pt x="-34621" y="1167833"/>
                  <a:pt x="52952" y="1007744"/>
                  <a:pt x="0" y="791167"/>
                </a:cubicBezTo>
                <a:cubicBezTo>
                  <a:pt x="-52952" y="574590"/>
                  <a:pt x="24947" y="483829"/>
                  <a:pt x="0" y="267292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62555099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động vật ăn cỏ và ăn thịt</a:t>
            </a:r>
            <a:endParaRPr lang="en-US" sz="3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EC2749-B523-4996-9009-CA4EA0038F1D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2135946" y="1726808"/>
            <a:ext cx="3828757" cy="20222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FCB39B-1907-4B56-A45C-BD7519ACA558}"/>
              </a:ext>
            </a:extLst>
          </p:cNvPr>
          <p:cNvCxnSpPr>
            <a:stCxn id="4" idx="2"/>
          </p:cNvCxnSpPr>
          <p:nvPr/>
        </p:nvCxnSpPr>
        <p:spPr>
          <a:xfrm flipH="1">
            <a:off x="5964702" y="1726808"/>
            <a:ext cx="1" cy="19448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D5E4D9-391F-4AEB-ABC9-8D814CB11750}"/>
              </a:ext>
            </a:extLst>
          </p:cNvPr>
          <p:cNvCxnSpPr>
            <a:stCxn id="4" idx="2"/>
            <a:endCxn id="7" idx="0"/>
          </p:cNvCxnSpPr>
          <p:nvPr/>
        </p:nvCxnSpPr>
        <p:spPr>
          <a:xfrm>
            <a:off x="5964703" y="1726808"/>
            <a:ext cx="4021014" cy="19448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345CD2-4D32-4A43-8962-D6BC77378D98}"/>
              </a:ext>
            </a:extLst>
          </p:cNvPr>
          <p:cNvGrpSpPr/>
          <p:nvPr/>
        </p:nvGrpSpPr>
        <p:grpSpPr>
          <a:xfrm>
            <a:off x="2135945" y="5303522"/>
            <a:ext cx="8006861" cy="675247"/>
            <a:chOff x="2135945" y="5303522"/>
            <a:chExt cx="8006861" cy="67524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20C322B-0D78-4007-8BF8-9C6A01AC04B3}"/>
                </a:ext>
              </a:extLst>
            </p:cNvPr>
            <p:cNvCxnSpPr>
              <a:stCxn id="5" idx="2"/>
            </p:cNvCxnSpPr>
            <p:nvPr/>
          </p:nvCxnSpPr>
          <p:spPr>
            <a:xfrm flipH="1">
              <a:off x="2135945" y="5352758"/>
              <a:ext cx="1" cy="5978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F02B026-8147-49A4-A4D8-73E6A4839C9F}"/>
                </a:ext>
              </a:extLst>
            </p:cNvPr>
            <p:cNvCxnSpPr/>
            <p:nvPr/>
          </p:nvCxnSpPr>
          <p:spPr>
            <a:xfrm>
              <a:off x="2135945" y="5950633"/>
              <a:ext cx="800686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DBF7605-4E78-410B-B7AA-9A2A97511702}"/>
                </a:ext>
              </a:extLst>
            </p:cNvPr>
            <p:cNvCxnSpPr/>
            <p:nvPr/>
          </p:nvCxnSpPr>
          <p:spPr>
            <a:xfrm flipV="1">
              <a:off x="10142806" y="5303522"/>
              <a:ext cx="0" cy="67524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404B02E-46D4-4A53-8DFF-CBC108F29449}"/>
              </a:ext>
            </a:extLst>
          </p:cNvPr>
          <p:cNvCxnSpPr>
            <a:stCxn id="5" idx="3"/>
          </p:cNvCxnSpPr>
          <p:nvPr/>
        </p:nvCxnSpPr>
        <p:spPr>
          <a:xfrm flipV="1">
            <a:off x="3713872" y="4550899"/>
            <a:ext cx="119340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844DE7-2C26-4D0A-847E-E349BCDA07EC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7284719" y="4473529"/>
            <a:ext cx="11934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DF433E1-5A9E-49D4-99F1-7A6BCA419DC2}"/>
              </a:ext>
            </a:extLst>
          </p:cNvPr>
          <p:cNvSpPr/>
          <p:nvPr/>
        </p:nvSpPr>
        <p:spPr>
          <a:xfrm>
            <a:off x="302134" y="5833909"/>
            <a:ext cx="8707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</a:t>
            </a:r>
            <a:endParaRPr lang="en-US" sz="6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7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water, elephant, outdoor, mammal&#10;&#10;Description automatically generated">
            <a:extLst>
              <a:ext uri="{FF2B5EF4-FFF2-40B4-BE49-F238E27FC236}">
                <a16:creationId xmlns:a16="http://schemas.microsoft.com/office/drawing/2014/main" id="{1EA3BD53-8D2A-4562-A5B5-25A89ADC297B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5" y="0"/>
            <a:ext cx="5658588" cy="303158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56E0B6-BD71-40E7-A872-B4229719D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50" y="3220110"/>
            <a:ext cx="4850518" cy="3637889"/>
          </a:xfrm>
          <a:prstGeom prst="rect">
            <a:avLst/>
          </a:prstGeom>
        </p:spPr>
      </p:pic>
      <p:pic>
        <p:nvPicPr>
          <p:cNvPr id="8" name="Picture 7" descr="A couple of giraffes stand in a field&#10;&#10;Description automatically generated">
            <a:extLst>
              <a:ext uri="{FF2B5EF4-FFF2-40B4-BE49-F238E27FC236}">
                <a16:creationId xmlns:a16="http://schemas.microsoft.com/office/drawing/2014/main" id="{12498091-8474-4EA1-9419-5FE47A156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55" y="0"/>
            <a:ext cx="5575496" cy="3031588"/>
          </a:xfrm>
          <a:prstGeom prst="rect">
            <a:avLst/>
          </a:prstGeom>
        </p:spPr>
      </p:pic>
      <p:pic>
        <p:nvPicPr>
          <p:cNvPr id="10" name="Picture 9" descr="A picture containing grass, outdoor, bird, field&#10;&#10;Description automatically generated">
            <a:extLst>
              <a:ext uri="{FF2B5EF4-FFF2-40B4-BE49-F238E27FC236}">
                <a16:creationId xmlns:a16="http://schemas.microsoft.com/office/drawing/2014/main" id="{91CFC54F-7426-45A6-8E3A-25E2CC456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22" y="3220111"/>
            <a:ext cx="4009293" cy="36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BB35CB-883D-4B85-B67B-644043E2144F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1939"/>
            <a:ext cx="5781822" cy="4241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E3E2C-9DED-4868-8CBB-22B13B091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1939"/>
            <a:ext cx="5996060" cy="4243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274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24"/>
          <p:cNvSpPr txBox="1">
            <a:spLocks noGrp="1"/>
          </p:cNvSpPr>
          <p:nvPr>
            <p:ph type="title"/>
          </p:nvPr>
        </p:nvSpPr>
        <p:spPr>
          <a:xfrm>
            <a:off x="968300" y="196581"/>
            <a:ext cx="10255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35218-E27D-4A36-97B1-C674495BF52F}"/>
              </a:ext>
            </a:extLst>
          </p:cNvPr>
          <p:cNvSpPr txBox="1"/>
          <p:nvPr/>
        </p:nvSpPr>
        <p:spPr>
          <a:xfrm>
            <a:off x="1422846" y="578381"/>
            <a:ext cx="8969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Địa lí</a:t>
            </a:r>
          </a:p>
          <a:p>
            <a:pPr algn="ctr"/>
            <a:r>
              <a:rPr lang="en-US" sz="3600" b="1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b="1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CHÂU PHI</a:t>
            </a:r>
          </a:p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F6046C4-F6EE-4E01-B4B4-6ACCD0D87320}"/>
              </a:ext>
            </a:extLst>
          </p:cNvPr>
          <p:cNvSpPr txBox="1">
            <a:spLocks noChangeArrowheads="1"/>
          </p:cNvSpPr>
          <p:nvPr/>
        </p:nvSpPr>
        <p:spPr>
          <a:xfrm>
            <a:off x="2149750" y="3013187"/>
            <a:ext cx="8781878" cy="35649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Châu Phi ở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nam châu Âu và phía tây nam châu Á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, có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Xích đạo đi ngang qua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giữa châu lục. </a:t>
            </a:r>
          </a:p>
          <a:p>
            <a:pPr algn="l"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Châu Phi có khí hậu nóng và khô bậc nhất thế giới, đại bộ phận lãnh thổ là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mạc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xa-van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Xa-ha-ra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hoang mạc nhiệt đới lớn nhất thế giới.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24F0FA-CC4E-4522-BD84-754E8CB0836D}"/>
              </a:ext>
            </a:extLst>
          </p:cNvPr>
          <p:cNvSpPr/>
          <p:nvPr/>
        </p:nvSpPr>
        <p:spPr>
          <a:xfrm>
            <a:off x="2149750" y="2059864"/>
            <a:ext cx="2180493" cy="763600"/>
          </a:xfrm>
          <a:custGeom>
            <a:avLst/>
            <a:gdLst>
              <a:gd name="connsiteX0" fmla="*/ 0 w 2180493"/>
              <a:gd name="connsiteY0" fmla="*/ 127269 h 763600"/>
              <a:gd name="connsiteX1" fmla="*/ 127269 w 2180493"/>
              <a:gd name="connsiteY1" fmla="*/ 0 h 763600"/>
              <a:gd name="connsiteX2" fmla="*/ 608758 w 2180493"/>
              <a:gd name="connsiteY2" fmla="*/ 0 h 763600"/>
              <a:gd name="connsiteX3" fmla="*/ 1032468 w 2180493"/>
              <a:gd name="connsiteY3" fmla="*/ 0 h 763600"/>
              <a:gd name="connsiteX4" fmla="*/ 1513957 w 2180493"/>
              <a:gd name="connsiteY4" fmla="*/ 0 h 763600"/>
              <a:gd name="connsiteX5" fmla="*/ 2053224 w 2180493"/>
              <a:gd name="connsiteY5" fmla="*/ 0 h 763600"/>
              <a:gd name="connsiteX6" fmla="*/ 2180493 w 2180493"/>
              <a:gd name="connsiteY6" fmla="*/ 127269 h 763600"/>
              <a:gd name="connsiteX7" fmla="*/ 2180493 w 2180493"/>
              <a:gd name="connsiteY7" fmla="*/ 636331 h 763600"/>
              <a:gd name="connsiteX8" fmla="*/ 2053224 w 2180493"/>
              <a:gd name="connsiteY8" fmla="*/ 763600 h 763600"/>
              <a:gd name="connsiteX9" fmla="*/ 1610254 w 2180493"/>
              <a:gd name="connsiteY9" fmla="*/ 763600 h 763600"/>
              <a:gd name="connsiteX10" fmla="*/ 1186544 w 2180493"/>
              <a:gd name="connsiteY10" fmla="*/ 763600 h 763600"/>
              <a:gd name="connsiteX11" fmla="*/ 666536 w 2180493"/>
              <a:gd name="connsiteY11" fmla="*/ 763600 h 763600"/>
              <a:gd name="connsiteX12" fmla="*/ 127269 w 2180493"/>
              <a:gd name="connsiteY12" fmla="*/ 763600 h 763600"/>
              <a:gd name="connsiteX13" fmla="*/ 0 w 2180493"/>
              <a:gd name="connsiteY13" fmla="*/ 636331 h 763600"/>
              <a:gd name="connsiteX14" fmla="*/ 0 w 2180493"/>
              <a:gd name="connsiteY14" fmla="*/ 127269 h 7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0493" h="763600" fill="none" extrusionOk="0">
                <a:moveTo>
                  <a:pt x="0" y="127269"/>
                </a:moveTo>
                <a:cubicBezTo>
                  <a:pt x="9915" y="64123"/>
                  <a:pt x="58483" y="-4142"/>
                  <a:pt x="127269" y="0"/>
                </a:cubicBezTo>
                <a:cubicBezTo>
                  <a:pt x="293745" y="-57725"/>
                  <a:pt x="419384" y="14206"/>
                  <a:pt x="608758" y="0"/>
                </a:cubicBezTo>
                <a:cubicBezTo>
                  <a:pt x="798132" y="-14206"/>
                  <a:pt x="821221" y="34578"/>
                  <a:pt x="1032468" y="0"/>
                </a:cubicBezTo>
                <a:cubicBezTo>
                  <a:pt x="1243715" y="-34578"/>
                  <a:pt x="1410117" y="739"/>
                  <a:pt x="1513957" y="0"/>
                </a:cubicBezTo>
                <a:cubicBezTo>
                  <a:pt x="1617797" y="-739"/>
                  <a:pt x="1868778" y="2122"/>
                  <a:pt x="2053224" y="0"/>
                </a:cubicBezTo>
                <a:cubicBezTo>
                  <a:pt x="2138077" y="-2192"/>
                  <a:pt x="2174424" y="38098"/>
                  <a:pt x="2180493" y="127269"/>
                </a:cubicBezTo>
                <a:cubicBezTo>
                  <a:pt x="2206929" y="275800"/>
                  <a:pt x="2122438" y="502459"/>
                  <a:pt x="2180493" y="636331"/>
                </a:cubicBezTo>
                <a:cubicBezTo>
                  <a:pt x="2179818" y="715822"/>
                  <a:pt x="2134085" y="757637"/>
                  <a:pt x="2053224" y="763600"/>
                </a:cubicBezTo>
                <a:cubicBezTo>
                  <a:pt x="1956075" y="800540"/>
                  <a:pt x="1807752" y="763389"/>
                  <a:pt x="1610254" y="763600"/>
                </a:cubicBezTo>
                <a:cubicBezTo>
                  <a:pt x="1412756" y="763811"/>
                  <a:pt x="1365634" y="718899"/>
                  <a:pt x="1186544" y="763600"/>
                </a:cubicBezTo>
                <a:cubicBezTo>
                  <a:pt x="1007454" y="808301"/>
                  <a:pt x="885513" y="734695"/>
                  <a:pt x="666536" y="763600"/>
                </a:cubicBezTo>
                <a:cubicBezTo>
                  <a:pt x="447559" y="792505"/>
                  <a:pt x="242087" y="705273"/>
                  <a:pt x="127269" y="763600"/>
                </a:cubicBezTo>
                <a:cubicBezTo>
                  <a:pt x="52895" y="759727"/>
                  <a:pt x="-13734" y="705917"/>
                  <a:pt x="0" y="636331"/>
                </a:cubicBezTo>
                <a:cubicBezTo>
                  <a:pt x="-35145" y="391367"/>
                  <a:pt x="28749" y="278514"/>
                  <a:pt x="0" y="127269"/>
                </a:cubicBezTo>
                <a:close/>
              </a:path>
              <a:path w="2180493" h="763600" stroke="0" extrusionOk="0">
                <a:moveTo>
                  <a:pt x="0" y="127269"/>
                </a:moveTo>
                <a:cubicBezTo>
                  <a:pt x="-5961" y="53919"/>
                  <a:pt x="68939" y="-1311"/>
                  <a:pt x="127269" y="0"/>
                </a:cubicBezTo>
                <a:cubicBezTo>
                  <a:pt x="347755" y="-49682"/>
                  <a:pt x="385485" y="47620"/>
                  <a:pt x="570239" y="0"/>
                </a:cubicBezTo>
                <a:cubicBezTo>
                  <a:pt x="754993" y="-47620"/>
                  <a:pt x="904578" y="22300"/>
                  <a:pt x="993949" y="0"/>
                </a:cubicBezTo>
                <a:cubicBezTo>
                  <a:pt x="1083320" y="-22300"/>
                  <a:pt x="1337347" y="29325"/>
                  <a:pt x="1456178" y="0"/>
                </a:cubicBezTo>
                <a:cubicBezTo>
                  <a:pt x="1575009" y="-29325"/>
                  <a:pt x="1831832" y="28554"/>
                  <a:pt x="2053224" y="0"/>
                </a:cubicBezTo>
                <a:cubicBezTo>
                  <a:pt x="2126877" y="1458"/>
                  <a:pt x="2179917" y="51078"/>
                  <a:pt x="2180493" y="127269"/>
                </a:cubicBezTo>
                <a:cubicBezTo>
                  <a:pt x="2229902" y="377126"/>
                  <a:pt x="2144828" y="394216"/>
                  <a:pt x="2180493" y="636331"/>
                </a:cubicBezTo>
                <a:cubicBezTo>
                  <a:pt x="2197152" y="706159"/>
                  <a:pt x="2124884" y="743848"/>
                  <a:pt x="2053224" y="763600"/>
                </a:cubicBezTo>
                <a:cubicBezTo>
                  <a:pt x="1930362" y="799404"/>
                  <a:pt x="1828159" y="760519"/>
                  <a:pt x="1629514" y="763600"/>
                </a:cubicBezTo>
                <a:cubicBezTo>
                  <a:pt x="1430869" y="766681"/>
                  <a:pt x="1321740" y="722585"/>
                  <a:pt x="1148025" y="763600"/>
                </a:cubicBezTo>
                <a:cubicBezTo>
                  <a:pt x="974310" y="804615"/>
                  <a:pt x="807248" y="757515"/>
                  <a:pt x="705056" y="763600"/>
                </a:cubicBezTo>
                <a:cubicBezTo>
                  <a:pt x="602864" y="769685"/>
                  <a:pt x="410844" y="734756"/>
                  <a:pt x="127269" y="763600"/>
                </a:cubicBezTo>
                <a:cubicBezTo>
                  <a:pt x="37936" y="770424"/>
                  <a:pt x="-4703" y="686512"/>
                  <a:pt x="0" y="636331"/>
                </a:cubicBezTo>
                <a:cubicBezTo>
                  <a:pt x="-29111" y="526598"/>
                  <a:pt x="49132" y="296078"/>
                  <a:pt x="0" y="12726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4042085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5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D tu nhien chau phi">
            <a:extLst>
              <a:ext uri="{FF2B5EF4-FFF2-40B4-BE49-F238E27FC236}">
                <a16:creationId xmlns:a16="http://schemas.microsoft.com/office/drawing/2014/main" id="{3CD28B28-4127-43D8-8A78-8CA24471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099" y="2189163"/>
            <a:ext cx="34147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1" name="Rectangle 3">
            <a:extLst>
              <a:ext uri="{FF2B5EF4-FFF2-40B4-BE49-F238E27FC236}">
                <a16:creationId xmlns:a16="http://schemas.microsoft.com/office/drawing/2014/main" id="{5838BCE5-2220-47EB-9AEC-76E61DD60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189163"/>
            <a:ext cx="65674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defRPr/>
            </a:pP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tục tìm hiểu về một số nước ở Châu Phi</a:t>
            </a:r>
          </a:p>
        </p:txBody>
      </p:sp>
      <p:sp>
        <p:nvSpPr>
          <p:cNvPr id="5" name="Rectangle 4"/>
          <p:cNvSpPr/>
          <p:nvPr/>
        </p:nvSpPr>
        <p:spPr>
          <a:xfrm>
            <a:off x="739530" y="635000"/>
            <a:ext cx="48574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  <a:endParaRPr lang="en-US" sz="4000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0" y="1"/>
            <a:ext cx="12192000" cy="64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a-DK" altLang="en-US" sz="294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94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  <a:p>
            <a:pPr>
              <a:defRPr/>
            </a:pPr>
            <a:r>
              <a:rPr 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942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2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2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2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2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2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2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42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2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42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Phi:</a:t>
            </a:r>
          </a:p>
          <a:p>
            <a:pPr>
              <a:defRPr/>
            </a:pPr>
            <a:r>
              <a:rPr lang="pl-PL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Châu Phi ở phía nam châu Âu và phía tây nam châu Á,đ­ường Xích đạo đi ngang qua giữa châu lục.</a:t>
            </a:r>
            <a:endParaRPr lang="en-US" sz="2942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đư­ợc một số đặc điểm về địa hình, khí hậu:</a:t>
            </a:r>
            <a:endParaRPr lang="en-US" sz="2942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t-BR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Địa hình chủ yếu là cao nguyên.</a:t>
            </a:r>
            <a:endParaRPr lang="en-US" sz="2942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t-BR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Khí hậu nóng và khô.</a:t>
            </a:r>
            <a:endParaRPr lang="en-US" sz="2942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t-BR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Đại bộ phận lãnh thổ là hoang mạc và xa van.</a:t>
            </a:r>
            <a:endParaRPr lang="en-US" sz="2942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t-BR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Sử dụng quả Địa cầu, bản đồ, l­ược đồ nhận biết vị trí, giới hạn lãnh thổ châu Phi.</a:t>
            </a:r>
            <a:endParaRPr lang="en-US" sz="2942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t-BR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được vị trí của hoang mạc Xa- ha-ra trên bản đồ( lược đồ).</a:t>
            </a:r>
            <a:endParaRPr lang="en-US" sz="2942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t-BR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GD HS ý thức ham tìm hiểu địa lí.</a:t>
            </a:r>
            <a:endParaRPr lang="en-US" sz="2942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da-DK" altLang="en-US" sz="294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94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DẠY HỌC:</a:t>
            </a:r>
          </a:p>
          <a:p>
            <a:pPr eaLnBrk="1" hangingPunct="1">
              <a:defRPr/>
            </a:pPr>
            <a:r>
              <a:rPr lang="en-US" altLang="en-US" sz="294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94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94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4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94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PP, </a:t>
            </a:r>
            <a:r>
              <a:rPr lang="en-US" altLang="en-US" sz="294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94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42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942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zoom</a:t>
            </a:r>
          </a:p>
        </p:txBody>
      </p:sp>
    </p:spTree>
    <p:extLst>
      <p:ext uri="{BB962C8B-B14F-4D97-AF65-F5344CB8AC3E}">
        <p14:creationId xmlns:p14="http://schemas.microsoft.com/office/powerpoint/2010/main" val="655734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135218-E27D-4A36-97B1-C674495BF52F}"/>
              </a:ext>
            </a:extLst>
          </p:cNvPr>
          <p:cNvSpPr txBox="1"/>
          <p:nvPr/>
        </p:nvSpPr>
        <p:spPr>
          <a:xfrm>
            <a:off x="1422846" y="692895"/>
            <a:ext cx="8969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CHÂU PHI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Luoc_do_cac_chau_luc_va_dai_duong">
            <a:extLst>
              <a:ext uri="{FF2B5EF4-FFF2-40B4-BE49-F238E27FC236}">
                <a16:creationId xmlns:a16="http://schemas.microsoft.com/office/drawing/2014/main" id="{F3A1CCA5-1E25-4046-A4F7-73B0C628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1880" y="2056831"/>
            <a:ext cx="7642006" cy="460458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4134" y="1139171"/>
            <a:ext cx="3047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C6F673-7D89-8BCF-5CF5-3A6F05F7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135218-E27D-4A36-97B1-C674495BF52F}"/>
              </a:ext>
            </a:extLst>
          </p:cNvPr>
          <p:cNvSpPr txBox="1"/>
          <p:nvPr/>
        </p:nvSpPr>
        <p:spPr>
          <a:xfrm>
            <a:off x="1422846" y="653706"/>
            <a:ext cx="8969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Địa lí</a:t>
            </a:r>
          </a:p>
          <a:p>
            <a:pPr algn="ctr"/>
            <a:r>
              <a:rPr lang="en-US" sz="3600" b="1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b="1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CHÂU PHI</a:t>
            </a:r>
          </a:p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104A72-99EB-49E1-91B1-14EFEEEBAE50}"/>
              </a:ext>
            </a:extLst>
          </p:cNvPr>
          <p:cNvSpPr/>
          <p:nvPr/>
        </p:nvSpPr>
        <p:spPr>
          <a:xfrm>
            <a:off x="2610393" y="2123105"/>
            <a:ext cx="6971014" cy="1756228"/>
          </a:xfrm>
          <a:custGeom>
            <a:avLst/>
            <a:gdLst>
              <a:gd name="connsiteX0" fmla="*/ 0 w 6971014"/>
              <a:gd name="connsiteY0" fmla="*/ 292711 h 1756228"/>
              <a:gd name="connsiteX1" fmla="*/ 292711 w 6971014"/>
              <a:gd name="connsiteY1" fmla="*/ 0 h 1756228"/>
              <a:gd name="connsiteX2" fmla="*/ 681652 w 6971014"/>
              <a:gd name="connsiteY2" fmla="*/ 0 h 1756228"/>
              <a:gd name="connsiteX3" fmla="*/ 1389872 w 6971014"/>
              <a:gd name="connsiteY3" fmla="*/ 0 h 1756228"/>
              <a:gd name="connsiteX4" fmla="*/ 1970380 w 6971014"/>
              <a:gd name="connsiteY4" fmla="*/ 0 h 1756228"/>
              <a:gd name="connsiteX5" fmla="*/ 2614744 w 6971014"/>
              <a:gd name="connsiteY5" fmla="*/ 0 h 1756228"/>
              <a:gd name="connsiteX6" fmla="*/ 3131397 w 6971014"/>
              <a:gd name="connsiteY6" fmla="*/ 0 h 1756228"/>
              <a:gd name="connsiteX7" fmla="*/ 3584193 w 6971014"/>
              <a:gd name="connsiteY7" fmla="*/ 0 h 1756228"/>
              <a:gd name="connsiteX8" fmla="*/ 4100846 w 6971014"/>
              <a:gd name="connsiteY8" fmla="*/ 0 h 1756228"/>
              <a:gd name="connsiteX9" fmla="*/ 4553642 w 6971014"/>
              <a:gd name="connsiteY9" fmla="*/ 0 h 1756228"/>
              <a:gd name="connsiteX10" fmla="*/ 5006439 w 6971014"/>
              <a:gd name="connsiteY10" fmla="*/ 0 h 1756228"/>
              <a:gd name="connsiteX11" fmla="*/ 5650803 w 6971014"/>
              <a:gd name="connsiteY11" fmla="*/ 0 h 1756228"/>
              <a:gd name="connsiteX12" fmla="*/ 6678303 w 6971014"/>
              <a:gd name="connsiteY12" fmla="*/ 0 h 1756228"/>
              <a:gd name="connsiteX13" fmla="*/ 6971014 w 6971014"/>
              <a:gd name="connsiteY13" fmla="*/ 292711 h 1756228"/>
              <a:gd name="connsiteX14" fmla="*/ 6971014 w 6971014"/>
              <a:gd name="connsiteY14" fmla="*/ 842990 h 1756228"/>
              <a:gd name="connsiteX15" fmla="*/ 6971014 w 6971014"/>
              <a:gd name="connsiteY15" fmla="*/ 1463517 h 1756228"/>
              <a:gd name="connsiteX16" fmla="*/ 6678303 w 6971014"/>
              <a:gd name="connsiteY16" fmla="*/ 1756228 h 1756228"/>
              <a:gd name="connsiteX17" fmla="*/ 5970083 w 6971014"/>
              <a:gd name="connsiteY17" fmla="*/ 1756228 h 1756228"/>
              <a:gd name="connsiteX18" fmla="*/ 5325719 w 6971014"/>
              <a:gd name="connsiteY18" fmla="*/ 1756228 h 1756228"/>
              <a:gd name="connsiteX19" fmla="*/ 4809066 w 6971014"/>
              <a:gd name="connsiteY19" fmla="*/ 1756228 h 1756228"/>
              <a:gd name="connsiteX20" fmla="*/ 4100846 w 6971014"/>
              <a:gd name="connsiteY20" fmla="*/ 1756228 h 1756228"/>
              <a:gd name="connsiteX21" fmla="*/ 3392626 w 6971014"/>
              <a:gd name="connsiteY21" fmla="*/ 1756228 h 1756228"/>
              <a:gd name="connsiteX22" fmla="*/ 2812117 w 6971014"/>
              <a:gd name="connsiteY22" fmla="*/ 1756228 h 1756228"/>
              <a:gd name="connsiteX23" fmla="*/ 2167753 w 6971014"/>
              <a:gd name="connsiteY23" fmla="*/ 1756228 h 1756228"/>
              <a:gd name="connsiteX24" fmla="*/ 1778812 w 6971014"/>
              <a:gd name="connsiteY24" fmla="*/ 1756228 h 1756228"/>
              <a:gd name="connsiteX25" fmla="*/ 1198304 w 6971014"/>
              <a:gd name="connsiteY25" fmla="*/ 1756228 h 1756228"/>
              <a:gd name="connsiteX26" fmla="*/ 292711 w 6971014"/>
              <a:gd name="connsiteY26" fmla="*/ 1756228 h 1756228"/>
              <a:gd name="connsiteX27" fmla="*/ 0 w 6971014"/>
              <a:gd name="connsiteY27" fmla="*/ 1463517 h 1756228"/>
              <a:gd name="connsiteX28" fmla="*/ 0 w 6971014"/>
              <a:gd name="connsiteY28" fmla="*/ 889822 h 1756228"/>
              <a:gd name="connsiteX29" fmla="*/ 0 w 6971014"/>
              <a:gd name="connsiteY29" fmla="*/ 292711 h 175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971014" h="1756228" fill="none" extrusionOk="0">
                <a:moveTo>
                  <a:pt x="0" y="292711"/>
                </a:moveTo>
                <a:cubicBezTo>
                  <a:pt x="-1958" y="134111"/>
                  <a:pt x="153828" y="-4356"/>
                  <a:pt x="292711" y="0"/>
                </a:cubicBezTo>
                <a:cubicBezTo>
                  <a:pt x="405616" y="-7154"/>
                  <a:pt x="522818" y="44663"/>
                  <a:pt x="681652" y="0"/>
                </a:cubicBezTo>
                <a:cubicBezTo>
                  <a:pt x="840486" y="-44663"/>
                  <a:pt x="1095273" y="63013"/>
                  <a:pt x="1389872" y="0"/>
                </a:cubicBezTo>
                <a:cubicBezTo>
                  <a:pt x="1684471" y="-63013"/>
                  <a:pt x="1700628" y="57185"/>
                  <a:pt x="1970380" y="0"/>
                </a:cubicBezTo>
                <a:cubicBezTo>
                  <a:pt x="2240132" y="-57185"/>
                  <a:pt x="2320257" y="68919"/>
                  <a:pt x="2614744" y="0"/>
                </a:cubicBezTo>
                <a:cubicBezTo>
                  <a:pt x="2909231" y="-68919"/>
                  <a:pt x="2903011" y="574"/>
                  <a:pt x="3131397" y="0"/>
                </a:cubicBezTo>
                <a:cubicBezTo>
                  <a:pt x="3359783" y="-574"/>
                  <a:pt x="3482499" y="53983"/>
                  <a:pt x="3584193" y="0"/>
                </a:cubicBezTo>
                <a:cubicBezTo>
                  <a:pt x="3685887" y="-53983"/>
                  <a:pt x="3897891" y="13912"/>
                  <a:pt x="4100846" y="0"/>
                </a:cubicBezTo>
                <a:cubicBezTo>
                  <a:pt x="4303801" y="-13912"/>
                  <a:pt x="4393249" y="30345"/>
                  <a:pt x="4553642" y="0"/>
                </a:cubicBezTo>
                <a:cubicBezTo>
                  <a:pt x="4714035" y="-30345"/>
                  <a:pt x="4840157" y="43967"/>
                  <a:pt x="5006439" y="0"/>
                </a:cubicBezTo>
                <a:cubicBezTo>
                  <a:pt x="5172721" y="-43967"/>
                  <a:pt x="5375280" y="14782"/>
                  <a:pt x="5650803" y="0"/>
                </a:cubicBezTo>
                <a:cubicBezTo>
                  <a:pt x="5926326" y="-14782"/>
                  <a:pt x="6376706" y="87971"/>
                  <a:pt x="6678303" y="0"/>
                </a:cubicBezTo>
                <a:cubicBezTo>
                  <a:pt x="6843265" y="-18232"/>
                  <a:pt x="6970646" y="136473"/>
                  <a:pt x="6971014" y="292711"/>
                </a:cubicBezTo>
                <a:cubicBezTo>
                  <a:pt x="6994517" y="432448"/>
                  <a:pt x="6937710" y="586507"/>
                  <a:pt x="6971014" y="842990"/>
                </a:cubicBezTo>
                <a:cubicBezTo>
                  <a:pt x="7004318" y="1099473"/>
                  <a:pt x="6897955" y="1228891"/>
                  <a:pt x="6971014" y="1463517"/>
                </a:cubicBezTo>
                <a:cubicBezTo>
                  <a:pt x="6971233" y="1621270"/>
                  <a:pt x="6845344" y="1750963"/>
                  <a:pt x="6678303" y="1756228"/>
                </a:cubicBezTo>
                <a:cubicBezTo>
                  <a:pt x="6330542" y="1785683"/>
                  <a:pt x="6322969" y="1745861"/>
                  <a:pt x="5970083" y="1756228"/>
                </a:cubicBezTo>
                <a:cubicBezTo>
                  <a:pt x="5617197" y="1766595"/>
                  <a:pt x="5606234" y="1749247"/>
                  <a:pt x="5325719" y="1756228"/>
                </a:cubicBezTo>
                <a:cubicBezTo>
                  <a:pt x="5045204" y="1763209"/>
                  <a:pt x="4951119" y="1702140"/>
                  <a:pt x="4809066" y="1756228"/>
                </a:cubicBezTo>
                <a:cubicBezTo>
                  <a:pt x="4667013" y="1810316"/>
                  <a:pt x="4257215" y="1698744"/>
                  <a:pt x="4100846" y="1756228"/>
                </a:cubicBezTo>
                <a:cubicBezTo>
                  <a:pt x="3944477" y="1813712"/>
                  <a:pt x="3685362" y="1744703"/>
                  <a:pt x="3392626" y="1756228"/>
                </a:cubicBezTo>
                <a:cubicBezTo>
                  <a:pt x="3099890" y="1767753"/>
                  <a:pt x="2962504" y="1707795"/>
                  <a:pt x="2812117" y="1756228"/>
                </a:cubicBezTo>
                <a:cubicBezTo>
                  <a:pt x="2661730" y="1804661"/>
                  <a:pt x="2340919" y="1719044"/>
                  <a:pt x="2167753" y="1756228"/>
                </a:cubicBezTo>
                <a:cubicBezTo>
                  <a:pt x="1994587" y="1793412"/>
                  <a:pt x="1912906" y="1710827"/>
                  <a:pt x="1778812" y="1756228"/>
                </a:cubicBezTo>
                <a:cubicBezTo>
                  <a:pt x="1644718" y="1801629"/>
                  <a:pt x="1454323" y="1718497"/>
                  <a:pt x="1198304" y="1756228"/>
                </a:cubicBezTo>
                <a:cubicBezTo>
                  <a:pt x="942285" y="1793959"/>
                  <a:pt x="744685" y="1693181"/>
                  <a:pt x="292711" y="1756228"/>
                </a:cubicBezTo>
                <a:cubicBezTo>
                  <a:pt x="129609" y="1749714"/>
                  <a:pt x="29264" y="1626903"/>
                  <a:pt x="0" y="1463517"/>
                </a:cubicBezTo>
                <a:cubicBezTo>
                  <a:pt x="-10439" y="1178073"/>
                  <a:pt x="48259" y="1147676"/>
                  <a:pt x="0" y="889822"/>
                </a:cubicBezTo>
                <a:cubicBezTo>
                  <a:pt x="-48259" y="631968"/>
                  <a:pt x="69009" y="489509"/>
                  <a:pt x="0" y="292711"/>
                </a:cubicBezTo>
                <a:close/>
              </a:path>
              <a:path w="6971014" h="1756228" stroke="0" extrusionOk="0">
                <a:moveTo>
                  <a:pt x="0" y="292711"/>
                </a:moveTo>
                <a:cubicBezTo>
                  <a:pt x="858" y="87262"/>
                  <a:pt x="144515" y="-41858"/>
                  <a:pt x="292711" y="0"/>
                </a:cubicBezTo>
                <a:cubicBezTo>
                  <a:pt x="452985" y="-24410"/>
                  <a:pt x="585190" y="3517"/>
                  <a:pt x="681652" y="0"/>
                </a:cubicBezTo>
                <a:cubicBezTo>
                  <a:pt x="778114" y="-3517"/>
                  <a:pt x="978886" y="38201"/>
                  <a:pt x="1070592" y="0"/>
                </a:cubicBezTo>
                <a:cubicBezTo>
                  <a:pt x="1162298" y="-38201"/>
                  <a:pt x="1375239" y="8343"/>
                  <a:pt x="1523389" y="0"/>
                </a:cubicBezTo>
                <a:cubicBezTo>
                  <a:pt x="1671539" y="-8343"/>
                  <a:pt x="1755316" y="36373"/>
                  <a:pt x="1976185" y="0"/>
                </a:cubicBezTo>
                <a:cubicBezTo>
                  <a:pt x="2197054" y="-36373"/>
                  <a:pt x="2256106" y="40047"/>
                  <a:pt x="2365126" y="0"/>
                </a:cubicBezTo>
                <a:cubicBezTo>
                  <a:pt x="2474146" y="-40047"/>
                  <a:pt x="2605030" y="15163"/>
                  <a:pt x="2817922" y="0"/>
                </a:cubicBezTo>
                <a:cubicBezTo>
                  <a:pt x="3030814" y="-15163"/>
                  <a:pt x="3316986" y="42289"/>
                  <a:pt x="3526143" y="0"/>
                </a:cubicBezTo>
                <a:cubicBezTo>
                  <a:pt x="3735300" y="-42289"/>
                  <a:pt x="3830736" y="41050"/>
                  <a:pt x="3915083" y="0"/>
                </a:cubicBezTo>
                <a:cubicBezTo>
                  <a:pt x="3999430" y="-41050"/>
                  <a:pt x="4333420" y="76830"/>
                  <a:pt x="4623303" y="0"/>
                </a:cubicBezTo>
                <a:cubicBezTo>
                  <a:pt x="4913186" y="-76830"/>
                  <a:pt x="5188075" y="46857"/>
                  <a:pt x="5331524" y="0"/>
                </a:cubicBezTo>
                <a:cubicBezTo>
                  <a:pt x="5474973" y="-46857"/>
                  <a:pt x="5879159" y="73350"/>
                  <a:pt x="6039744" y="0"/>
                </a:cubicBezTo>
                <a:cubicBezTo>
                  <a:pt x="6200329" y="-73350"/>
                  <a:pt x="6448195" y="23152"/>
                  <a:pt x="6678303" y="0"/>
                </a:cubicBezTo>
                <a:cubicBezTo>
                  <a:pt x="6869684" y="-3104"/>
                  <a:pt x="6962809" y="136252"/>
                  <a:pt x="6971014" y="292711"/>
                </a:cubicBezTo>
                <a:cubicBezTo>
                  <a:pt x="6999871" y="434770"/>
                  <a:pt x="6959467" y="688818"/>
                  <a:pt x="6971014" y="842990"/>
                </a:cubicBezTo>
                <a:cubicBezTo>
                  <a:pt x="6982561" y="997162"/>
                  <a:pt x="6919559" y="1308418"/>
                  <a:pt x="6971014" y="1463517"/>
                </a:cubicBezTo>
                <a:cubicBezTo>
                  <a:pt x="6924678" y="1614128"/>
                  <a:pt x="6860844" y="1749413"/>
                  <a:pt x="6678303" y="1756228"/>
                </a:cubicBezTo>
                <a:cubicBezTo>
                  <a:pt x="6505066" y="1789640"/>
                  <a:pt x="6425760" y="1749014"/>
                  <a:pt x="6289362" y="1756228"/>
                </a:cubicBezTo>
                <a:cubicBezTo>
                  <a:pt x="6152964" y="1763442"/>
                  <a:pt x="5822767" y="1708153"/>
                  <a:pt x="5644998" y="1756228"/>
                </a:cubicBezTo>
                <a:cubicBezTo>
                  <a:pt x="5467229" y="1804303"/>
                  <a:pt x="5149256" y="1748917"/>
                  <a:pt x="5000634" y="1756228"/>
                </a:cubicBezTo>
                <a:cubicBezTo>
                  <a:pt x="4852012" y="1763539"/>
                  <a:pt x="4650574" y="1704692"/>
                  <a:pt x="4356270" y="1756228"/>
                </a:cubicBezTo>
                <a:cubicBezTo>
                  <a:pt x="4061966" y="1807764"/>
                  <a:pt x="3952303" y="1703784"/>
                  <a:pt x="3839617" y="1756228"/>
                </a:cubicBezTo>
                <a:cubicBezTo>
                  <a:pt x="3726931" y="1808672"/>
                  <a:pt x="3572423" y="1741350"/>
                  <a:pt x="3450676" y="1756228"/>
                </a:cubicBezTo>
                <a:cubicBezTo>
                  <a:pt x="3328929" y="1771106"/>
                  <a:pt x="2974698" y="1750098"/>
                  <a:pt x="2806312" y="1756228"/>
                </a:cubicBezTo>
                <a:cubicBezTo>
                  <a:pt x="2637926" y="1762358"/>
                  <a:pt x="2552968" y="1750926"/>
                  <a:pt x="2417372" y="1756228"/>
                </a:cubicBezTo>
                <a:cubicBezTo>
                  <a:pt x="2281776" y="1761530"/>
                  <a:pt x="2129415" y="1755475"/>
                  <a:pt x="1964575" y="1756228"/>
                </a:cubicBezTo>
                <a:cubicBezTo>
                  <a:pt x="1799735" y="1756981"/>
                  <a:pt x="1584057" y="1695924"/>
                  <a:pt x="1320211" y="1756228"/>
                </a:cubicBezTo>
                <a:cubicBezTo>
                  <a:pt x="1056365" y="1816532"/>
                  <a:pt x="715178" y="1707579"/>
                  <a:pt x="292711" y="1756228"/>
                </a:cubicBezTo>
                <a:cubicBezTo>
                  <a:pt x="115153" y="1774761"/>
                  <a:pt x="-1569" y="1639132"/>
                  <a:pt x="0" y="1463517"/>
                </a:cubicBezTo>
                <a:cubicBezTo>
                  <a:pt x="-66446" y="1165057"/>
                  <a:pt x="13936" y="1142688"/>
                  <a:pt x="0" y="866406"/>
                </a:cubicBezTo>
                <a:cubicBezTo>
                  <a:pt x="-13936" y="590124"/>
                  <a:pt x="22982" y="563051"/>
                  <a:pt x="0" y="29271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013900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lí, giới hạn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F18F6C-C1A0-47EF-8FA9-1E002822725E}"/>
              </a:ext>
            </a:extLst>
          </p:cNvPr>
          <p:cNvSpPr/>
          <p:nvPr/>
        </p:nvSpPr>
        <p:spPr>
          <a:xfrm>
            <a:off x="2610393" y="4164143"/>
            <a:ext cx="6971014" cy="1756228"/>
          </a:xfrm>
          <a:custGeom>
            <a:avLst/>
            <a:gdLst>
              <a:gd name="connsiteX0" fmla="*/ 0 w 6971014"/>
              <a:gd name="connsiteY0" fmla="*/ 292711 h 1756228"/>
              <a:gd name="connsiteX1" fmla="*/ 292711 w 6971014"/>
              <a:gd name="connsiteY1" fmla="*/ 0 h 1756228"/>
              <a:gd name="connsiteX2" fmla="*/ 681652 w 6971014"/>
              <a:gd name="connsiteY2" fmla="*/ 0 h 1756228"/>
              <a:gd name="connsiteX3" fmla="*/ 1389872 w 6971014"/>
              <a:gd name="connsiteY3" fmla="*/ 0 h 1756228"/>
              <a:gd name="connsiteX4" fmla="*/ 1970380 w 6971014"/>
              <a:gd name="connsiteY4" fmla="*/ 0 h 1756228"/>
              <a:gd name="connsiteX5" fmla="*/ 2614744 w 6971014"/>
              <a:gd name="connsiteY5" fmla="*/ 0 h 1756228"/>
              <a:gd name="connsiteX6" fmla="*/ 3131397 w 6971014"/>
              <a:gd name="connsiteY6" fmla="*/ 0 h 1756228"/>
              <a:gd name="connsiteX7" fmla="*/ 3584193 w 6971014"/>
              <a:gd name="connsiteY7" fmla="*/ 0 h 1756228"/>
              <a:gd name="connsiteX8" fmla="*/ 4100846 w 6971014"/>
              <a:gd name="connsiteY8" fmla="*/ 0 h 1756228"/>
              <a:gd name="connsiteX9" fmla="*/ 4553642 w 6971014"/>
              <a:gd name="connsiteY9" fmla="*/ 0 h 1756228"/>
              <a:gd name="connsiteX10" fmla="*/ 5006439 w 6971014"/>
              <a:gd name="connsiteY10" fmla="*/ 0 h 1756228"/>
              <a:gd name="connsiteX11" fmla="*/ 5650803 w 6971014"/>
              <a:gd name="connsiteY11" fmla="*/ 0 h 1756228"/>
              <a:gd name="connsiteX12" fmla="*/ 6678303 w 6971014"/>
              <a:gd name="connsiteY12" fmla="*/ 0 h 1756228"/>
              <a:gd name="connsiteX13" fmla="*/ 6971014 w 6971014"/>
              <a:gd name="connsiteY13" fmla="*/ 292711 h 1756228"/>
              <a:gd name="connsiteX14" fmla="*/ 6971014 w 6971014"/>
              <a:gd name="connsiteY14" fmla="*/ 842990 h 1756228"/>
              <a:gd name="connsiteX15" fmla="*/ 6971014 w 6971014"/>
              <a:gd name="connsiteY15" fmla="*/ 1463517 h 1756228"/>
              <a:gd name="connsiteX16" fmla="*/ 6678303 w 6971014"/>
              <a:gd name="connsiteY16" fmla="*/ 1756228 h 1756228"/>
              <a:gd name="connsiteX17" fmla="*/ 5970083 w 6971014"/>
              <a:gd name="connsiteY17" fmla="*/ 1756228 h 1756228"/>
              <a:gd name="connsiteX18" fmla="*/ 5325719 w 6971014"/>
              <a:gd name="connsiteY18" fmla="*/ 1756228 h 1756228"/>
              <a:gd name="connsiteX19" fmla="*/ 4809066 w 6971014"/>
              <a:gd name="connsiteY19" fmla="*/ 1756228 h 1756228"/>
              <a:gd name="connsiteX20" fmla="*/ 4100846 w 6971014"/>
              <a:gd name="connsiteY20" fmla="*/ 1756228 h 1756228"/>
              <a:gd name="connsiteX21" fmla="*/ 3392626 w 6971014"/>
              <a:gd name="connsiteY21" fmla="*/ 1756228 h 1756228"/>
              <a:gd name="connsiteX22" fmla="*/ 2812117 w 6971014"/>
              <a:gd name="connsiteY22" fmla="*/ 1756228 h 1756228"/>
              <a:gd name="connsiteX23" fmla="*/ 2167753 w 6971014"/>
              <a:gd name="connsiteY23" fmla="*/ 1756228 h 1756228"/>
              <a:gd name="connsiteX24" fmla="*/ 1778812 w 6971014"/>
              <a:gd name="connsiteY24" fmla="*/ 1756228 h 1756228"/>
              <a:gd name="connsiteX25" fmla="*/ 1198304 w 6971014"/>
              <a:gd name="connsiteY25" fmla="*/ 1756228 h 1756228"/>
              <a:gd name="connsiteX26" fmla="*/ 292711 w 6971014"/>
              <a:gd name="connsiteY26" fmla="*/ 1756228 h 1756228"/>
              <a:gd name="connsiteX27" fmla="*/ 0 w 6971014"/>
              <a:gd name="connsiteY27" fmla="*/ 1463517 h 1756228"/>
              <a:gd name="connsiteX28" fmla="*/ 0 w 6971014"/>
              <a:gd name="connsiteY28" fmla="*/ 889822 h 1756228"/>
              <a:gd name="connsiteX29" fmla="*/ 0 w 6971014"/>
              <a:gd name="connsiteY29" fmla="*/ 292711 h 175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971014" h="1756228" fill="none" extrusionOk="0">
                <a:moveTo>
                  <a:pt x="0" y="292711"/>
                </a:moveTo>
                <a:cubicBezTo>
                  <a:pt x="-1958" y="134111"/>
                  <a:pt x="153828" y="-4356"/>
                  <a:pt x="292711" y="0"/>
                </a:cubicBezTo>
                <a:cubicBezTo>
                  <a:pt x="405616" y="-7154"/>
                  <a:pt x="522818" y="44663"/>
                  <a:pt x="681652" y="0"/>
                </a:cubicBezTo>
                <a:cubicBezTo>
                  <a:pt x="840486" y="-44663"/>
                  <a:pt x="1095273" y="63013"/>
                  <a:pt x="1389872" y="0"/>
                </a:cubicBezTo>
                <a:cubicBezTo>
                  <a:pt x="1684471" y="-63013"/>
                  <a:pt x="1700628" y="57185"/>
                  <a:pt x="1970380" y="0"/>
                </a:cubicBezTo>
                <a:cubicBezTo>
                  <a:pt x="2240132" y="-57185"/>
                  <a:pt x="2320257" y="68919"/>
                  <a:pt x="2614744" y="0"/>
                </a:cubicBezTo>
                <a:cubicBezTo>
                  <a:pt x="2909231" y="-68919"/>
                  <a:pt x="2903011" y="574"/>
                  <a:pt x="3131397" y="0"/>
                </a:cubicBezTo>
                <a:cubicBezTo>
                  <a:pt x="3359783" y="-574"/>
                  <a:pt x="3482499" y="53983"/>
                  <a:pt x="3584193" y="0"/>
                </a:cubicBezTo>
                <a:cubicBezTo>
                  <a:pt x="3685887" y="-53983"/>
                  <a:pt x="3897891" y="13912"/>
                  <a:pt x="4100846" y="0"/>
                </a:cubicBezTo>
                <a:cubicBezTo>
                  <a:pt x="4303801" y="-13912"/>
                  <a:pt x="4393249" y="30345"/>
                  <a:pt x="4553642" y="0"/>
                </a:cubicBezTo>
                <a:cubicBezTo>
                  <a:pt x="4714035" y="-30345"/>
                  <a:pt x="4840157" y="43967"/>
                  <a:pt x="5006439" y="0"/>
                </a:cubicBezTo>
                <a:cubicBezTo>
                  <a:pt x="5172721" y="-43967"/>
                  <a:pt x="5375280" y="14782"/>
                  <a:pt x="5650803" y="0"/>
                </a:cubicBezTo>
                <a:cubicBezTo>
                  <a:pt x="5926326" y="-14782"/>
                  <a:pt x="6376706" y="87971"/>
                  <a:pt x="6678303" y="0"/>
                </a:cubicBezTo>
                <a:cubicBezTo>
                  <a:pt x="6843265" y="-18232"/>
                  <a:pt x="6970646" y="136473"/>
                  <a:pt x="6971014" y="292711"/>
                </a:cubicBezTo>
                <a:cubicBezTo>
                  <a:pt x="6994517" y="432448"/>
                  <a:pt x="6937710" y="586507"/>
                  <a:pt x="6971014" y="842990"/>
                </a:cubicBezTo>
                <a:cubicBezTo>
                  <a:pt x="7004318" y="1099473"/>
                  <a:pt x="6897955" y="1228891"/>
                  <a:pt x="6971014" y="1463517"/>
                </a:cubicBezTo>
                <a:cubicBezTo>
                  <a:pt x="6971233" y="1621270"/>
                  <a:pt x="6845344" y="1750963"/>
                  <a:pt x="6678303" y="1756228"/>
                </a:cubicBezTo>
                <a:cubicBezTo>
                  <a:pt x="6330542" y="1785683"/>
                  <a:pt x="6322969" y="1745861"/>
                  <a:pt x="5970083" y="1756228"/>
                </a:cubicBezTo>
                <a:cubicBezTo>
                  <a:pt x="5617197" y="1766595"/>
                  <a:pt x="5606234" y="1749247"/>
                  <a:pt x="5325719" y="1756228"/>
                </a:cubicBezTo>
                <a:cubicBezTo>
                  <a:pt x="5045204" y="1763209"/>
                  <a:pt x="4951119" y="1702140"/>
                  <a:pt x="4809066" y="1756228"/>
                </a:cubicBezTo>
                <a:cubicBezTo>
                  <a:pt x="4667013" y="1810316"/>
                  <a:pt x="4257215" y="1698744"/>
                  <a:pt x="4100846" y="1756228"/>
                </a:cubicBezTo>
                <a:cubicBezTo>
                  <a:pt x="3944477" y="1813712"/>
                  <a:pt x="3685362" y="1744703"/>
                  <a:pt x="3392626" y="1756228"/>
                </a:cubicBezTo>
                <a:cubicBezTo>
                  <a:pt x="3099890" y="1767753"/>
                  <a:pt x="2962504" y="1707795"/>
                  <a:pt x="2812117" y="1756228"/>
                </a:cubicBezTo>
                <a:cubicBezTo>
                  <a:pt x="2661730" y="1804661"/>
                  <a:pt x="2340919" y="1719044"/>
                  <a:pt x="2167753" y="1756228"/>
                </a:cubicBezTo>
                <a:cubicBezTo>
                  <a:pt x="1994587" y="1793412"/>
                  <a:pt x="1912906" y="1710827"/>
                  <a:pt x="1778812" y="1756228"/>
                </a:cubicBezTo>
                <a:cubicBezTo>
                  <a:pt x="1644718" y="1801629"/>
                  <a:pt x="1454323" y="1718497"/>
                  <a:pt x="1198304" y="1756228"/>
                </a:cubicBezTo>
                <a:cubicBezTo>
                  <a:pt x="942285" y="1793959"/>
                  <a:pt x="744685" y="1693181"/>
                  <a:pt x="292711" y="1756228"/>
                </a:cubicBezTo>
                <a:cubicBezTo>
                  <a:pt x="129609" y="1749714"/>
                  <a:pt x="29264" y="1626903"/>
                  <a:pt x="0" y="1463517"/>
                </a:cubicBezTo>
                <a:cubicBezTo>
                  <a:pt x="-10439" y="1178073"/>
                  <a:pt x="48259" y="1147676"/>
                  <a:pt x="0" y="889822"/>
                </a:cubicBezTo>
                <a:cubicBezTo>
                  <a:pt x="-48259" y="631968"/>
                  <a:pt x="69009" y="489509"/>
                  <a:pt x="0" y="292711"/>
                </a:cubicBezTo>
                <a:close/>
              </a:path>
              <a:path w="6971014" h="1756228" stroke="0" extrusionOk="0">
                <a:moveTo>
                  <a:pt x="0" y="292711"/>
                </a:moveTo>
                <a:cubicBezTo>
                  <a:pt x="858" y="87262"/>
                  <a:pt x="144515" y="-41858"/>
                  <a:pt x="292711" y="0"/>
                </a:cubicBezTo>
                <a:cubicBezTo>
                  <a:pt x="452985" y="-24410"/>
                  <a:pt x="585190" y="3517"/>
                  <a:pt x="681652" y="0"/>
                </a:cubicBezTo>
                <a:cubicBezTo>
                  <a:pt x="778114" y="-3517"/>
                  <a:pt x="978886" y="38201"/>
                  <a:pt x="1070592" y="0"/>
                </a:cubicBezTo>
                <a:cubicBezTo>
                  <a:pt x="1162298" y="-38201"/>
                  <a:pt x="1375239" y="8343"/>
                  <a:pt x="1523389" y="0"/>
                </a:cubicBezTo>
                <a:cubicBezTo>
                  <a:pt x="1671539" y="-8343"/>
                  <a:pt x="1755316" y="36373"/>
                  <a:pt x="1976185" y="0"/>
                </a:cubicBezTo>
                <a:cubicBezTo>
                  <a:pt x="2197054" y="-36373"/>
                  <a:pt x="2256106" y="40047"/>
                  <a:pt x="2365126" y="0"/>
                </a:cubicBezTo>
                <a:cubicBezTo>
                  <a:pt x="2474146" y="-40047"/>
                  <a:pt x="2605030" y="15163"/>
                  <a:pt x="2817922" y="0"/>
                </a:cubicBezTo>
                <a:cubicBezTo>
                  <a:pt x="3030814" y="-15163"/>
                  <a:pt x="3316986" y="42289"/>
                  <a:pt x="3526143" y="0"/>
                </a:cubicBezTo>
                <a:cubicBezTo>
                  <a:pt x="3735300" y="-42289"/>
                  <a:pt x="3830736" y="41050"/>
                  <a:pt x="3915083" y="0"/>
                </a:cubicBezTo>
                <a:cubicBezTo>
                  <a:pt x="3999430" y="-41050"/>
                  <a:pt x="4333420" y="76830"/>
                  <a:pt x="4623303" y="0"/>
                </a:cubicBezTo>
                <a:cubicBezTo>
                  <a:pt x="4913186" y="-76830"/>
                  <a:pt x="5188075" y="46857"/>
                  <a:pt x="5331524" y="0"/>
                </a:cubicBezTo>
                <a:cubicBezTo>
                  <a:pt x="5474973" y="-46857"/>
                  <a:pt x="5879159" y="73350"/>
                  <a:pt x="6039744" y="0"/>
                </a:cubicBezTo>
                <a:cubicBezTo>
                  <a:pt x="6200329" y="-73350"/>
                  <a:pt x="6448195" y="23152"/>
                  <a:pt x="6678303" y="0"/>
                </a:cubicBezTo>
                <a:cubicBezTo>
                  <a:pt x="6869684" y="-3104"/>
                  <a:pt x="6962809" y="136252"/>
                  <a:pt x="6971014" y="292711"/>
                </a:cubicBezTo>
                <a:cubicBezTo>
                  <a:pt x="6999871" y="434770"/>
                  <a:pt x="6959467" y="688818"/>
                  <a:pt x="6971014" y="842990"/>
                </a:cubicBezTo>
                <a:cubicBezTo>
                  <a:pt x="6982561" y="997162"/>
                  <a:pt x="6919559" y="1308418"/>
                  <a:pt x="6971014" y="1463517"/>
                </a:cubicBezTo>
                <a:cubicBezTo>
                  <a:pt x="6924678" y="1614128"/>
                  <a:pt x="6860844" y="1749413"/>
                  <a:pt x="6678303" y="1756228"/>
                </a:cubicBezTo>
                <a:cubicBezTo>
                  <a:pt x="6505066" y="1789640"/>
                  <a:pt x="6425760" y="1749014"/>
                  <a:pt x="6289362" y="1756228"/>
                </a:cubicBezTo>
                <a:cubicBezTo>
                  <a:pt x="6152964" y="1763442"/>
                  <a:pt x="5822767" y="1708153"/>
                  <a:pt x="5644998" y="1756228"/>
                </a:cubicBezTo>
                <a:cubicBezTo>
                  <a:pt x="5467229" y="1804303"/>
                  <a:pt x="5149256" y="1748917"/>
                  <a:pt x="5000634" y="1756228"/>
                </a:cubicBezTo>
                <a:cubicBezTo>
                  <a:pt x="4852012" y="1763539"/>
                  <a:pt x="4650574" y="1704692"/>
                  <a:pt x="4356270" y="1756228"/>
                </a:cubicBezTo>
                <a:cubicBezTo>
                  <a:pt x="4061966" y="1807764"/>
                  <a:pt x="3952303" y="1703784"/>
                  <a:pt x="3839617" y="1756228"/>
                </a:cubicBezTo>
                <a:cubicBezTo>
                  <a:pt x="3726931" y="1808672"/>
                  <a:pt x="3572423" y="1741350"/>
                  <a:pt x="3450676" y="1756228"/>
                </a:cubicBezTo>
                <a:cubicBezTo>
                  <a:pt x="3328929" y="1771106"/>
                  <a:pt x="2974698" y="1750098"/>
                  <a:pt x="2806312" y="1756228"/>
                </a:cubicBezTo>
                <a:cubicBezTo>
                  <a:pt x="2637926" y="1762358"/>
                  <a:pt x="2552968" y="1750926"/>
                  <a:pt x="2417372" y="1756228"/>
                </a:cubicBezTo>
                <a:cubicBezTo>
                  <a:pt x="2281776" y="1761530"/>
                  <a:pt x="2129415" y="1755475"/>
                  <a:pt x="1964575" y="1756228"/>
                </a:cubicBezTo>
                <a:cubicBezTo>
                  <a:pt x="1799735" y="1756981"/>
                  <a:pt x="1584057" y="1695924"/>
                  <a:pt x="1320211" y="1756228"/>
                </a:cubicBezTo>
                <a:cubicBezTo>
                  <a:pt x="1056365" y="1816532"/>
                  <a:pt x="715178" y="1707579"/>
                  <a:pt x="292711" y="1756228"/>
                </a:cubicBezTo>
                <a:cubicBezTo>
                  <a:pt x="115153" y="1774761"/>
                  <a:pt x="-1569" y="1639132"/>
                  <a:pt x="0" y="1463517"/>
                </a:cubicBezTo>
                <a:cubicBezTo>
                  <a:pt x="-66446" y="1165057"/>
                  <a:pt x="13936" y="1142688"/>
                  <a:pt x="0" y="866406"/>
                </a:cubicBezTo>
                <a:cubicBezTo>
                  <a:pt x="-13936" y="590124"/>
                  <a:pt x="22982" y="563051"/>
                  <a:pt x="0" y="29271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013900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</a:t>
            </a:r>
          </a:p>
        </p:txBody>
      </p:sp>
      <p:sp>
        <p:nvSpPr>
          <p:cNvPr id="4" name="Sun 3">
            <a:hlinkClick r:id="rId3" action="ppaction://hlinksldjump"/>
            <a:extLst>
              <a:ext uri="{FF2B5EF4-FFF2-40B4-BE49-F238E27FC236}">
                <a16:creationId xmlns:a16="http://schemas.microsoft.com/office/drawing/2014/main" id="{F7F3035F-E822-4585-9DAE-F3F6D2D88102}"/>
              </a:ext>
            </a:extLst>
          </p:cNvPr>
          <p:cNvSpPr/>
          <p:nvPr/>
        </p:nvSpPr>
        <p:spPr>
          <a:xfrm>
            <a:off x="337625" y="6091311"/>
            <a:ext cx="630675" cy="570108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5784A81-B3C3-4955-93DA-0C059AE477E7}"/>
              </a:ext>
            </a:extLst>
          </p:cNvPr>
          <p:cNvSpPr/>
          <p:nvPr/>
        </p:nvSpPr>
        <p:spPr>
          <a:xfrm>
            <a:off x="11223700" y="6091311"/>
            <a:ext cx="630675" cy="57010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73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Luoc_do_cac_chau_luc_va_dai_duong">
            <a:extLst>
              <a:ext uri="{FF2B5EF4-FFF2-40B4-BE49-F238E27FC236}">
                <a16:creationId xmlns:a16="http://schemas.microsoft.com/office/drawing/2014/main" id="{03425A6C-1221-4A55-9D86-C02B04E83B0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600075"/>
            <a:ext cx="8135938" cy="4902200"/>
          </a:xfr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BF8EC1-7FCE-4713-84A8-7BD9D0F30F49}"/>
              </a:ext>
            </a:extLst>
          </p:cNvPr>
          <p:cNvSpPr/>
          <p:nvPr/>
        </p:nvSpPr>
        <p:spPr>
          <a:xfrm>
            <a:off x="2351088" y="115889"/>
            <a:ext cx="7848600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D5D8B9A-DDD6-4319-B860-0698E52FE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013" y="5732464"/>
            <a:ext cx="9144001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Em hãy xác định vị trí Châu Phi trên lược đồ.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>
            <a:extLst>
              <a:ext uri="{FF2B5EF4-FFF2-40B4-BE49-F238E27FC236}">
                <a16:creationId xmlns:a16="http://schemas.microsoft.com/office/drawing/2014/main" id="{6826B377-9569-4B0F-95FF-1135EFF32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12" y="201611"/>
            <a:ext cx="8396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cs typeface="Times New Roman" panose="02020603050405020304" pitchFamily="18" charset="0"/>
              </a:rPr>
              <a:t>1. VỊ TRÍ ĐỊA LÍ, GIỚI HẠN</a:t>
            </a:r>
          </a:p>
        </p:txBody>
      </p:sp>
      <p:pic>
        <p:nvPicPr>
          <p:cNvPr id="14341" name="Picture 6" descr="Luoc do tu nhien chau Phi">
            <a:extLst>
              <a:ext uri="{FF2B5EF4-FFF2-40B4-BE49-F238E27FC236}">
                <a16:creationId xmlns:a16="http://schemas.microsoft.com/office/drawing/2014/main" id="{A1102989-57D5-4810-BFA3-76FABB26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785814"/>
            <a:ext cx="8089900" cy="58324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6" name="Picture 22" descr="tmp_2200_331">
            <a:extLst>
              <a:ext uri="{FF2B5EF4-FFF2-40B4-BE49-F238E27FC236}">
                <a16:creationId xmlns:a16="http://schemas.microsoft.com/office/drawing/2014/main" id="{1D236EAA-F5CF-4D99-AA07-C8019EAA6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174750"/>
            <a:ext cx="786765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7" name="Picture 23" descr="tmp_2200_332">
            <a:extLst>
              <a:ext uri="{FF2B5EF4-FFF2-40B4-BE49-F238E27FC236}">
                <a16:creationId xmlns:a16="http://schemas.microsoft.com/office/drawing/2014/main" id="{54BD466C-AF98-4F26-901B-EC962D132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82" y="4595814"/>
            <a:ext cx="93503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7C8166-D052-4985-AF0D-52E3ABFC3A0E}"/>
              </a:ext>
            </a:extLst>
          </p:cNvPr>
          <p:cNvSpPr txBox="1"/>
          <p:nvPr/>
        </p:nvSpPr>
        <p:spPr>
          <a:xfrm>
            <a:off x="4791499" y="6351093"/>
            <a:ext cx="4437433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1 :Lược đồ tự nhiên châu Phi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3">
            <a:extLst>
              <a:ext uri="{FF2B5EF4-FFF2-40B4-BE49-F238E27FC236}">
                <a16:creationId xmlns:a16="http://schemas.microsoft.com/office/drawing/2014/main" id="{E4C1F477-62A6-44A1-9E25-117C1CCF94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838200"/>
            <a:ext cx="0" cy="6019800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7" name="Picture 4" descr="P1010002">
            <a:extLst>
              <a:ext uri="{FF2B5EF4-FFF2-40B4-BE49-F238E27FC236}">
                <a16:creationId xmlns:a16="http://schemas.microsoft.com/office/drawing/2014/main" id="{F53BF668-1FBA-4866-BCE4-EA53ABF51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89" y="1106001"/>
            <a:ext cx="4621212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51" name="Freeform 35">
            <a:extLst>
              <a:ext uri="{FF2B5EF4-FFF2-40B4-BE49-F238E27FC236}">
                <a16:creationId xmlns:a16="http://schemas.microsoft.com/office/drawing/2014/main" id="{2F0AD17A-BC49-48CE-96F9-11F5E682B867}"/>
              </a:ext>
            </a:extLst>
          </p:cNvPr>
          <p:cNvSpPr>
            <a:spLocks/>
          </p:cNvSpPr>
          <p:nvPr/>
        </p:nvSpPr>
        <p:spPr bwMode="auto">
          <a:xfrm rot="11440835">
            <a:off x="8333462" y="2088366"/>
            <a:ext cx="1116535" cy="656845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Rectangle 50">
            <a:extLst>
              <a:ext uri="{FF2B5EF4-FFF2-40B4-BE49-F238E27FC236}">
                <a16:creationId xmlns:a16="http://schemas.microsoft.com/office/drawing/2014/main" id="{A9B37305-2EE1-4E78-9DCD-4B9C7D2EF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331" y="6348169"/>
            <a:ext cx="8364538" cy="404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bg1"/>
                </a:solidFill>
              </a:rPr>
              <a:t>Hình 1: Lược đồ tự nhiên châu Phi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DF3B6E-73DA-49D5-99B3-5A13AC1A4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3219" y="1260500"/>
            <a:ext cx="2447925" cy="2308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Đông Bắc:</a:t>
            </a:r>
          </a:p>
          <a:p>
            <a:pPr eaLnBrk="1" hangingPunct="1"/>
            <a:r>
              <a:rPr lang="en-US" altLang="en-US" sz="2800"/>
              <a:t>Giáp </a:t>
            </a:r>
            <a:r>
              <a:rPr lang="en-US" altLang="en-US" sz="2800" b="1">
                <a:solidFill>
                  <a:srgbClr val="FF0000"/>
                </a:solidFill>
              </a:rPr>
              <a:t>Biển Đỏ</a:t>
            </a:r>
            <a:r>
              <a:rPr lang="en-US" altLang="en-US" sz="2800"/>
              <a:t>, ngăn cách châu Á bằng kênh đào Xuy – ê.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5BE17C-AF73-4395-9AE0-B7095B00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44450"/>
            <a:ext cx="443944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Phía Bắc:</a:t>
            </a:r>
          </a:p>
          <a:p>
            <a:pPr eaLnBrk="1" hangingPunct="1"/>
            <a:r>
              <a:rPr lang="en-US" altLang="en-US" sz="2800"/>
              <a:t>Giáp </a:t>
            </a:r>
            <a:r>
              <a:rPr lang="en-US" altLang="en-US" sz="2800" b="1">
                <a:solidFill>
                  <a:srgbClr val="FF0000"/>
                </a:solidFill>
              </a:rPr>
              <a:t>biển Địa Trung Hải</a:t>
            </a:r>
            <a:r>
              <a:rPr lang="en-US" altLang="en-US" sz="2800"/>
              <a:t>.</a:t>
            </a:r>
          </a:p>
        </p:txBody>
      </p:sp>
      <p:sp>
        <p:nvSpPr>
          <p:cNvPr id="39" name="Freeform 35">
            <a:extLst>
              <a:ext uri="{FF2B5EF4-FFF2-40B4-BE49-F238E27FC236}">
                <a16:creationId xmlns:a16="http://schemas.microsoft.com/office/drawing/2014/main" id="{CA15AE45-3551-4B46-8D3E-6126522965F3}"/>
              </a:ext>
            </a:extLst>
          </p:cNvPr>
          <p:cNvSpPr>
            <a:spLocks/>
          </p:cNvSpPr>
          <p:nvPr/>
        </p:nvSpPr>
        <p:spPr bwMode="auto">
          <a:xfrm rot="9147303">
            <a:off x="6858137" y="1277690"/>
            <a:ext cx="1325563" cy="46038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052589-382D-46B9-BF0B-3771DCF1F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2776" y="4772483"/>
            <a:ext cx="2388368" cy="14462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Đông Nam:</a:t>
            </a:r>
            <a:endParaRPr lang="en-US" altLang="en-US" sz="2800"/>
          </a:p>
          <a:p>
            <a:pPr eaLnBrk="1" hangingPunct="1"/>
            <a:r>
              <a:rPr lang="en-US" altLang="en-US" sz="2800"/>
              <a:t>Giáp</a:t>
            </a:r>
            <a:r>
              <a:rPr lang="en-US" altLang="en-US" sz="2800" b="1">
                <a:solidFill>
                  <a:srgbClr val="FF0000"/>
                </a:solidFill>
              </a:rPr>
              <a:t> Ấn Độ Dương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42" name="Freeform 35">
            <a:extLst>
              <a:ext uri="{FF2B5EF4-FFF2-40B4-BE49-F238E27FC236}">
                <a16:creationId xmlns:a16="http://schemas.microsoft.com/office/drawing/2014/main" id="{879C9BA3-E143-4EBE-94B3-553D0F3A68F4}"/>
              </a:ext>
            </a:extLst>
          </p:cNvPr>
          <p:cNvSpPr>
            <a:spLocks/>
          </p:cNvSpPr>
          <p:nvPr/>
        </p:nvSpPr>
        <p:spPr bwMode="auto">
          <a:xfrm rot="-10003966">
            <a:off x="8900537" y="5232957"/>
            <a:ext cx="865187" cy="46038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7553E68-66A1-4F7F-82F6-C19C79196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621" y="4427327"/>
            <a:ext cx="1908175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Phía Tây:</a:t>
            </a:r>
          </a:p>
          <a:p>
            <a:pPr eaLnBrk="1" hangingPunct="1"/>
            <a:r>
              <a:rPr lang="en-US" altLang="en-US" sz="2800"/>
              <a:t>Giáp </a:t>
            </a:r>
            <a:r>
              <a:rPr lang="en-US" altLang="en-US" sz="2800" b="1">
                <a:solidFill>
                  <a:srgbClr val="FF0000"/>
                </a:solidFill>
              </a:rPr>
              <a:t>Đại Tây Dương</a:t>
            </a:r>
          </a:p>
        </p:txBody>
      </p:sp>
      <p:sp>
        <p:nvSpPr>
          <p:cNvPr id="44" name="Freeform 35">
            <a:extLst>
              <a:ext uri="{FF2B5EF4-FFF2-40B4-BE49-F238E27FC236}">
                <a16:creationId xmlns:a16="http://schemas.microsoft.com/office/drawing/2014/main" id="{58A28406-CC21-42EE-A9A0-473FE13AD64E}"/>
              </a:ext>
            </a:extLst>
          </p:cNvPr>
          <p:cNvSpPr>
            <a:spLocks/>
          </p:cNvSpPr>
          <p:nvPr/>
        </p:nvSpPr>
        <p:spPr bwMode="auto">
          <a:xfrm>
            <a:off x="4262539" y="4427327"/>
            <a:ext cx="1068138" cy="566704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96162AA-F351-47CC-959A-C37D648377A1}"/>
              </a:ext>
            </a:extLst>
          </p:cNvPr>
          <p:cNvSpPr/>
          <p:nvPr/>
        </p:nvSpPr>
        <p:spPr>
          <a:xfrm>
            <a:off x="14080" y="838200"/>
            <a:ext cx="4545961" cy="3394351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D19DC-9402-489D-BA3B-55AE66A97188}"/>
              </a:ext>
            </a:extLst>
          </p:cNvPr>
          <p:cNvSpPr txBox="1"/>
          <p:nvPr/>
        </p:nvSpPr>
        <p:spPr>
          <a:xfrm>
            <a:off x="401151" y="1523166"/>
            <a:ext cx="41588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+mj-lt"/>
              </a:rPr>
              <a:t>1.Cho biết Châu Phi tiếp giáp với châu lục, biển và đại dương nào?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30BEF46A-39DD-412D-8A0A-D6320F25E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5" y="179318"/>
            <a:ext cx="8396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cs typeface="Times New Roman" panose="02020603050405020304" pitchFamily="18" charset="0"/>
              </a:rPr>
              <a:t>1. VỊ TRÍ ĐỊA LÍ, GIỚI HẠN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51" grpId="0" animBg="1"/>
      <p:bldP spid="3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>
            <a:extLst>
              <a:ext uri="{FF2B5EF4-FFF2-40B4-BE49-F238E27FC236}">
                <a16:creationId xmlns:a16="http://schemas.microsoft.com/office/drawing/2014/main" id="{AA17E99C-019D-4A8F-90DB-E0797AB3F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01" y="777875"/>
            <a:ext cx="4830762" cy="5930900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412" name="Picture 6" descr="Luoc do tu nhien chau Phi">
            <a:extLst>
              <a:ext uri="{FF2B5EF4-FFF2-40B4-BE49-F238E27FC236}">
                <a16:creationId xmlns:a16="http://schemas.microsoft.com/office/drawing/2014/main" id="{6CB29084-7530-4235-B01B-905653C7E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50" y="827087"/>
            <a:ext cx="4697413" cy="58324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7" name="Freeform 13">
            <a:extLst>
              <a:ext uri="{FF2B5EF4-FFF2-40B4-BE49-F238E27FC236}">
                <a16:creationId xmlns:a16="http://schemas.microsoft.com/office/drawing/2014/main" id="{02A32992-5694-4A91-BED2-6F67F731F4FB}"/>
              </a:ext>
            </a:extLst>
          </p:cNvPr>
          <p:cNvSpPr>
            <a:spLocks/>
          </p:cNvSpPr>
          <p:nvPr/>
        </p:nvSpPr>
        <p:spPr bwMode="auto">
          <a:xfrm>
            <a:off x="7226276" y="2136190"/>
            <a:ext cx="4694237" cy="107950"/>
          </a:xfrm>
          <a:custGeom>
            <a:avLst/>
            <a:gdLst>
              <a:gd name="T0" fmla="*/ 0 w 3596"/>
              <a:gd name="T1" fmla="*/ 0 h 80"/>
              <a:gd name="T2" fmla="*/ 2147483647 w 3596"/>
              <a:gd name="T3" fmla="*/ 2147483647 h 80"/>
              <a:gd name="T4" fmla="*/ 2147483647 w 3596"/>
              <a:gd name="T5" fmla="*/ 2147483647 h 80"/>
              <a:gd name="T6" fmla="*/ 2147483647 w 3596"/>
              <a:gd name="T7" fmla="*/ 2147483647 h 80"/>
              <a:gd name="T8" fmla="*/ 2147483647 w 3596"/>
              <a:gd name="T9" fmla="*/ 2147483647 h 80"/>
              <a:gd name="T10" fmla="*/ 2147483647 w 3596"/>
              <a:gd name="T11" fmla="*/ 2147483647 h 80"/>
              <a:gd name="T12" fmla="*/ 2147483647 w 3596"/>
              <a:gd name="T13" fmla="*/ 2147483647 h 80"/>
              <a:gd name="T14" fmla="*/ 2147483647 w 3596"/>
              <a:gd name="T15" fmla="*/ 2147483647 h 80"/>
              <a:gd name="T16" fmla="*/ 2147483647 w 3596"/>
              <a:gd name="T17" fmla="*/ 2147483647 h 80"/>
              <a:gd name="T18" fmla="*/ 2147483647 w 3596"/>
              <a:gd name="T19" fmla="*/ 2147483647 h 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596"/>
              <a:gd name="T31" fmla="*/ 0 h 80"/>
              <a:gd name="T32" fmla="*/ 3596 w 3596"/>
              <a:gd name="T33" fmla="*/ 80 h 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596" h="80">
                <a:moveTo>
                  <a:pt x="0" y="0"/>
                </a:moveTo>
                <a:lnTo>
                  <a:pt x="396" y="36"/>
                </a:lnTo>
                <a:lnTo>
                  <a:pt x="736" y="56"/>
                </a:lnTo>
                <a:lnTo>
                  <a:pt x="1040" y="68"/>
                </a:lnTo>
                <a:lnTo>
                  <a:pt x="1424" y="76"/>
                </a:lnTo>
                <a:lnTo>
                  <a:pt x="1760" y="80"/>
                </a:lnTo>
                <a:lnTo>
                  <a:pt x="2052" y="80"/>
                </a:lnTo>
                <a:lnTo>
                  <a:pt x="2332" y="80"/>
                </a:lnTo>
                <a:lnTo>
                  <a:pt x="2868" y="60"/>
                </a:lnTo>
                <a:lnTo>
                  <a:pt x="3596" y="13"/>
                </a:lnTo>
              </a:path>
            </a:pathLst>
          </a:custGeom>
          <a:noFill/>
          <a:ln w="57150">
            <a:solidFill>
              <a:srgbClr val="00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Freeform 14">
            <a:extLst>
              <a:ext uri="{FF2B5EF4-FFF2-40B4-BE49-F238E27FC236}">
                <a16:creationId xmlns:a16="http://schemas.microsoft.com/office/drawing/2014/main" id="{D2E2BF20-FBD8-4853-B711-2917DE59F8CB}"/>
              </a:ext>
            </a:extLst>
          </p:cNvPr>
          <p:cNvSpPr>
            <a:spLocks/>
          </p:cNvSpPr>
          <p:nvPr/>
        </p:nvSpPr>
        <p:spPr bwMode="auto">
          <a:xfrm>
            <a:off x="7223099" y="5500555"/>
            <a:ext cx="4500563" cy="73025"/>
          </a:xfrm>
          <a:custGeom>
            <a:avLst/>
            <a:gdLst>
              <a:gd name="T0" fmla="*/ 2147483647 w 2456"/>
              <a:gd name="T1" fmla="*/ 2147483647 h 48"/>
              <a:gd name="T2" fmla="*/ 2147483647 w 2456"/>
              <a:gd name="T3" fmla="*/ 2147483647 h 48"/>
              <a:gd name="T4" fmla="*/ 2147483647 w 2456"/>
              <a:gd name="T5" fmla="*/ 2147483647 h 48"/>
              <a:gd name="T6" fmla="*/ 2147483647 w 2456"/>
              <a:gd name="T7" fmla="*/ 2147483647 h 48"/>
              <a:gd name="T8" fmla="*/ 2147483647 w 2456"/>
              <a:gd name="T9" fmla="*/ 2147483647 h 48"/>
              <a:gd name="T10" fmla="*/ 2147483647 w 2456"/>
              <a:gd name="T11" fmla="*/ 0 h 48"/>
              <a:gd name="T12" fmla="*/ 2147483647 w 2456"/>
              <a:gd name="T13" fmla="*/ 0 h 48"/>
              <a:gd name="T14" fmla="*/ 2147483647 w 2456"/>
              <a:gd name="T15" fmla="*/ 0 h 48"/>
              <a:gd name="T16" fmla="*/ 2147483647 w 2456"/>
              <a:gd name="T17" fmla="*/ 2147483647 h 48"/>
              <a:gd name="T18" fmla="*/ 0 w 2456"/>
              <a:gd name="T19" fmla="*/ 2147483647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56"/>
              <a:gd name="T31" fmla="*/ 0 h 48"/>
              <a:gd name="T32" fmla="*/ 2456 w 2456"/>
              <a:gd name="T33" fmla="*/ 48 h 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56" h="48">
                <a:moveTo>
                  <a:pt x="2456" y="48"/>
                </a:moveTo>
                <a:lnTo>
                  <a:pt x="2181" y="26"/>
                </a:lnTo>
                <a:lnTo>
                  <a:pt x="1932" y="16"/>
                </a:lnTo>
                <a:lnTo>
                  <a:pt x="1696" y="8"/>
                </a:lnTo>
                <a:lnTo>
                  <a:pt x="1468" y="2"/>
                </a:lnTo>
                <a:lnTo>
                  <a:pt x="1234" y="0"/>
                </a:lnTo>
                <a:lnTo>
                  <a:pt x="1032" y="0"/>
                </a:lnTo>
                <a:lnTo>
                  <a:pt x="837" y="0"/>
                </a:lnTo>
                <a:lnTo>
                  <a:pt x="408" y="4"/>
                </a:lnTo>
                <a:lnTo>
                  <a:pt x="0" y="12"/>
                </a:lnTo>
              </a:path>
            </a:pathLst>
          </a:custGeom>
          <a:noFill/>
          <a:ln w="57150">
            <a:solidFill>
              <a:srgbClr val="00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Line 7">
            <a:extLst>
              <a:ext uri="{FF2B5EF4-FFF2-40B4-BE49-F238E27FC236}">
                <a16:creationId xmlns:a16="http://schemas.microsoft.com/office/drawing/2014/main" id="{5D9C58FC-1948-41D9-82BD-F5586B372F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96894" y="3861594"/>
            <a:ext cx="47529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82" name="AutoShape 22">
            <a:extLst>
              <a:ext uri="{FF2B5EF4-FFF2-40B4-BE49-F238E27FC236}">
                <a16:creationId xmlns:a16="http://schemas.microsoft.com/office/drawing/2014/main" id="{8DCBE662-E54A-48D8-BB02-5DA4F41CE66B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794825" y="2262136"/>
            <a:ext cx="4185630" cy="2828713"/>
          </a:xfrm>
          <a:prstGeom prst="roundRect">
            <a:avLst>
              <a:gd name="adj" fmla="val 9106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0" hangingPunct="0"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56990CE8-00CD-40F1-B448-3347080662F0}"/>
              </a:ext>
            </a:extLst>
          </p:cNvPr>
          <p:cNvSpPr/>
          <p:nvPr/>
        </p:nvSpPr>
        <p:spPr>
          <a:xfrm>
            <a:off x="3315127" y="3406504"/>
            <a:ext cx="3638550" cy="1008062"/>
          </a:xfrm>
          <a:prstGeom prst="rightArrow">
            <a:avLst/>
          </a:prstGeom>
          <a:solidFill>
            <a:srgbClr val="EEA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D70CCDD-0EE0-44CE-8995-242A17C2E215}"/>
              </a:ext>
            </a:extLst>
          </p:cNvPr>
          <p:cNvSpPr/>
          <p:nvPr/>
        </p:nvSpPr>
        <p:spPr>
          <a:xfrm>
            <a:off x="3313931" y="5109236"/>
            <a:ext cx="3640138" cy="855662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503A3FAD-EE98-4760-AE34-5C9111934E0B}"/>
              </a:ext>
            </a:extLst>
          </p:cNvPr>
          <p:cNvSpPr/>
          <p:nvPr/>
        </p:nvSpPr>
        <p:spPr>
          <a:xfrm>
            <a:off x="3354363" y="1707565"/>
            <a:ext cx="3640138" cy="857250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fr-F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fr-FR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69E7A7-3D82-4087-8860-B464BDCF18EE}"/>
              </a:ext>
            </a:extLst>
          </p:cNvPr>
          <p:cNvGrpSpPr/>
          <p:nvPr/>
        </p:nvGrpSpPr>
        <p:grpSpPr>
          <a:xfrm>
            <a:off x="366737" y="2262136"/>
            <a:ext cx="2329662" cy="3202670"/>
            <a:chOff x="366737" y="2262136"/>
            <a:chExt cx="2329662" cy="32026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F55D1E-AAE5-4BF8-97CA-C101C3048F17}"/>
                </a:ext>
              </a:extLst>
            </p:cNvPr>
            <p:cNvSpPr/>
            <p:nvPr/>
          </p:nvSpPr>
          <p:spPr>
            <a:xfrm>
              <a:off x="366737" y="2262136"/>
              <a:ext cx="2290615" cy="282871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904DA2-9300-4994-8306-FE7D9ECCDC5D}"/>
                </a:ext>
              </a:extLst>
            </p:cNvPr>
            <p:cNvSpPr txBox="1"/>
            <p:nvPr/>
          </p:nvSpPr>
          <p:spPr>
            <a:xfrm>
              <a:off x="566838" y="2356263"/>
              <a:ext cx="2129561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 xích đạo 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qua phần lãnh thổ nào của Châu Phi?</a:t>
              </a:r>
            </a:p>
            <a:p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 Box 3">
            <a:extLst>
              <a:ext uri="{FF2B5EF4-FFF2-40B4-BE49-F238E27FC236}">
                <a16:creationId xmlns:a16="http://schemas.microsoft.com/office/drawing/2014/main" id="{A26E8D24-186A-42F4-B30B-5213BB74A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47" y="337118"/>
            <a:ext cx="55328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cs typeface="Times New Roman" panose="02020603050405020304" pitchFamily="18" charset="0"/>
              </a:rPr>
              <a:t>1. VỊ TRÍ ĐỊA LÍ, GIỚI HẠN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82" grpId="0" animBg="1"/>
      <p:bldP spid="2" grpId="0" animBg="1"/>
      <p:bldP spid="2" grpId="1" animBg="1"/>
      <p:bldP spid="17" grpId="0" animBg="1"/>
      <p:bldP spid="17" grpId="1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514</TotalTime>
  <Words>1198</Words>
  <Application>Microsoft Office PowerPoint</Application>
  <PresentationFormat>Widescreen</PresentationFormat>
  <Paragraphs>170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ĐẶC ĐIỂM TỰ NHIÊN: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 Thuyen NGUYEN</cp:lastModifiedBy>
  <cp:revision>63</cp:revision>
  <dcterms:created xsi:type="dcterms:W3CDTF">2021-03-17T00:54:57Z</dcterms:created>
  <dcterms:modified xsi:type="dcterms:W3CDTF">2023-03-17T03:33:29Z</dcterms:modified>
</cp:coreProperties>
</file>