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71" r:id="rId4"/>
    <p:sldId id="261" r:id="rId5"/>
    <p:sldId id="289" r:id="rId6"/>
    <p:sldId id="263" r:id="rId7"/>
    <p:sldId id="286" r:id="rId8"/>
    <p:sldId id="287" r:id="rId9"/>
    <p:sldId id="28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5" r:id="rId18"/>
    <p:sldId id="283" r:id="rId19"/>
    <p:sldId id="284" r:id="rId20"/>
    <p:sldId id="285" r:id="rId21"/>
    <p:sldId id="290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FACD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59" d="100"/>
          <a:sy n="59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FAF-14AF-4237-A48E-86D023BCF2FA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485-D90A-48BC-B35B-B5763B74F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2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D6F5-D838-49EF-BD45-A95D095F0366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gif"/><Relationship Id="rId7" Type="http://schemas.openxmlformats.org/officeDocument/2006/relationships/image" Target="../media/image3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8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1.xm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073595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06676">
            <a:off x="3142731" y="1581474"/>
            <a:ext cx="4953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Káº¿t quáº£ hÃ¬nh áº£nh cho cartoon the gif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 bwMode="auto">
          <a:xfrm>
            <a:off x="2895600" y="2438400"/>
            <a:ext cx="1323763" cy="1536230"/>
          </a:xfrm>
          <a:prstGeom prst="rect">
            <a:avLst/>
          </a:prstGeom>
          <a:noFill/>
        </p:spPr>
      </p:pic>
      <p:pic>
        <p:nvPicPr>
          <p:cNvPr id="11268" name="Picture 4" descr="Káº¿t quáº£ hÃ¬nh áº£nh cho cartoon the gif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12352"/>
          <a:stretch>
            <a:fillRect/>
          </a:stretch>
        </p:blipFill>
        <p:spPr bwMode="auto">
          <a:xfrm>
            <a:off x="5334000" y="2286000"/>
            <a:ext cx="1752600" cy="1642460"/>
          </a:xfrm>
          <a:prstGeom prst="rect">
            <a:avLst/>
          </a:prstGeom>
          <a:noFill/>
        </p:spPr>
      </p:pic>
      <p:sp>
        <p:nvSpPr>
          <p:cNvPr id="11270" name="AutoShape 6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Káº¿t quáº£ hÃ¬nh áº£nh cho cartoon the gif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1" y="3810000"/>
            <a:ext cx="1287290" cy="1600200"/>
          </a:xfrm>
          <a:prstGeom prst="rect">
            <a:avLst/>
          </a:prstGeom>
          <a:noFill/>
        </p:spPr>
      </p:pic>
      <p:pic>
        <p:nvPicPr>
          <p:cNvPr id="11280" name="Picture 16" descr="Káº¿t quáº£ hÃ¬nh áº£nh cho cartoon the gif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3962400"/>
            <a:ext cx="1295400" cy="1610282"/>
          </a:xfrm>
          <a:prstGeom prst="rect">
            <a:avLst/>
          </a:prstGeom>
          <a:noFill/>
        </p:spPr>
      </p:pic>
      <p:sp>
        <p:nvSpPr>
          <p:cNvPr id="11282" name="AutoShape 1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AutoShape 2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Káº¿t quáº£ hÃ¬nh áº£nh cho emoji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giphy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800" y="2514600"/>
            <a:ext cx="3505200" cy="29606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4400" y="119670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533400" y="9906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3426" t="21875" r="62909" b="57292"/>
          <a:stretch>
            <a:fillRect/>
          </a:stretch>
        </p:blipFill>
        <p:spPr bwMode="auto">
          <a:xfrm>
            <a:off x="2743200" y="9144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533400" y="2971800"/>
            <a:ext cx="222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3426" t="43750" r="63104" b="37500"/>
          <a:stretch>
            <a:fillRect/>
          </a:stretch>
        </p:blipFill>
        <p:spPr bwMode="auto">
          <a:xfrm>
            <a:off x="2895600" y="3048000"/>
            <a:ext cx="22394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8785" t="65625" r="77159" b="14583"/>
          <a:stretch>
            <a:fillRect/>
          </a:stretch>
        </p:blipFill>
        <p:spPr bwMode="auto">
          <a:xfrm>
            <a:off x="594360" y="49530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2841" t="65625" r="63104" b="16666"/>
          <a:stretch>
            <a:fillRect/>
          </a:stretch>
        </p:blipFill>
        <p:spPr bwMode="auto">
          <a:xfrm>
            <a:off x="2819400" y="4800600"/>
            <a:ext cx="2581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715000" y="1447800"/>
            <a:ext cx="2895600" cy="441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990600" y="1600200"/>
            <a:ext cx="3343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71215"/>
            <a:ext cx="3048000" cy="2939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37760"/>
            <a:ext cx="67056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NGỌN MÍA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 KHOAI TÂY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127" t="38542" r="38507" b="27083"/>
          <a:stretch>
            <a:fillRect/>
          </a:stretch>
        </p:blipFill>
        <p:spPr bwMode="auto">
          <a:xfrm>
            <a:off x="914399" y="1600200"/>
            <a:ext cx="73475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rgbClr val="A4F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ĐỜI (CÂY BỎNG)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69720"/>
            <a:ext cx="4038600" cy="2917683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lÃ¡ sá»ng Äá»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66899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GỪNG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914400" y="1524000"/>
            <a:ext cx="355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Káº¿t quáº£ hÃ¬nh áº£nh cho cÃ¢y gá»«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26670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HÀNH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 l="-2090" t="14894" r="3848" b="8511"/>
          <a:stretch>
            <a:fillRect/>
          </a:stretch>
        </p:blipFill>
        <p:spPr bwMode="auto">
          <a:xfrm>
            <a:off x="685800" y="1752600"/>
            <a:ext cx="3581400" cy="2743200"/>
          </a:xfrm>
          <a:prstGeom prst="rect">
            <a:avLst/>
          </a:prstGeom>
          <a:noFill/>
        </p:spPr>
      </p:pic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057400"/>
            <a:ext cx="327702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807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TỎI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Káº¿t quáº£ hÃ¬nh áº£nh cho cá»§ tá»i"/>
          <p:cNvPicPr>
            <a:picLocks noChangeAspect="1" noChangeArrowheads="1"/>
          </p:cNvPicPr>
          <p:nvPr/>
        </p:nvPicPr>
        <p:blipFill>
          <a:blip r:embed="rId3" cstate="print"/>
          <a:srcRect l="15341" t="3030" r="18182"/>
          <a:stretch>
            <a:fillRect/>
          </a:stretch>
        </p:blipFill>
        <p:spPr bwMode="auto">
          <a:xfrm>
            <a:off x="914400" y="1600200"/>
            <a:ext cx="3505200" cy="2876062"/>
          </a:xfrm>
          <a:prstGeom prst="rect">
            <a:avLst/>
          </a:prstGeom>
          <a:noFill/>
        </p:spPr>
      </p:pic>
      <p:pic>
        <p:nvPicPr>
          <p:cNvPr id="36868" name="Picture 4" descr="Káº¿t quáº£ hÃ¬nh áº£nh cho tÃ©p tá»i moc máº§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0495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4114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1628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590800"/>
                <a:gridCol w="2514600"/>
              </a:tblGrid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lõm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riềng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dong..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quỳnh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"/>
            <a:ext cx="2133600" cy="2684865"/>
          </a:xfrm>
          <a:prstGeom prst="rect">
            <a:avLst/>
          </a:prstGeom>
          <a:noFill/>
        </p:spPr>
      </p:pic>
      <p:pic>
        <p:nvPicPr>
          <p:cNvPr id="3891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6240"/>
            <a:ext cx="2895600" cy="2711196"/>
          </a:xfrm>
          <a:prstGeom prst="rect">
            <a:avLst/>
          </a:prstGeom>
          <a:noFill/>
        </p:spPr>
      </p:pic>
      <p:pic>
        <p:nvPicPr>
          <p:cNvPr id="38918" name="Picture 6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6240"/>
            <a:ext cx="3211162" cy="2743200"/>
          </a:xfrm>
          <a:prstGeom prst="rect">
            <a:avLst/>
          </a:prstGeom>
          <a:noFill/>
        </p:spPr>
      </p:pic>
      <p:pic>
        <p:nvPicPr>
          <p:cNvPr id="38920" name="Picture 8" descr="Káº¿t quáº£ hÃ¬nh áº£nh cho cÃ¢y thiáº¿t má»c l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" y="3657600"/>
            <a:ext cx="2590800" cy="2590800"/>
          </a:xfrm>
          <a:prstGeom prst="rect">
            <a:avLst/>
          </a:prstGeom>
          <a:noFill/>
        </p:spPr>
      </p:pic>
      <p:pic>
        <p:nvPicPr>
          <p:cNvPr id="38922" name="Picture 10" descr="HÃ¬nh áº£nh cÃ³ liÃ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581400"/>
            <a:ext cx="2438400" cy="2675372"/>
          </a:xfrm>
          <a:prstGeom prst="rect">
            <a:avLst/>
          </a:prstGeom>
          <a:noFill/>
        </p:spPr>
      </p:pic>
      <p:pic>
        <p:nvPicPr>
          <p:cNvPr id="38924" name="Picture 12" descr="Káº¿t quáº£ hÃ¬nh áº£nh cho cÃ¢y cá» tran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733800"/>
            <a:ext cx="28194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30632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1792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2026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1981200" y="1219200"/>
            <a:ext cx="7926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3703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1981200" y="50292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scontent.fsgn2-2.fna.fbcdn.net/v/t1.15752-9/53544643_1232864496889115_141143684887347200_n.jpg?_nc_cat=102&amp;_nc_oc=AQmmskyqnaKFaAmBLgcOeOFRIKPmLD9K24GgqaHSB4hTC1PNVmlwGEnj2EEM0I-ReT4&amp;_nc_ht=scontent.fsgn2-2.fna&amp;oh=f2fce960d6ae9278bbe712ba5cdab887&amp;oe=5D1BE0A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410" r="19549" b="1365"/>
          <a:stretch/>
        </p:blipFill>
        <p:spPr bwMode="auto">
          <a:xfrm rot="16200000">
            <a:off x="3986087" y="966913"/>
            <a:ext cx="2570222" cy="49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133600"/>
          <a:ext cx="7848600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/>
                <a:gridCol w="2616200"/>
                <a:gridCol w="26162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(a)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(b)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9840" y="624840"/>
            <a:ext cx="411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Phiếu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3108960"/>
            <a:ext cx="252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0896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33400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57" y="1905000"/>
            <a:ext cx="865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18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đã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DisgustingComplicatedAmphiuma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00400"/>
            <a:ext cx="3505200" cy="26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2" y="-46007"/>
            <a:ext cx="1535137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0536" y="1603857"/>
            <a:ext cx="204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8" y="693350"/>
            <a:ext cx="1288005" cy="14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886" y="2059433"/>
            <a:ext cx="1788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(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0" y="2596164"/>
            <a:ext cx="1168836" cy="1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0244" y="4102632"/>
            <a:ext cx="1972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4"/>
          <p:cNvPicPr>
            <a:picLocks noChangeAspect="1" noChangeArrowheads="1"/>
          </p:cNvPicPr>
          <p:nvPr/>
        </p:nvPicPr>
        <p:blipFill>
          <a:blip r:embed="rId6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56" y="4581599"/>
            <a:ext cx="1355603" cy="15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4372" y="6083779"/>
            <a:ext cx="2043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76957" y="4611382"/>
            <a:ext cx="1615577" cy="1574781"/>
            <a:chOff x="2321169" y="4913401"/>
            <a:chExt cx="2308696" cy="1899732"/>
          </a:xfrm>
        </p:grpSpPr>
        <p:pic>
          <p:nvPicPr>
            <p:cNvPr id="13" name="Picture 13" descr="Untitled-2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79631" y="6330461"/>
              <a:ext cx="550234" cy="482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e)</a:t>
              </a:r>
              <a:endParaRPr lang="en-US" sz="2000" i="1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653" y="6152757"/>
            <a:ext cx="1744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489957" y="2596165"/>
            <a:ext cx="1121647" cy="1719258"/>
            <a:chOff x="5005754" y="4700588"/>
            <a:chExt cx="1943686" cy="2290308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2166" y="4700588"/>
              <a:ext cx="1927274" cy="2157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05754" y="6457890"/>
              <a:ext cx="683901" cy="533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g</a:t>
              </a:r>
              <a:r>
                <a:rPr lang="en-US" sz="2000" i="1" dirty="0" smtClean="0"/>
                <a:t>)</a:t>
              </a:r>
              <a:endParaRPr lang="en-US" sz="2000" i="1" dirty="0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402" y="4250697"/>
            <a:ext cx="1537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9" y="806947"/>
            <a:ext cx="1217720" cy="14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2888" y="2219060"/>
            <a:ext cx="130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03723" y="2591352"/>
            <a:ext cx="194576" cy="672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9924" y="1048097"/>
            <a:ext cx="375323" cy="55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0244" y="2702906"/>
            <a:ext cx="198545" cy="62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38225" y="3916824"/>
            <a:ext cx="431291" cy="59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24162" y="4507808"/>
            <a:ext cx="663374" cy="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649139" y="3947060"/>
            <a:ext cx="356345" cy="5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83578" y="1041040"/>
            <a:ext cx="387059" cy="77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15509" y="2808618"/>
            <a:ext cx="3336308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4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 b="12352"/>
          <a:stretch>
            <a:fillRect/>
          </a:stretch>
        </p:blipFill>
        <p:spPr bwMode="auto">
          <a:xfrm>
            <a:off x="609600" y="457200"/>
            <a:ext cx="1010376" cy="946880"/>
          </a:xfrm>
          <a:prstGeom prst="rect">
            <a:avLst/>
          </a:prstGeom>
          <a:noFill/>
        </p:spPr>
      </p:pic>
      <p:sp>
        <p:nvSpPr>
          <p:cNvPr id="32" name="Left Arrow 31">
            <a:hlinkClick r:id="rId11" action="ppaction://hlinksldjump"/>
          </p:cNvPr>
          <p:cNvSpPr/>
          <p:nvPr/>
        </p:nvSpPr>
        <p:spPr>
          <a:xfrm>
            <a:off x="457200" y="60198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4008" y="138838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412" y="1139130"/>
            <a:ext cx="858193" cy="1066800"/>
          </a:xfrm>
          <a:prstGeom prst="rect">
            <a:avLst/>
          </a:prstGeom>
          <a:noFill/>
        </p:spPr>
      </p:pic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295400" y="51054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219939" y="3228880"/>
            <a:ext cx="2895600" cy="105273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CC00FF"/>
                </a:solidFill>
              </a:rPr>
              <a:t>Điều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kiện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CC00FF"/>
                </a:solidFill>
              </a:rPr>
              <a:t>ể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hạt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nảy</a:t>
            </a:r>
            <a:r>
              <a:rPr lang="en-US" altLang="en-US" sz="3200" b="1" dirty="0">
                <a:solidFill>
                  <a:srgbClr val="CC00FF"/>
                </a:solidFill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</a:rPr>
              <a:t>mầm</a:t>
            </a:r>
            <a:endParaRPr lang="en-US" altLang="en-US" sz="3200" dirty="0">
              <a:solidFill>
                <a:srgbClr val="CC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582" y="2804506"/>
            <a:ext cx="18117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5515" y="3451622"/>
            <a:ext cx="34188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9578" y="4112804"/>
            <a:ext cx="236173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87047" y="3212470"/>
            <a:ext cx="759655" cy="548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5182" y="3761108"/>
            <a:ext cx="731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7047" y="3775175"/>
            <a:ext cx="745588" cy="576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1111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>
              <a:spcBef>
                <a:spcPct val="0"/>
              </a:spcBef>
              <a:buNone/>
            </a:pPr>
            <a:r>
              <a:rPr lang="fr-F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fr-FR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fr-FR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da-DK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DẠY HỌC: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</a:p>
        </p:txBody>
      </p:sp>
    </p:spTree>
    <p:extLst>
      <p:ext uri="{BB962C8B-B14F-4D97-AF65-F5344CB8AC3E}">
        <p14:creationId xmlns:p14="http://schemas.microsoft.com/office/powerpoint/2010/main" val="1186606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350" y="45063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5096" y="101328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6522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MỌC LÊN TỪ MỘT SỐ BỘ PHẬN CỦA CÂY MẸ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149" y="2833692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2188" y="2997636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788" y="57710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80" y="624969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6354" t="36459" r="51391" b="28125"/>
          <a:stretch>
            <a:fillRect/>
          </a:stretch>
        </p:blipFill>
        <p:spPr bwMode="auto">
          <a:xfrm>
            <a:off x="3886200" y="457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47438" t="38542" r="32650" b="28125"/>
          <a:stretch>
            <a:fillRect/>
          </a:stretch>
        </p:blipFill>
        <p:spPr bwMode="auto">
          <a:xfrm>
            <a:off x="2286000" y="338328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7613" t="36459" r="73060" b="30000"/>
          <a:stretch>
            <a:fillRect/>
          </a:stretch>
        </p:blipFill>
        <p:spPr bwMode="auto">
          <a:xfrm>
            <a:off x="914400" y="533400"/>
            <a:ext cx="25146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628900" y="723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30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content.fhan3-3.fna.fbcdn.net/v/t1.15752-9/54436206_2301362496791540_7112652432735207424_n.jpg?_nc_cat=108&amp;_nc_oc=AQnKN5W3k5MX882bxQE3l6p7fUa97t_He2T1fdzKg2om8C_MJIwPNJOipweSrZENcag&amp;_nc_ht=scontent.fhan3-3.fna&amp;oh=6a6f1c03dd8fb799e1e5e75fb43268c4&amp;oe=5D451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762000"/>
            <a:ext cx="6759262" cy="46144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478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áº¿t quáº£ hÃ¬nh áº£nh cho cÃ¢y khoai l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2971800" cy="3372256"/>
          </a:xfrm>
          <a:prstGeom prst="rect">
            <a:avLst/>
          </a:prstGeom>
          <a:noFill/>
        </p:spPr>
      </p:pic>
      <p:pic>
        <p:nvPicPr>
          <p:cNvPr id="12" name="Picture 11" descr="1de74815d5031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" y="838200"/>
            <a:ext cx="435693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5280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736</Words>
  <Application>Microsoft Office PowerPoint</Application>
  <PresentationFormat>On-screen Show (4:3)</PresentationFormat>
  <Paragraphs>100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24</cp:revision>
  <dcterms:created xsi:type="dcterms:W3CDTF">2019-03-05T01:37:05Z</dcterms:created>
  <dcterms:modified xsi:type="dcterms:W3CDTF">2022-03-22T13:29:53Z</dcterms:modified>
</cp:coreProperties>
</file>