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310" r:id="rId4"/>
    <p:sldId id="287" r:id="rId5"/>
    <p:sldId id="289" r:id="rId6"/>
    <p:sldId id="290" r:id="rId7"/>
    <p:sldId id="304" r:id="rId8"/>
    <p:sldId id="311" r:id="rId9"/>
    <p:sldId id="292" r:id="rId10"/>
    <p:sldId id="293" r:id="rId11"/>
    <p:sldId id="305" r:id="rId12"/>
    <p:sldId id="306" r:id="rId13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0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8.xml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9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2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1.xml"/><Relationship Id="rId6" Type="http://schemas.openxmlformats.org/officeDocument/2006/relationships/tags" Target="../tags/tag4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microsoft.com/office/2007/relationships/hdphoto" Target="../media/image5.wdp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5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tags" Target="../tags/tag6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7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3911" y="106016"/>
            <a:ext cx="2199015" cy="980661"/>
            <a:chOff x="1523998" y="0"/>
            <a:chExt cx="2199015" cy="980661"/>
          </a:xfrm>
        </p:grpSpPr>
        <p:grpSp>
          <p:nvGrpSpPr>
            <p:cNvPr id="3" name="Group 2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97198" y="272285"/>
              <a:ext cx="21258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7030A0"/>
                  </a:solidFill>
                  <a:latin typeface="Times New Roman" panose="02020603050405020304" charset="0"/>
                  <a:cs typeface="Times New Roman" panose="02020603050405020304" charset="0"/>
                </a:rPr>
                <a:t>CHỦ ĐỀ </a:t>
              </a:r>
              <a:r>
                <a:rPr lang="en-US" sz="2800" b="1" dirty="0">
                  <a:solidFill>
                    <a:srgbClr val="7030A0"/>
                  </a:solidFill>
                  <a:latin typeface="Times New Roman" panose="02020603050405020304" charset="0"/>
                  <a:cs typeface="Times New Roman" panose="02020603050405020304" charset="0"/>
                </a:rPr>
                <a:t>14</a:t>
              </a:r>
              <a:endParaRPr lang="vi-VN" sz="28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72460" y="317500"/>
            <a:ext cx="5715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CUỐI NĂM</a:t>
            </a:r>
            <a:endParaRPr lang="vi-VN" sz="3600" dirty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911" y="1704760"/>
            <a:ext cx="9585189" cy="28606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68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 SỐ 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TRONG PHẠM VI 100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580" r="658" b="2041"/>
          <a:stretch>
            <a:fillRect/>
          </a:stretch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/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/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sp>
        <p:nvSpPr>
          <p:cNvPr id="7" name="Oval 6"/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/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				b) 600 + 30 +      = 634</a:t>
              </a:r>
              <a:endParaRPr lang="en-US" sz="2800" dirty="0"/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2217284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9394600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2240200" y="147212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9417516" y="1457614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53388" y="2452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93836" y="2419124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433" y="2982687"/>
            <a:ext cx="5181600" cy="17526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011232" y="303438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/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74023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/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612381" y="302669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/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612381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/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76337" y="4735060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3652842" y="5189884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9860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/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/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/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/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-1" fmla="*/ 0 w 4559300"/>
              <a:gd name="connsiteY0-2" fmla="*/ 1726043 h 1726043"/>
              <a:gd name="connsiteX1-3" fmla="*/ 2844800 w 4559300"/>
              <a:gd name="connsiteY1-4" fmla="*/ 1268843 h 1726043"/>
              <a:gd name="connsiteX2-5" fmla="*/ 3375821 w 4559300"/>
              <a:gd name="connsiteY2-6" fmla="*/ 100443 h 1726043"/>
              <a:gd name="connsiteX3-7" fmla="*/ 4559300 w 4559300"/>
              <a:gd name="connsiteY3-8" fmla="*/ 62343 h 1726043"/>
              <a:gd name="connsiteX4-9" fmla="*/ 4559300 w 4559300"/>
              <a:gd name="connsiteY4-10" fmla="*/ 62343 h 17260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/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Flowchart: Magnetic Disk 16"/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Flowchart: Magnetic Disk 17"/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Flowchart: Magnetic Disk 18"/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Flowchart: Magnetic Disk 19"/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Flowchart: Magnetic Disk 22"/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5" name="Flowchart: Magnetic Disk 24"/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6" name="Flowchart: Magnetic Disk 25"/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7" name="Flowchart: Magnetic Disk 26"/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/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  <a:endParaRPr lang="en-US" sz="28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  <a:endParaRPr lang="en-US" sz="2800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  <a:endParaRPr lang="en-US" sz="28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  <a:endParaRPr lang="en-US" sz="2800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  <a:endParaRPr lang="en-US" sz="2800" dirty="0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/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/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/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/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/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  <a:endParaRPr lang="en-US" sz="2800" dirty="0"/>
                </a:p>
              </p:txBody>
            </p:sp>
          </p:grpSp>
          <p:grpSp>
            <p:nvGrpSpPr>
              <p:cNvPr id="74" name="Group 73"/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  <a:endParaRPr lang="en-US" sz="2800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  <a:endParaRPr lang="en-US" sz="2800" dirty="0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  <a:endParaRPr lang="en-US" sz="2800" dirty="0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  <a:endParaRPr lang="en-US" sz="2800" dirty="0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  <a:endParaRPr lang="en-US" sz="2800" dirty="0"/>
                </a:p>
              </p:txBody>
            </p:sp>
          </p:grpSp>
          <p:grpSp>
            <p:nvGrpSpPr>
              <p:cNvPr id="89" name="Group 88"/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  <a:endParaRPr lang="en-US" sz="2800" dirty="0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/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  <a:endParaRPr lang="en-US" sz="2800" dirty="0"/>
                </a:p>
              </p:txBody>
            </p:sp>
          </p:grpSp>
        </p:grpSp>
        <p:grpSp>
          <p:nvGrpSpPr>
            <p:cNvPr id="95" name="Group 94"/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/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  <a:endParaRPr lang="en-US" sz="2800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/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/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/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/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/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/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/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/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/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/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/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/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/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/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/>
              <p:cNvCxnSpPr/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/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/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  <a:endParaRPr lang="en-US" sz="3200" dirty="0"/>
              </a:p>
            </p:txBody>
          </p:sp>
        </p:grpSp>
        <p:sp>
          <p:nvSpPr>
            <p:cNvPr id="16" name="Rectangle: Rounded Corners 15"/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: Rounded Corners 17"/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/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/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  <a:endParaRPr lang="en-US" sz="3200" dirty="0"/>
              </a:p>
            </p:txBody>
          </p:sp>
        </p:grpSp>
        <p:sp>
          <p:nvSpPr>
            <p:cNvPr id="21" name="Rectangle: Rounded Corners 20"/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Rectangle: Rounded Corners 23"/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/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/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  <a:endParaRPr lang="en-US" sz="3200" dirty="0"/>
              </a:p>
            </p:txBody>
          </p:sp>
        </p:grpSp>
        <p:sp>
          <p:nvSpPr>
            <p:cNvPr id="27" name="Rectangle: Rounded Corners 26"/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Rectangle: Rounded Corners 29"/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/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/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  <a:endParaRPr lang="en-US" sz="3200" dirty="0"/>
              </a:p>
            </p:txBody>
          </p:sp>
        </p:grpSp>
        <p:sp>
          <p:nvSpPr>
            <p:cNvPr id="33" name="Rectangle: Rounded Corners 32"/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ctangle: Rounded Corners 35"/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2" name="Picture 2" descr="Happy Cute Kid Girl Waiter Write Order | Cute kids, Artsy background, Cute  art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>
            <a:fillRect/>
          </a:stretch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439" y="3073138"/>
            <a:ext cx="49860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6600" b="1" dirty="0">
                <a:latin typeface="Times New Roman" panose="02020603050405020304" charset="0"/>
                <a:cs typeface="Times New Roman" panose="02020603050405020304" charset="0"/>
              </a:rPr>
              <a:t>LUYỆN TẬP</a:t>
            </a:r>
            <a:endParaRPr lang="vi-VN" altLang="en-US" sz="6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4" grpId="0" animBg="1"/>
      <p:bldP spid="44" grpId="1" animBg="1"/>
      <p:bldP spid="46" grpId="0"/>
      <p:bldP spid="46" grpId="1"/>
      <p:bldP spid="5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/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  <a:endParaRPr lang="en-US" sz="28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/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_PERSONNUM" val="100"/>
  <p:tag name="ARS_PPT_DBNAME" val="Bai68.Ontapcacsotrongphamvi100[20210615203352140].mdb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WPS Presentation</Application>
  <PresentationFormat>Widescreen</PresentationFormat>
  <Paragraphs>235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Arial</vt:lpstr>
      <vt:lpstr>UTM Cookies</vt:lpstr>
      <vt:lpstr>Segoe Print</vt:lpstr>
      <vt:lpstr>Microsoft YaHei</vt:lpstr>
      <vt:lpstr>Arial Unicode MS</vt:lpstr>
      <vt:lpstr>Calibri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phuong dong</cp:lastModifiedBy>
  <cp:revision>153</cp:revision>
  <dcterms:created xsi:type="dcterms:W3CDTF">2021-06-02T01:34:00Z</dcterms:created>
  <dcterms:modified xsi:type="dcterms:W3CDTF">2024-05-02T01:58:59Z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1E002EB7FFB2461DB610D49EF24EF667_12</vt:lpwstr>
  </property>
  <property fmtid="{D5CDD505-2E9C-101B-9397-08002B2CF9AE}" pid="3" name="KSOProductBuildVer">
    <vt:lpwstr>2057-12.2.0.16731</vt:lpwstr>
  </property>
</Properties>
</file>