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02" r:id="rId2"/>
    <p:sldId id="308" r:id="rId3"/>
    <p:sldId id="303" r:id="rId4"/>
    <p:sldId id="309" r:id="rId5"/>
    <p:sldId id="310" r:id="rId6"/>
    <p:sldId id="297" r:id="rId7"/>
    <p:sldId id="298" r:id="rId8"/>
    <p:sldId id="299" r:id="rId9"/>
    <p:sldId id="301" r:id="rId10"/>
    <p:sldId id="304" r:id="rId11"/>
    <p:sldId id="305" r:id="rId12"/>
    <p:sldId id="272"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imes" panose="02020603050405020304" pitchFamily="18" charset="0"/>
      <p:regular r:id="rId19"/>
      <p:bold r:id="rId20"/>
      <p:italic r:id="rId21"/>
      <p:bold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2D2D"/>
    <a:srgbClr val="EFDDAF"/>
    <a:srgbClr val="FF0000"/>
    <a:srgbClr val="FF1111"/>
    <a:srgbClr val="FF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9789" autoAdjust="0"/>
  </p:normalViewPr>
  <p:slideViewPr>
    <p:cSldViewPr>
      <p:cViewPr varScale="1">
        <p:scale>
          <a:sx n="46" d="100"/>
          <a:sy n="46" d="100"/>
        </p:scale>
        <p:origin x="60"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8C9B6BB-26DB-4D8D-ABF3-9DCDD282E9DA}" type="slidenum">
              <a:rPr lang="en-US" altLang="en-US"/>
              <a:pPr/>
              <a:t>‹#›</a:t>
            </a:fld>
            <a:endParaRPr lang="en-US" altLang="en-US"/>
          </a:p>
        </p:txBody>
      </p:sp>
    </p:spTree>
    <p:extLst>
      <p:ext uri="{BB962C8B-B14F-4D97-AF65-F5344CB8AC3E}">
        <p14:creationId xmlns:p14="http://schemas.microsoft.com/office/powerpoint/2010/main" val="169278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ABA61A50-60B3-4205-AC70-7EECFBD31910}" type="slidenum">
              <a:rPr lang="en-US" altLang="en-US" sz="1200"/>
              <a:pPr algn="r" eaLnBrk="1" hangingPunct="1"/>
              <a:t>6</a:t>
            </a:fld>
            <a:endParaRPr lang="en-US" altLang="en-US" sz="1200"/>
          </a:p>
        </p:txBody>
      </p:sp>
      <p:sp>
        <p:nvSpPr>
          <p:cNvPr id="15363" name="Slide Image Placeholder 1"/>
          <p:cNvSpPr>
            <a:spLocks noGrp="1" noRot="1" noChangeAspect="1" noTextEdit="1"/>
          </p:cNvSpPr>
          <p:nvPr>
            <p:ph type="sldImg"/>
          </p:nvPr>
        </p:nvSpPr>
        <p:spPr>
          <a:ln/>
        </p:spPr>
      </p:sp>
      <p:sp>
        <p:nvSpPr>
          <p:cNvPr id="153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Gọi 2 HS trả lời gv nhận xét ghi điểm, HS thực hiện 2 bài tập vào bảng con. Nhận xét phần kiểm tra bài cũ</a:t>
            </a:r>
          </a:p>
        </p:txBody>
      </p:sp>
      <p:sp>
        <p:nvSpPr>
          <p:cNvPr id="1536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DD3AE0BE-28AB-4979-8B60-2C394F704BAB}" type="slidenum">
              <a:rPr lang="en-US" altLang="en-US" sz="1200">
                <a:latin typeface="Calibri" panose="020F0502020204030204" pitchFamily="34" charset="0"/>
              </a:rPr>
              <a:pPr algn="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0192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AF3BE273-98AA-4F5E-8907-5A6539ACF8D9}" type="slidenum">
              <a:rPr lang="en-US" altLang="en-US" sz="1200"/>
              <a:pPr algn="r" eaLnBrk="1" hangingPunct="1"/>
              <a:t>9</a:t>
            </a:fld>
            <a:endParaRPr lang="en-US" altLang="en-US" sz="1200"/>
          </a:p>
        </p:txBody>
      </p:sp>
      <p:sp>
        <p:nvSpPr>
          <p:cNvPr id="16387"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HS xác định yêu cầu. Ở bài tập b, c có thực ngay không?</a:t>
            </a:r>
          </a:p>
          <a:p>
            <a:pPr eaLnBrk="1" hangingPunct="1">
              <a:buFontTx/>
              <a:buChar char="-"/>
            </a:pPr>
            <a:r>
              <a:rPr lang="en-US" altLang="en-US"/>
              <a:t>Đổi(Đvđ ở số bị trừ).</a:t>
            </a:r>
          </a:p>
          <a:p>
            <a:pPr eaLnBrk="1" hangingPunct="1">
              <a:buFontTx/>
              <a:buChar char="-"/>
            </a:pPr>
            <a:r>
              <a:rPr lang="en-US" altLang="en-US"/>
              <a:t> HD HS cách trình bày bảng</a:t>
            </a:r>
          </a:p>
        </p:txBody>
      </p:sp>
      <p:sp>
        <p:nvSpPr>
          <p:cNvPr id="1638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3CEF0E3C-4983-4F92-8C6E-51ADE19CB88D}" type="slidenum">
              <a:rPr lang="en-US" altLang="en-US" sz="1200">
                <a:latin typeface="Calibri" panose="020F0502020204030204" pitchFamily="34" charset="0"/>
              </a:rPr>
              <a:pPr algn="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1865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E89D7468-577C-426B-9539-BB3B0E93D9F4}" type="slidenum">
              <a:rPr lang="en-US" altLang="en-US" sz="1200"/>
              <a:pPr algn="r" eaLnBrk="1" hangingPunct="1"/>
              <a:t>10</a:t>
            </a:fld>
            <a:endParaRPr lang="en-US" altLang="en-US" sz="1200"/>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HS xác định yêu cầu. Ở bài tập b, c có thực ngay không?</a:t>
            </a:r>
          </a:p>
          <a:p>
            <a:pPr eaLnBrk="1" hangingPunct="1">
              <a:buFontTx/>
              <a:buChar char="-"/>
            </a:pPr>
            <a:r>
              <a:rPr lang="en-US" altLang="en-US"/>
              <a:t>Đổi(Đvđ ở số bị trừ).</a:t>
            </a:r>
          </a:p>
          <a:p>
            <a:pPr eaLnBrk="1" hangingPunct="1">
              <a:buFontTx/>
              <a:buChar char="-"/>
            </a:pPr>
            <a:r>
              <a:rPr lang="en-US" altLang="en-US"/>
              <a:t> HD HS cách trình bày bảng</a:t>
            </a:r>
          </a:p>
        </p:txBody>
      </p:sp>
      <p:sp>
        <p:nvSpPr>
          <p:cNvPr id="204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061E73A5-45F7-4FAD-93E6-C069FB4CD22B}" type="slidenum">
              <a:rPr lang="en-US" altLang="en-US" sz="1200">
                <a:latin typeface="Calibri" panose="020F0502020204030204" pitchFamily="34" charset="0"/>
              </a:rPr>
              <a:pPr algn="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7781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693CB860-1E10-4443-B81A-832FC6EA81A0}" type="slidenum">
              <a:rPr lang="en-US" altLang="en-US" sz="1200"/>
              <a:pPr algn="r" eaLnBrk="1" hangingPunct="1"/>
              <a:t>11</a:t>
            </a:fld>
            <a:endParaRPr lang="en-US" altLang="en-US" sz="120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Gọi 1 HS đọc bài, xác định yêu cầu. </a:t>
            </a:r>
          </a:p>
          <a:p>
            <a:pPr eaLnBrk="1" hangingPunct="1">
              <a:buFontTx/>
              <a:buChar char="-"/>
            </a:pPr>
            <a:r>
              <a:rPr lang="en-US" altLang="en-US"/>
              <a:t> Bài tập a) chúng ta có thể đạt tính thực hiện ngay được không?( Được)</a:t>
            </a:r>
          </a:p>
          <a:p>
            <a:pPr eaLnBrk="1" hangingPunct="1">
              <a:buFontTx/>
              <a:buChar char="-"/>
            </a:pPr>
            <a:r>
              <a:rPr lang="en-US" altLang="en-US"/>
              <a:t> Vậy còn bài tập b và c: Chú ý đổi đơn vị đo.</a:t>
            </a:r>
          </a:p>
          <a:p>
            <a:pPr eaLnBrk="1" hangingPunct="1">
              <a:buFontTx/>
              <a:buChar char="-"/>
            </a:pPr>
            <a:r>
              <a:rPr lang="en-US" altLang="en-US"/>
              <a:t> 14 ngày 15 giờ= ? ngày? Giờ? = 13 ngày 39 giờ</a:t>
            </a:r>
          </a:p>
          <a:p>
            <a:pPr eaLnBrk="1" hangingPunct="1">
              <a:buFontTx/>
              <a:buChar char="-"/>
            </a:pPr>
            <a:r>
              <a:rPr lang="en-US" altLang="en-US"/>
              <a:t> 13 năm 2 tháng = ? Năm ? Tháng = 12 năm 14 tháng</a:t>
            </a:r>
          </a:p>
          <a:p>
            <a:pPr eaLnBrk="1" hangingPunct="1">
              <a:buFontTx/>
              <a:buChar char="-"/>
            </a:pPr>
            <a:r>
              <a:rPr lang="en-US" altLang="en-US"/>
              <a:t> Phân dãy giải bài( phát 3 bảng phụ cho 3 em giải)</a:t>
            </a:r>
          </a:p>
          <a:p>
            <a:pPr eaLnBrk="1" hangingPunct="1">
              <a:buFontTx/>
              <a:buChar char="-"/>
            </a:pPr>
            <a:r>
              <a:rPr lang="en-US" altLang="en-US"/>
              <a:t>GV chấm 1 số em. Treo bài giải của 3 em lên bảng nhận xét ghi điểm.</a:t>
            </a:r>
          </a:p>
          <a:p>
            <a:pPr eaLnBrk="1" hangingPunct="1">
              <a:buFontTx/>
              <a:buChar char="-"/>
            </a:pPr>
            <a:r>
              <a:rPr lang="en-US" altLang="en-US"/>
              <a:t>NHẬN XÉT BÀI TẬP 2</a:t>
            </a:r>
          </a:p>
          <a:p>
            <a:pPr eaLnBrk="1" hangingPunct="1"/>
            <a:r>
              <a:rPr lang="en-US" altLang="en-US"/>
              <a:t>- SAU 2 BÀI TẬP VỪA RỒI CÁC EM ĐÃ CỦNG CỐ ĐƯỢC KĨ NĂNG ĐĂT TÍNH VÀ TÍNH. BÂY GIỜ, CHÚNG TA SẼ CHUYỂN SANG GIẢI BÀI TOÁN ĐỐ.</a:t>
            </a:r>
          </a:p>
        </p:txBody>
      </p:sp>
      <p:sp>
        <p:nvSpPr>
          <p:cNvPr id="215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EC9C3099-DF1C-4C66-9061-0FF98097B2BD}"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494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8AB3A0A7-40A1-427B-9A9D-C6157BEB56DB}" type="slidenum">
              <a:rPr lang="en-US" altLang="en-US" sz="1200"/>
              <a:pPr algn="r" eaLnBrk="1" hangingPunct="1"/>
              <a:t>12</a:t>
            </a:fld>
            <a:endParaRPr lang="en-US" altLang="en-US" sz="1200"/>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Dặn dò.</a:t>
            </a:r>
          </a:p>
          <a:p>
            <a:pPr eaLnBrk="1" hangingPunct="1"/>
            <a:r>
              <a:rPr lang="en-US" altLang="en-US"/>
              <a:t>- Nhận xét tiết học</a:t>
            </a:r>
          </a:p>
        </p:txBody>
      </p:sp>
      <p:sp>
        <p:nvSpPr>
          <p:cNvPr id="204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eaLnBrk="1" hangingPunct="1"/>
            <a:fld id="{E5C1F903-F1CF-41D7-A216-FFBD411A83B4}"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0926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F87EB8-6E8B-4566-8572-D1BF11076C43}" type="slidenum">
              <a:rPr lang="en-US" altLang="en-US"/>
              <a:pPr/>
              <a:t>‹#›</a:t>
            </a:fld>
            <a:endParaRPr lang="en-US" altLang="en-US"/>
          </a:p>
        </p:txBody>
      </p:sp>
    </p:spTree>
    <p:extLst>
      <p:ext uri="{BB962C8B-B14F-4D97-AF65-F5344CB8AC3E}">
        <p14:creationId xmlns:p14="http://schemas.microsoft.com/office/powerpoint/2010/main" val="1454394332"/>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02CE3A-A414-4A17-BA19-926D4E5FC55C}" type="slidenum">
              <a:rPr lang="en-US" altLang="en-US"/>
              <a:pPr/>
              <a:t>‹#›</a:t>
            </a:fld>
            <a:endParaRPr lang="en-US" altLang="en-US"/>
          </a:p>
        </p:txBody>
      </p:sp>
    </p:spTree>
    <p:extLst>
      <p:ext uri="{BB962C8B-B14F-4D97-AF65-F5344CB8AC3E}">
        <p14:creationId xmlns:p14="http://schemas.microsoft.com/office/powerpoint/2010/main" val="3441942873"/>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137834-819E-4D94-A7C1-ECDEFD43D0D4}" type="slidenum">
              <a:rPr lang="en-US" altLang="en-US"/>
              <a:pPr/>
              <a:t>‹#›</a:t>
            </a:fld>
            <a:endParaRPr lang="en-US" altLang="en-US"/>
          </a:p>
        </p:txBody>
      </p:sp>
    </p:spTree>
    <p:extLst>
      <p:ext uri="{BB962C8B-B14F-4D97-AF65-F5344CB8AC3E}">
        <p14:creationId xmlns:p14="http://schemas.microsoft.com/office/powerpoint/2010/main" val="622326428"/>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51D8AD-678A-47B2-9FB5-00C9B2B065F6}" type="slidenum">
              <a:rPr lang="en-US" altLang="en-US"/>
              <a:pPr/>
              <a:t>‹#›</a:t>
            </a:fld>
            <a:endParaRPr lang="en-US" altLang="en-US"/>
          </a:p>
        </p:txBody>
      </p:sp>
    </p:spTree>
    <p:extLst>
      <p:ext uri="{BB962C8B-B14F-4D97-AF65-F5344CB8AC3E}">
        <p14:creationId xmlns:p14="http://schemas.microsoft.com/office/powerpoint/2010/main" val="3069019112"/>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BA0E9F-2200-49E7-A3FA-DB1387A6C48E}" type="slidenum">
              <a:rPr lang="en-US" altLang="en-US"/>
              <a:pPr/>
              <a:t>‹#›</a:t>
            </a:fld>
            <a:endParaRPr lang="en-US" altLang="en-US"/>
          </a:p>
        </p:txBody>
      </p:sp>
    </p:spTree>
    <p:extLst>
      <p:ext uri="{BB962C8B-B14F-4D97-AF65-F5344CB8AC3E}">
        <p14:creationId xmlns:p14="http://schemas.microsoft.com/office/powerpoint/2010/main" val="19820854"/>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0B98C9-DEBB-4825-B249-5974380FB086}" type="slidenum">
              <a:rPr lang="en-US" altLang="en-US"/>
              <a:pPr/>
              <a:t>‹#›</a:t>
            </a:fld>
            <a:endParaRPr lang="en-US" altLang="en-US"/>
          </a:p>
        </p:txBody>
      </p:sp>
    </p:spTree>
    <p:extLst>
      <p:ext uri="{BB962C8B-B14F-4D97-AF65-F5344CB8AC3E}">
        <p14:creationId xmlns:p14="http://schemas.microsoft.com/office/powerpoint/2010/main" val="661126105"/>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11643CD-59E6-4FBC-8CDF-7E4A86F252F6}" type="slidenum">
              <a:rPr lang="en-US" altLang="en-US"/>
              <a:pPr/>
              <a:t>‹#›</a:t>
            </a:fld>
            <a:endParaRPr lang="en-US" altLang="en-US"/>
          </a:p>
        </p:txBody>
      </p:sp>
    </p:spTree>
    <p:extLst>
      <p:ext uri="{BB962C8B-B14F-4D97-AF65-F5344CB8AC3E}">
        <p14:creationId xmlns:p14="http://schemas.microsoft.com/office/powerpoint/2010/main" val="1050226249"/>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BCFABC-EB08-4E3F-82C9-EEF28925E194}" type="slidenum">
              <a:rPr lang="en-US" altLang="en-US"/>
              <a:pPr/>
              <a:t>‹#›</a:t>
            </a:fld>
            <a:endParaRPr lang="en-US" altLang="en-US"/>
          </a:p>
        </p:txBody>
      </p:sp>
    </p:spTree>
    <p:extLst>
      <p:ext uri="{BB962C8B-B14F-4D97-AF65-F5344CB8AC3E}">
        <p14:creationId xmlns:p14="http://schemas.microsoft.com/office/powerpoint/2010/main" val="2771305167"/>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BF771A8-7B8D-4233-9DCD-75A864B04351}" type="slidenum">
              <a:rPr lang="en-US" altLang="en-US"/>
              <a:pPr/>
              <a:t>‹#›</a:t>
            </a:fld>
            <a:endParaRPr lang="en-US" altLang="en-US"/>
          </a:p>
        </p:txBody>
      </p:sp>
    </p:spTree>
    <p:extLst>
      <p:ext uri="{BB962C8B-B14F-4D97-AF65-F5344CB8AC3E}">
        <p14:creationId xmlns:p14="http://schemas.microsoft.com/office/powerpoint/2010/main" val="3029215271"/>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4F7624-3047-4E9F-9680-13370EE6BC57}" type="slidenum">
              <a:rPr lang="en-US" altLang="en-US"/>
              <a:pPr/>
              <a:t>‹#›</a:t>
            </a:fld>
            <a:endParaRPr lang="en-US" altLang="en-US"/>
          </a:p>
        </p:txBody>
      </p:sp>
    </p:spTree>
    <p:extLst>
      <p:ext uri="{BB962C8B-B14F-4D97-AF65-F5344CB8AC3E}">
        <p14:creationId xmlns:p14="http://schemas.microsoft.com/office/powerpoint/2010/main" val="2766550"/>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086ADD-A4B8-4A16-B167-6B2A6A792C34}" type="slidenum">
              <a:rPr lang="en-US" altLang="en-US"/>
              <a:pPr/>
              <a:t>‹#›</a:t>
            </a:fld>
            <a:endParaRPr lang="en-US" altLang="en-US"/>
          </a:p>
        </p:txBody>
      </p:sp>
    </p:spTree>
    <p:extLst>
      <p:ext uri="{BB962C8B-B14F-4D97-AF65-F5344CB8AC3E}">
        <p14:creationId xmlns:p14="http://schemas.microsoft.com/office/powerpoint/2010/main" val="4012822781"/>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0F1F2"/>
            </a:gs>
            <a:gs pos="100000">
              <a:srgbClr val="E0F1F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EA3A8BF-2FFC-4A7B-A6AC-8CE90E73F2D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866900" y="2590800"/>
            <a:ext cx="5410200"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smtClean="0">
                <a:ln/>
                <a:solidFill>
                  <a:schemeClr val="accent6">
                    <a:lumMod val="50000"/>
                  </a:schemeClr>
                </a:solidFill>
              </a:rPr>
              <a:t>KHỞI ĐỘNG</a:t>
            </a:r>
            <a:endParaRPr lang="vi-VN" sz="6000" b="1" dirty="0">
              <a:ln/>
              <a:solidFill>
                <a:schemeClr val="accent6">
                  <a:lumMod val="50000"/>
                </a:schemeClr>
              </a:solidFill>
            </a:endParaRPr>
          </a:p>
        </p:txBody>
      </p:sp>
    </p:spTree>
    <p:extLst>
      <p:ext uri="{BB962C8B-B14F-4D97-AF65-F5344CB8AC3E}">
        <p14:creationId xmlns:p14="http://schemas.microsoft.com/office/powerpoint/2010/main" val="1078044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98525" y="381000"/>
            <a:ext cx="1295400" cy="381000"/>
          </a:xfrm>
          <a:prstGeom prst="rect">
            <a:avLst/>
          </a:prstGeom>
          <a:noFill/>
          <a:ln w="9525">
            <a:noFill/>
            <a:miter lim="800000"/>
            <a:headEnd/>
            <a:tailEnd/>
          </a:ln>
          <a:effectLst/>
        </p:spPr>
        <p:txBody>
          <a:bodyPr/>
          <a:lstStyle/>
          <a:p>
            <a:pPr marL="342900" indent="-342900">
              <a:spcBef>
                <a:spcPct val="20000"/>
              </a:spcBef>
              <a:defRPr/>
            </a:pPr>
            <a:r>
              <a:rPr lang="en-US" sz="3200"/>
              <a:t> </a:t>
            </a:r>
            <a:r>
              <a:rPr lang="en-US" sz="3200" b="1">
                <a:solidFill>
                  <a:srgbClr val="FF0000"/>
                </a:solidFill>
                <a:effectLst>
                  <a:outerShdw blurRad="38100" dist="38100" dir="2700000" algn="tl">
                    <a:srgbClr val="000000">
                      <a:alpha val="43137"/>
                    </a:srgbClr>
                  </a:outerShdw>
                </a:effectLst>
              </a:rPr>
              <a:t>Tính:</a:t>
            </a:r>
          </a:p>
        </p:txBody>
      </p:sp>
      <p:sp>
        <p:nvSpPr>
          <p:cNvPr id="7173" name="Text Box 4"/>
          <p:cNvSpPr txBox="1">
            <a:spLocks noChangeArrowheads="1"/>
          </p:cNvSpPr>
          <p:nvPr/>
        </p:nvSpPr>
        <p:spPr bwMode="auto">
          <a:xfrm>
            <a:off x="2362200" y="304800"/>
            <a:ext cx="579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600" b="1">
                <a:solidFill>
                  <a:schemeClr val="tx2"/>
                </a:solidFill>
              </a:rPr>
              <a:t>   a) 23 phút 25 giây – 15 phút 12 giây</a:t>
            </a:r>
          </a:p>
          <a:p>
            <a:pPr eaLnBrk="1" hangingPunct="1"/>
            <a:r>
              <a:rPr lang="en-US" altLang="en-US" sz="2600" b="1">
                <a:solidFill>
                  <a:schemeClr val="tx2"/>
                </a:solidFill>
              </a:rPr>
              <a:t>   b) 54 phút 21 giây – 21 phút 34 giây</a:t>
            </a:r>
          </a:p>
          <a:p>
            <a:pPr eaLnBrk="1" hangingPunct="1"/>
            <a:r>
              <a:rPr lang="en-US" altLang="en-US" sz="2600" b="1">
                <a:solidFill>
                  <a:schemeClr val="tx2"/>
                </a:solidFill>
              </a:rPr>
              <a:t>   c)  22 giờ 15 phút – 12 giờ 35 phút</a:t>
            </a:r>
            <a:r>
              <a:rPr lang="en-US" altLang="en-US" sz="2600" b="1">
                <a:solidFill>
                  <a:srgbClr val="0000CC"/>
                </a:solidFill>
              </a:rPr>
              <a:t> </a:t>
            </a:r>
            <a:endParaRPr lang="en-US" altLang="en-US" sz="2600" b="1"/>
          </a:p>
        </p:txBody>
      </p:sp>
      <p:sp>
        <p:nvSpPr>
          <p:cNvPr id="13317" name="Text Box 5"/>
          <p:cNvSpPr txBox="1">
            <a:spLocks noChangeArrowheads="1"/>
          </p:cNvSpPr>
          <p:nvPr/>
        </p:nvSpPr>
        <p:spPr bwMode="auto">
          <a:xfrm>
            <a:off x="38100" y="1828800"/>
            <a:ext cx="2895600" cy="685800"/>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a)  23 </a:t>
            </a:r>
            <a:r>
              <a:rPr lang="en-US" sz="2400" b="1" dirty="0" err="1">
                <a:solidFill>
                  <a:srgbClr val="0000CC"/>
                </a:solidFill>
                <a:latin typeface="+mj-lt"/>
              </a:rPr>
              <a:t>phút</a:t>
            </a:r>
            <a:r>
              <a:rPr lang="en-US" sz="2400" b="1" dirty="0">
                <a:solidFill>
                  <a:srgbClr val="0000CC"/>
                </a:solidFill>
                <a:latin typeface="+mj-lt"/>
              </a:rPr>
              <a:t> 25 </a:t>
            </a:r>
            <a:r>
              <a:rPr lang="en-US" sz="2400" b="1" dirty="0" err="1">
                <a:solidFill>
                  <a:srgbClr val="0000CC"/>
                </a:solidFill>
                <a:latin typeface="+mj-lt"/>
              </a:rPr>
              <a:t>giây</a:t>
            </a:r>
            <a:endParaRPr lang="en-US" sz="2400" b="1" dirty="0">
              <a:latin typeface="+mj-lt"/>
            </a:endParaRPr>
          </a:p>
        </p:txBody>
      </p:sp>
      <p:sp>
        <p:nvSpPr>
          <p:cNvPr id="13318" name="Text Box 6"/>
          <p:cNvSpPr txBox="1">
            <a:spLocks noChangeArrowheads="1"/>
          </p:cNvSpPr>
          <p:nvPr/>
        </p:nvSpPr>
        <p:spPr bwMode="auto">
          <a:xfrm>
            <a:off x="450850" y="2619375"/>
            <a:ext cx="2590800" cy="428625"/>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15 </a:t>
            </a:r>
            <a:r>
              <a:rPr lang="en-US" sz="2400" b="1" dirty="0" err="1">
                <a:solidFill>
                  <a:srgbClr val="0000CC"/>
                </a:solidFill>
                <a:latin typeface="+mj-lt"/>
              </a:rPr>
              <a:t>phút</a:t>
            </a:r>
            <a:r>
              <a:rPr lang="en-US" sz="2400" b="1" dirty="0">
                <a:solidFill>
                  <a:srgbClr val="0000CC"/>
                </a:solidFill>
                <a:latin typeface="+mj-lt"/>
              </a:rPr>
              <a:t> 12 </a:t>
            </a:r>
            <a:r>
              <a:rPr lang="en-US" sz="2400" b="1" dirty="0" err="1">
                <a:solidFill>
                  <a:srgbClr val="0000CC"/>
                </a:solidFill>
                <a:latin typeface="+mj-lt"/>
              </a:rPr>
              <a:t>giây</a:t>
            </a:r>
            <a:endParaRPr lang="en-US" sz="2400" b="1" dirty="0">
              <a:solidFill>
                <a:srgbClr val="0000CC"/>
              </a:solidFill>
              <a:latin typeface="+mj-lt"/>
            </a:endParaRPr>
          </a:p>
          <a:p>
            <a:pPr eaLnBrk="1" hangingPunct="1">
              <a:defRPr/>
            </a:pPr>
            <a:r>
              <a:rPr lang="en-US" sz="2400" b="1" dirty="0">
                <a:solidFill>
                  <a:srgbClr val="0000CC"/>
                </a:solidFill>
                <a:latin typeface="+mj-lt"/>
              </a:rPr>
              <a:t>   </a:t>
            </a:r>
            <a:endParaRPr lang="en-US" sz="2400" b="1" dirty="0">
              <a:latin typeface="+mj-lt"/>
            </a:endParaRPr>
          </a:p>
        </p:txBody>
      </p:sp>
      <p:sp>
        <p:nvSpPr>
          <p:cNvPr id="13319" name="Text Box 7"/>
          <p:cNvSpPr txBox="1">
            <a:spLocks noChangeArrowheads="1"/>
          </p:cNvSpPr>
          <p:nvPr/>
        </p:nvSpPr>
        <p:spPr bwMode="auto">
          <a:xfrm>
            <a:off x="4713091" y="4900392"/>
            <a:ext cx="457200" cy="457200"/>
          </a:xfrm>
          <a:prstGeom prst="rect">
            <a:avLst/>
          </a:prstGeom>
          <a:noFill/>
          <a:ln w="9525">
            <a:noFill/>
            <a:miter lim="800000"/>
            <a:headEnd/>
            <a:tailEnd/>
          </a:ln>
          <a:effectLst/>
        </p:spPr>
        <p:txBody>
          <a:bodyPr/>
          <a:lstStyle/>
          <a:p>
            <a:pPr algn="ctr" eaLnBrk="1" hangingPunct="1">
              <a:defRPr/>
            </a:pPr>
            <a:r>
              <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pPr algn="ctr" eaLnBrk="1" hangingPunct="1">
              <a:defRPr/>
            </a:pPr>
            <a:r>
              <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0" name="Text Box 8"/>
          <p:cNvSpPr txBox="1">
            <a:spLocks noChangeArrowheads="1"/>
          </p:cNvSpPr>
          <p:nvPr/>
        </p:nvSpPr>
        <p:spPr bwMode="auto">
          <a:xfrm>
            <a:off x="160067" y="2015445"/>
            <a:ext cx="609600" cy="457200"/>
          </a:xfrm>
          <a:prstGeom prst="rect">
            <a:avLst/>
          </a:prstGeom>
          <a:noFill/>
          <a:ln w="9525">
            <a:noFill/>
            <a:miter lim="800000"/>
            <a:headEnd/>
            <a:tailEnd/>
          </a:ln>
          <a:effectLst/>
        </p:spPr>
        <p:txBody>
          <a:bodyPr/>
          <a:lstStyle/>
          <a:p>
            <a:pPr algn="ctr" eaLnBrk="1" hangingPunct="1">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pPr algn="ctr" eaLnBrk="1" hangingPunct="1">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1" name="Line 9"/>
          <p:cNvSpPr>
            <a:spLocks noChangeShapeType="1"/>
          </p:cNvSpPr>
          <p:nvPr/>
        </p:nvSpPr>
        <p:spPr bwMode="auto">
          <a:xfrm>
            <a:off x="3543300" y="3349625"/>
            <a:ext cx="2065338"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22" name="Line 10"/>
          <p:cNvSpPr>
            <a:spLocks noChangeShapeType="1"/>
          </p:cNvSpPr>
          <p:nvPr/>
        </p:nvSpPr>
        <p:spPr bwMode="auto">
          <a:xfrm>
            <a:off x="444500" y="2687638"/>
            <a:ext cx="1989138"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23" name="Line 11"/>
          <p:cNvSpPr>
            <a:spLocks noChangeShapeType="1"/>
          </p:cNvSpPr>
          <p:nvPr/>
        </p:nvSpPr>
        <p:spPr bwMode="auto">
          <a:xfrm flipV="1">
            <a:off x="1778000" y="5592763"/>
            <a:ext cx="21336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24" name="Line 12"/>
          <p:cNvSpPr>
            <a:spLocks noChangeShapeType="1"/>
          </p:cNvSpPr>
          <p:nvPr/>
        </p:nvSpPr>
        <p:spPr bwMode="auto">
          <a:xfrm>
            <a:off x="6557963" y="3335338"/>
            <a:ext cx="2193925"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25" name="Text Box 13"/>
          <p:cNvSpPr txBox="1">
            <a:spLocks noChangeArrowheads="1"/>
          </p:cNvSpPr>
          <p:nvPr/>
        </p:nvSpPr>
        <p:spPr bwMode="auto">
          <a:xfrm>
            <a:off x="1727223" y="4869908"/>
            <a:ext cx="381000" cy="473616"/>
          </a:xfrm>
          <a:prstGeom prst="rect">
            <a:avLst/>
          </a:prstGeom>
          <a:noFill/>
          <a:ln w="9525">
            <a:noFill/>
            <a:miter lim="800000"/>
            <a:headEnd/>
            <a:tailEnd/>
          </a:ln>
          <a:effectLst/>
        </p:spPr>
        <p:txBody>
          <a:bodyPr/>
          <a:lstStyle/>
          <a:p>
            <a:pPr algn="ctr" eaLnBrk="1" hangingPunct="1">
              <a:defRPr/>
            </a:pPr>
            <a:r>
              <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pPr algn="ctr" eaLnBrk="1" hangingPunct="1">
              <a:defRPr/>
            </a:pPr>
            <a:r>
              <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6" name="Text Box 14"/>
          <p:cNvSpPr txBox="1">
            <a:spLocks noChangeArrowheads="1"/>
          </p:cNvSpPr>
          <p:nvPr/>
        </p:nvSpPr>
        <p:spPr bwMode="auto">
          <a:xfrm>
            <a:off x="3026163" y="2634065"/>
            <a:ext cx="617808" cy="344656"/>
          </a:xfrm>
          <a:prstGeom prst="rect">
            <a:avLst/>
          </a:prstGeom>
          <a:noFill/>
          <a:ln w="9525">
            <a:noFill/>
            <a:miter lim="800000"/>
            <a:headEnd/>
            <a:tailEnd/>
          </a:ln>
          <a:effectLst/>
        </p:spPr>
        <p:txBody>
          <a:bodyPr/>
          <a:lstStyle/>
          <a:p>
            <a:pPr algn="ctr" eaLnBrk="1" hangingPunct="1">
              <a:defRPr/>
            </a:pPr>
            <a:r>
              <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7" name="Text Box 15"/>
          <p:cNvSpPr txBox="1">
            <a:spLocks noChangeArrowheads="1"/>
          </p:cNvSpPr>
          <p:nvPr/>
        </p:nvSpPr>
        <p:spPr bwMode="auto">
          <a:xfrm>
            <a:off x="6340475" y="2657724"/>
            <a:ext cx="457200" cy="457200"/>
          </a:xfrm>
          <a:prstGeom prst="rect">
            <a:avLst/>
          </a:prstGeom>
          <a:noFill/>
          <a:ln w="9525">
            <a:noFill/>
            <a:miter lim="800000"/>
            <a:headEnd/>
            <a:tailEnd/>
          </a:ln>
          <a:effectLst/>
        </p:spPr>
        <p:txBody>
          <a:bodyPr/>
          <a:lstStyle/>
          <a:p>
            <a:pPr algn="ctr" eaLnBrk="1" hangingPunct="1">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pPr algn="ctr" eaLnBrk="1" hangingPunct="1">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8" name="Text Box 16"/>
          <p:cNvSpPr txBox="1">
            <a:spLocks noChangeArrowheads="1"/>
          </p:cNvSpPr>
          <p:nvPr/>
        </p:nvSpPr>
        <p:spPr bwMode="auto">
          <a:xfrm>
            <a:off x="1282700" y="2209800"/>
            <a:ext cx="1430338" cy="381000"/>
          </a:xfrm>
          <a:prstGeom prst="rect">
            <a:avLst/>
          </a:prstGeom>
          <a:noFill/>
          <a:ln w="9525">
            <a:noFill/>
            <a:miter lim="800000"/>
            <a:headEnd/>
            <a:tailEnd/>
          </a:ln>
          <a:effectLst/>
        </p:spPr>
        <p:txBody>
          <a:bodyPr/>
          <a:lstStyle/>
          <a:p>
            <a:pPr algn="ctr" eaLnBrk="1" hangingPunct="1">
              <a:defRPr/>
            </a:pPr>
            <a:r>
              <a:rPr lang="en-US" sz="2400" b="1" dirty="0">
                <a:solidFill>
                  <a:srgbClr val="CC0000"/>
                </a:solidFill>
                <a:latin typeface="+mj-lt"/>
              </a:rPr>
              <a:t> 13 </a:t>
            </a:r>
            <a:r>
              <a:rPr lang="en-US" sz="2400" b="1" dirty="0" err="1">
                <a:solidFill>
                  <a:srgbClr val="CC0000"/>
                </a:solidFill>
                <a:latin typeface="+mj-lt"/>
              </a:rPr>
              <a:t>giây</a:t>
            </a:r>
            <a:endParaRPr lang="en-US" sz="2400" b="1" dirty="0">
              <a:solidFill>
                <a:srgbClr val="CC0000"/>
              </a:solidFill>
              <a:latin typeface="+mj-lt"/>
            </a:endParaRPr>
          </a:p>
          <a:p>
            <a:pPr algn="ctr" eaLnBrk="1" hangingPunct="1">
              <a:defRPr/>
            </a:pPr>
            <a:r>
              <a:rPr lang="en-US" sz="2400" b="1" dirty="0">
                <a:solidFill>
                  <a:srgbClr val="0000CC"/>
                </a:solidFill>
                <a:latin typeface="+mj-lt"/>
              </a:rPr>
              <a:t> </a:t>
            </a:r>
            <a:endParaRPr lang="en-US" sz="2400" b="1" dirty="0">
              <a:latin typeface="+mj-lt"/>
            </a:endParaRPr>
          </a:p>
        </p:txBody>
      </p:sp>
      <p:sp>
        <p:nvSpPr>
          <p:cNvPr id="13329" name="Text Box 17"/>
          <p:cNvSpPr txBox="1">
            <a:spLocks noChangeArrowheads="1"/>
          </p:cNvSpPr>
          <p:nvPr/>
        </p:nvSpPr>
        <p:spPr bwMode="auto">
          <a:xfrm>
            <a:off x="3063875" y="2473325"/>
            <a:ext cx="2819400" cy="4572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      54 </a:t>
            </a:r>
            <a:r>
              <a:rPr lang="en-US" sz="2400" b="1" dirty="0" err="1">
                <a:solidFill>
                  <a:srgbClr val="0000CC"/>
                </a:solidFill>
                <a:latin typeface="+mj-lt"/>
              </a:rPr>
              <a:t>phút</a:t>
            </a:r>
            <a:r>
              <a:rPr lang="en-US" sz="2400" b="1" dirty="0">
                <a:solidFill>
                  <a:srgbClr val="0000CC"/>
                </a:solidFill>
                <a:latin typeface="+mj-lt"/>
              </a:rPr>
              <a:t> 21 </a:t>
            </a:r>
            <a:r>
              <a:rPr lang="en-US" sz="2400" b="1" dirty="0" err="1">
                <a:solidFill>
                  <a:srgbClr val="0000CC"/>
                </a:solidFill>
                <a:latin typeface="+mj-lt"/>
              </a:rPr>
              <a:t>giây</a:t>
            </a:r>
            <a:endParaRPr lang="en-US" sz="2400" b="1" dirty="0">
              <a:latin typeface="+mj-lt"/>
            </a:endParaRPr>
          </a:p>
        </p:txBody>
      </p:sp>
      <p:sp>
        <p:nvSpPr>
          <p:cNvPr id="13330" name="Text Box 18"/>
          <p:cNvSpPr txBox="1">
            <a:spLocks noChangeArrowheads="1"/>
          </p:cNvSpPr>
          <p:nvPr/>
        </p:nvSpPr>
        <p:spPr bwMode="auto">
          <a:xfrm>
            <a:off x="3531394" y="2876440"/>
            <a:ext cx="2217737" cy="457200"/>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21 </a:t>
            </a:r>
            <a:r>
              <a:rPr lang="en-US" sz="2400" b="1" dirty="0" err="1">
                <a:solidFill>
                  <a:srgbClr val="0000CC"/>
                </a:solidFill>
                <a:latin typeface="+mj-lt"/>
              </a:rPr>
              <a:t>phút</a:t>
            </a:r>
            <a:r>
              <a:rPr lang="en-US" sz="2400" b="1" dirty="0">
                <a:solidFill>
                  <a:srgbClr val="0000CC"/>
                </a:solidFill>
                <a:latin typeface="+mj-lt"/>
              </a:rPr>
              <a:t> 34 </a:t>
            </a:r>
            <a:r>
              <a:rPr lang="en-US" sz="2400" b="1" dirty="0" err="1">
                <a:solidFill>
                  <a:srgbClr val="0000CC"/>
                </a:solidFill>
                <a:latin typeface="+mj-lt"/>
              </a:rPr>
              <a:t>giây</a:t>
            </a:r>
            <a:endParaRPr lang="en-US" sz="2400" b="1" dirty="0">
              <a:latin typeface="+mj-lt"/>
            </a:endParaRPr>
          </a:p>
        </p:txBody>
      </p:sp>
      <p:sp>
        <p:nvSpPr>
          <p:cNvPr id="13331" name="Text Box 19"/>
          <p:cNvSpPr txBox="1">
            <a:spLocks noChangeArrowheads="1"/>
          </p:cNvSpPr>
          <p:nvPr/>
        </p:nvSpPr>
        <p:spPr bwMode="auto">
          <a:xfrm>
            <a:off x="7354888" y="3328988"/>
            <a:ext cx="1436687" cy="431800"/>
          </a:xfrm>
          <a:prstGeom prst="rect">
            <a:avLst/>
          </a:prstGeom>
          <a:noFill/>
          <a:ln w="9525">
            <a:noFill/>
            <a:miter lim="800000"/>
            <a:headEnd/>
            <a:tailEnd/>
          </a:ln>
          <a:effectLst/>
        </p:spPr>
        <p:txBody>
          <a:bodyPr/>
          <a:lstStyle/>
          <a:p>
            <a:pPr algn="ctr" eaLnBrk="1" hangingPunct="1">
              <a:defRPr/>
            </a:pPr>
            <a:r>
              <a:rPr lang="en-US" sz="2400" b="1" dirty="0">
                <a:solidFill>
                  <a:srgbClr val="CC0000"/>
                </a:solidFill>
                <a:latin typeface="+mj-lt"/>
              </a:rPr>
              <a:t>    47 </a:t>
            </a:r>
            <a:r>
              <a:rPr lang="en-US" sz="2400" b="1" dirty="0" err="1">
                <a:solidFill>
                  <a:srgbClr val="CC0000"/>
                </a:solidFill>
                <a:latin typeface="+mj-lt"/>
              </a:rPr>
              <a:t>giây</a:t>
            </a:r>
            <a:endParaRPr lang="en-US" sz="2400" b="1" dirty="0">
              <a:solidFill>
                <a:srgbClr val="CC0000"/>
              </a:solidFill>
              <a:latin typeface="+mj-lt"/>
            </a:endParaRPr>
          </a:p>
          <a:p>
            <a:pPr algn="ctr" eaLnBrk="1" hangingPunct="1">
              <a:defRPr/>
            </a:pPr>
            <a:r>
              <a:rPr lang="en-US" sz="2400" b="1" dirty="0">
                <a:solidFill>
                  <a:srgbClr val="0000CC"/>
                </a:solidFill>
                <a:latin typeface="+mj-lt"/>
              </a:rPr>
              <a:t> </a:t>
            </a:r>
            <a:endParaRPr lang="en-US" sz="2400" b="1" dirty="0">
              <a:latin typeface="+mj-lt"/>
            </a:endParaRPr>
          </a:p>
        </p:txBody>
      </p:sp>
      <p:sp>
        <p:nvSpPr>
          <p:cNvPr id="13332" name="Text Box 20"/>
          <p:cNvSpPr txBox="1">
            <a:spLocks noChangeArrowheads="1"/>
          </p:cNvSpPr>
          <p:nvPr/>
        </p:nvSpPr>
        <p:spPr bwMode="auto">
          <a:xfrm>
            <a:off x="6645275" y="2886075"/>
            <a:ext cx="2438400" cy="4318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21 phút 34 giây</a:t>
            </a:r>
            <a:endParaRPr lang="en-US" sz="2400" b="1">
              <a:latin typeface="+mj-lt"/>
            </a:endParaRPr>
          </a:p>
        </p:txBody>
      </p:sp>
      <p:sp>
        <p:nvSpPr>
          <p:cNvPr id="13333" name="Text Box 21"/>
          <p:cNvSpPr txBox="1">
            <a:spLocks noChangeArrowheads="1"/>
          </p:cNvSpPr>
          <p:nvPr/>
        </p:nvSpPr>
        <p:spPr bwMode="auto">
          <a:xfrm>
            <a:off x="6645275" y="2473325"/>
            <a:ext cx="2438400" cy="457200"/>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53 </a:t>
            </a:r>
            <a:r>
              <a:rPr lang="en-US" sz="2400" b="1" dirty="0" err="1">
                <a:solidFill>
                  <a:srgbClr val="0000CC"/>
                </a:solidFill>
                <a:latin typeface="+mj-lt"/>
              </a:rPr>
              <a:t>phút</a:t>
            </a:r>
            <a:r>
              <a:rPr lang="en-US" sz="2400" b="1" dirty="0">
                <a:solidFill>
                  <a:srgbClr val="0000CC"/>
                </a:solidFill>
                <a:latin typeface="+mj-lt"/>
              </a:rPr>
              <a:t> 81 </a:t>
            </a:r>
            <a:r>
              <a:rPr lang="en-US" sz="2400" b="1" dirty="0" err="1">
                <a:solidFill>
                  <a:srgbClr val="0000CC"/>
                </a:solidFill>
                <a:latin typeface="+mj-lt"/>
              </a:rPr>
              <a:t>giây</a:t>
            </a:r>
            <a:endParaRPr lang="en-US" sz="2400" b="1" dirty="0">
              <a:solidFill>
                <a:srgbClr val="0000CC"/>
              </a:solidFill>
              <a:latin typeface="+mj-lt"/>
            </a:endParaRPr>
          </a:p>
          <a:p>
            <a:pPr eaLnBrk="1" hangingPunct="1">
              <a:defRPr/>
            </a:pPr>
            <a:r>
              <a:rPr lang="en-US" sz="2400" b="1" dirty="0">
                <a:solidFill>
                  <a:schemeClr val="tx2"/>
                </a:solidFill>
                <a:latin typeface="+mj-lt"/>
              </a:rPr>
              <a:t>  </a:t>
            </a:r>
            <a:endParaRPr lang="en-US" sz="2400" b="1" dirty="0">
              <a:latin typeface="+mj-lt"/>
            </a:endParaRPr>
          </a:p>
        </p:txBody>
      </p:sp>
      <p:sp>
        <p:nvSpPr>
          <p:cNvPr id="13334" name="AutoShape 22"/>
          <p:cNvSpPr>
            <a:spLocks noChangeArrowheads="1"/>
          </p:cNvSpPr>
          <p:nvPr/>
        </p:nvSpPr>
        <p:spPr bwMode="auto">
          <a:xfrm>
            <a:off x="4056063" y="4856163"/>
            <a:ext cx="838200" cy="152400"/>
          </a:xfrm>
          <a:prstGeom prst="rightArrow">
            <a:avLst>
              <a:gd name="adj1" fmla="val 50000"/>
              <a:gd name="adj2" fmla="val 175000"/>
            </a:avLst>
          </a:prstGeom>
          <a:solidFill>
            <a:srgbClr val="CC0000"/>
          </a:solidFill>
          <a:ln w="28575">
            <a:solidFill>
              <a:schemeClr val="tx1"/>
            </a:solidFill>
            <a:miter lim="800000"/>
            <a:headEnd/>
            <a:tailEnd/>
          </a:ln>
          <a:effectLst/>
        </p:spPr>
        <p:txBody>
          <a:bodyPr wrap="none" anchor="ctr"/>
          <a:lstStyle/>
          <a:p>
            <a:pPr eaLnBrk="1" hangingPunct="1">
              <a:defRPr/>
            </a:pPr>
            <a:endParaRPr lang="en-US" sz="2400" b="1">
              <a:ln>
                <a:solidFill>
                  <a:srgbClr val="FF2D2D"/>
                </a:solidFill>
              </a:ln>
              <a:latin typeface="+mj-lt"/>
            </a:endParaRPr>
          </a:p>
        </p:txBody>
      </p:sp>
      <p:sp>
        <p:nvSpPr>
          <p:cNvPr id="13335" name="AutoShape 23"/>
          <p:cNvSpPr>
            <a:spLocks noChangeArrowheads="1"/>
          </p:cNvSpPr>
          <p:nvPr/>
        </p:nvSpPr>
        <p:spPr bwMode="auto">
          <a:xfrm>
            <a:off x="5789613" y="2657475"/>
            <a:ext cx="838200" cy="152400"/>
          </a:xfrm>
          <a:prstGeom prst="rightArrow">
            <a:avLst>
              <a:gd name="adj1" fmla="val 50000"/>
              <a:gd name="adj2" fmla="val 175000"/>
            </a:avLst>
          </a:prstGeom>
          <a:solidFill>
            <a:srgbClr val="FF0066"/>
          </a:solidFill>
          <a:ln w="28575">
            <a:solidFill>
              <a:schemeClr val="tx1"/>
            </a:solidFill>
            <a:miter lim="800000"/>
            <a:headEnd/>
            <a:tailEnd/>
          </a:ln>
          <a:effectLst/>
        </p:spPr>
        <p:txBody>
          <a:bodyPr wrap="none" anchor="ctr"/>
          <a:lstStyle/>
          <a:p>
            <a:pPr eaLnBrk="1" hangingPunct="1">
              <a:defRPr/>
            </a:pPr>
            <a:endParaRPr lang="en-US" sz="2400" b="1">
              <a:latin typeface="+mj-lt"/>
            </a:endParaRPr>
          </a:p>
        </p:txBody>
      </p:sp>
      <p:sp>
        <p:nvSpPr>
          <p:cNvPr id="13336" name="Text Box 24"/>
          <p:cNvSpPr txBox="1">
            <a:spLocks noChangeArrowheads="1"/>
          </p:cNvSpPr>
          <p:nvPr/>
        </p:nvSpPr>
        <p:spPr bwMode="auto">
          <a:xfrm>
            <a:off x="1901825" y="5119688"/>
            <a:ext cx="2057400" cy="381000"/>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12 </a:t>
            </a:r>
            <a:r>
              <a:rPr lang="en-US" sz="2400" b="1" dirty="0" err="1">
                <a:solidFill>
                  <a:srgbClr val="0000CC"/>
                </a:solidFill>
                <a:latin typeface="+mj-lt"/>
              </a:rPr>
              <a:t>giơ</a:t>
            </a:r>
            <a:r>
              <a:rPr lang="en-US" sz="2400" b="1" dirty="0">
                <a:solidFill>
                  <a:srgbClr val="0000CC"/>
                </a:solidFill>
                <a:latin typeface="+mj-lt"/>
              </a:rPr>
              <a:t>̀ 35 </a:t>
            </a:r>
            <a:r>
              <a:rPr lang="en-US" sz="2400" b="1" dirty="0" err="1">
                <a:solidFill>
                  <a:srgbClr val="0000CC"/>
                </a:solidFill>
                <a:latin typeface="+mj-lt"/>
              </a:rPr>
              <a:t>phút</a:t>
            </a:r>
            <a:endParaRPr lang="en-US" sz="2400" b="1" dirty="0">
              <a:latin typeface="+mj-lt"/>
            </a:endParaRPr>
          </a:p>
        </p:txBody>
      </p:sp>
      <p:sp>
        <p:nvSpPr>
          <p:cNvPr id="13337" name="Text Box 25"/>
          <p:cNvSpPr txBox="1">
            <a:spLocks noChangeArrowheads="1"/>
          </p:cNvSpPr>
          <p:nvPr/>
        </p:nvSpPr>
        <p:spPr bwMode="auto">
          <a:xfrm>
            <a:off x="1447800" y="4694238"/>
            <a:ext cx="2590800" cy="5207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      </a:t>
            </a:r>
            <a:r>
              <a:rPr lang="en-US" sz="2400" b="1" dirty="0">
                <a:solidFill>
                  <a:srgbClr val="0000CC"/>
                </a:solidFill>
                <a:latin typeface="+mj-lt"/>
              </a:rPr>
              <a:t>22 </a:t>
            </a:r>
            <a:r>
              <a:rPr lang="en-US" sz="2400" b="1" dirty="0" err="1">
                <a:solidFill>
                  <a:srgbClr val="0000CC"/>
                </a:solidFill>
                <a:latin typeface="+mj-lt"/>
              </a:rPr>
              <a:t>giơ</a:t>
            </a:r>
            <a:r>
              <a:rPr lang="en-US" sz="2400" b="1" dirty="0">
                <a:solidFill>
                  <a:srgbClr val="0000CC"/>
                </a:solidFill>
                <a:latin typeface="+mj-lt"/>
              </a:rPr>
              <a:t>̀ 15 </a:t>
            </a:r>
            <a:r>
              <a:rPr lang="en-US" sz="2400" b="1" dirty="0" err="1">
                <a:solidFill>
                  <a:srgbClr val="0000CC"/>
                </a:solidFill>
                <a:latin typeface="+mj-lt"/>
              </a:rPr>
              <a:t>phút</a:t>
            </a:r>
            <a:endParaRPr lang="en-US" sz="2400" b="1" dirty="0">
              <a:latin typeface="+mj-lt"/>
            </a:endParaRPr>
          </a:p>
        </p:txBody>
      </p:sp>
      <p:sp>
        <p:nvSpPr>
          <p:cNvPr id="13338" name="Text Box 26"/>
          <p:cNvSpPr txBox="1">
            <a:spLocks noChangeArrowheads="1"/>
          </p:cNvSpPr>
          <p:nvPr/>
        </p:nvSpPr>
        <p:spPr bwMode="auto">
          <a:xfrm>
            <a:off x="4970463" y="4676775"/>
            <a:ext cx="2133600" cy="444500"/>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21 </a:t>
            </a:r>
            <a:r>
              <a:rPr lang="en-US" sz="2400" b="1" dirty="0" err="1">
                <a:solidFill>
                  <a:srgbClr val="0000CC"/>
                </a:solidFill>
                <a:latin typeface="+mj-lt"/>
              </a:rPr>
              <a:t>giơ</a:t>
            </a:r>
            <a:r>
              <a:rPr lang="en-US" sz="2400" b="1" dirty="0">
                <a:solidFill>
                  <a:srgbClr val="0000CC"/>
                </a:solidFill>
                <a:latin typeface="+mj-lt"/>
              </a:rPr>
              <a:t>̀ 75 </a:t>
            </a:r>
            <a:r>
              <a:rPr lang="en-US" sz="2400" b="1" dirty="0" err="1">
                <a:solidFill>
                  <a:srgbClr val="0000CC"/>
                </a:solidFill>
                <a:latin typeface="+mj-lt"/>
              </a:rPr>
              <a:t>phút</a:t>
            </a:r>
            <a:endParaRPr lang="en-US" sz="2400" b="1" dirty="0">
              <a:latin typeface="+mj-lt"/>
            </a:endParaRPr>
          </a:p>
        </p:txBody>
      </p:sp>
      <p:sp>
        <p:nvSpPr>
          <p:cNvPr id="13339" name="Line 27"/>
          <p:cNvSpPr>
            <a:spLocks noChangeShapeType="1"/>
          </p:cNvSpPr>
          <p:nvPr/>
        </p:nvSpPr>
        <p:spPr bwMode="auto">
          <a:xfrm flipV="1">
            <a:off x="4932363" y="5572125"/>
            <a:ext cx="19812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40" name="Text Box 28"/>
          <p:cNvSpPr txBox="1">
            <a:spLocks noChangeArrowheads="1"/>
          </p:cNvSpPr>
          <p:nvPr/>
        </p:nvSpPr>
        <p:spPr bwMode="auto">
          <a:xfrm>
            <a:off x="4948238" y="5119688"/>
            <a:ext cx="2362200" cy="360362"/>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12 </a:t>
            </a:r>
            <a:r>
              <a:rPr lang="en-US" sz="2400" b="1" dirty="0" err="1">
                <a:solidFill>
                  <a:srgbClr val="0000CC"/>
                </a:solidFill>
                <a:latin typeface="+mj-lt"/>
              </a:rPr>
              <a:t>giơ</a:t>
            </a:r>
            <a:r>
              <a:rPr lang="en-US" sz="2400" b="1" dirty="0">
                <a:solidFill>
                  <a:srgbClr val="0000CC"/>
                </a:solidFill>
                <a:latin typeface="+mj-lt"/>
              </a:rPr>
              <a:t>̀ 35 </a:t>
            </a:r>
            <a:r>
              <a:rPr lang="en-US" sz="2400" b="1" dirty="0" err="1">
                <a:solidFill>
                  <a:srgbClr val="0000CC"/>
                </a:solidFill>
                <a:latin typeface="+mj-lt"/>
              </a:rPr>
              <a:t>phút</a:t>
            </a:r>
            <a:endParaRPr lang="en-US" sz="2400" b="1" dirty="0">
              <a:latin typeface="+mj-lt"/>
            </a:endParaRPr>
          </a:p>
        </p:txBody>
      </p:sp>
      <p:sp>
        <p:nvSpPr>
          <p:cNvPr id="13341" name="Text Box 29"/>
          <p:cNvSpPr txBox="1">
            <a:spLocks noChangeArrowheads="1"/>
          </p:cNvSpPr>
          <p:nvPr/>
        </p:nvSpPr>
        <p:spPr bwMode="auto">
          <a:xfrm>
            <a:off x="5789613" y="5654675"/>
            <a:ext cx="1308100" cy="381000"/>
          </a:xfrm>
          <a:prstGeom prst="rect">
            <a:avLst/>
          </a:prstGeom>
          <a:noFill/>
          <a:ln w="9525">
            <a:noFill/>
            <a:miter lim="800000"/>
            <a:headEnd/>
            <a:tailEnd/>
          </a:ln>
          <a:effectLst/>
        </p:spPr>
        <p:txBody>
          <a:bodyPr anchorCtr="1"/>
          <a:lstStyle/>
          <a:p>
            <a:pPr algn="ctr" eaLnBrk="1" hangingPunct="1">
              <a:defRPr/>
            </a:pPr>
            <a:r>
              <a:rPr lang="en-US" sz="2400" b="1" dirty="0">
                <a:solidFill>
                  <a:srgbClr val="CC0000"/>
                </a:solidFill>
                <a:latin typeface="+mj-lt"/>
              </a:rPr>
              <a:t>40 </a:t>
            </a:r>
            <a:r>
              <a:rPr lang="en-US" sz="2400" b="1" dirty="0" err="1">
                <a:solidFill>
                  <a:srgbClr val="CC0000"/>
                </a:solidFill>
                <a:latin typeface="+mj-lt"/>
              </a:rPr>
              <a:t>phút</a:t>
            </a:r>
            <a:endParaRPr lang="en-US" sz="2400" b="1" dirty="0">
              <a:solidFill>
                <a:srgbClr val="CC0000"/>
              </a:solidFill>
              <a:latin typeface="+mj-lt"/>
            </a:endParaRPr>
          </a:p>
          <a:p>
            <a:pPr algn="ctr" eaLnBrk="1" hangingPunct="1">
              <a:defRPr/>
            </a:pPr>
            <a:r>
              <a:rPr lang="en-US" sz="2400" b="1" dirty="0">
                <a:solidFill>
                  <a:srgbClr val="0000CC"/>
                </a:solidFill>
                <a:latin typeface="+mj-lt"/>
              </a:rPr>
              <a:t> </a:t>
            </a:r>
            <a:endParaRPr lang="en-US" sz="2400" b="1" dirty="0">
              <a:latin typeface="+mj-lt"/>
            </a:endParaRPr>
          </a:p>
        </p:txBody>
      </p:sp>
      <p:sp>
        <p:nvSpPr>
          <p:cNvPr id="78" name="Oval 7"/>
          <p:cNvSpPr>
            <a:spLocks noChangeArrowheads="1"/>
          </p:cNvSpPr>
          <p:nvPr/>
        </p:nvSpPr>
        <p:spPr bwMode="auto">
          <a:xfrm>
            <a:off x="365125" y="304800"/>
            <a:ext cx="611188" cy="73574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n-US" sz="2800" b="1">
                <a:ln w="12700">
                  <a:solidFill>
                    <a:srgbClr val="FFFF00"/>
                  </a:solidFill>
                  <a:prstDash val="solid"/>
                </a:ln>
                <a:solidFill>
                  <a:srgbClr val="FF3300"/>
                </a:solidFill>
                <a:effectLst>
                  <a:outerShdw blurRad="41275" dist="20320" dir="1800000" algn="tl" rotWithShape="0">
                    <a:srgbClr val="000000">
                      <a:alpha val="40000"/>
                    </a:srgbClr>
                  </a:outerShdw>
                </a:effectLst>
                <a:cs typeface="Times New Roman" pitchFamily="18" charset="0"/>
              </a:rPr>
              <a:t>1</a:t>
            </a:r>
            <a:r>
              <a:rPr lang="en-US" sz="2400" b="1">
                <a:ln w="12700">
                  <a:solidFill>
                    <a:srgbClr val="FFFF00"/>
                  </a:solidFill>
                  <a:prstDash val="solid"/>
                </a:ln>
                <a:solidFill>
                  <a:srgbClr val="FF3300"/>
                </a:solidFill>
                <a:effectLst>
                  <a:outerShdw blurRad="41275" dist="20320" dir="1800000" algn="tl" rotWithShape="0">
                    <a:srgbClr val="000000">
                      <a:alpha val="40000"/>
                    </a:srgbClr>
                  </a:outerShdw>
                </a:effectLst>
                <a:cs typeface="Times New Roman" pitchFamily="18" charset="0"/>
              </a:rPr>
              <a:t> </a:t>
            </a:r>
            <a:endParaRPr lang="en-US" b="1">
              <a:ln w="12700">
                <a:solidFill>
                  <a:srgbClr val="FFFF00"/>
                </a:solidFill>
                <a:prstDash val="solid"/>
              </a:ln>
              <a:solidFill>
                <a:srgbClr val="FF3300"/>
              </a:solidFill>
              <a:effectLst>
                <a:outerShdw blurRad="41275" dist="20320" dir="1800000" algn="tl" rotWithShape="0">
                  <a:srgbClr val="000000">
                    <a:alpha val="40000"/>
                  </a:srgbClr>
                </a:outerShdw>
              </a:effectLst>
              <a:cs typeface="Times New Roman" pitchFamily="18" charset="0"/>
            </a:endParaRPr>
          </a:p>
        </p:txBody>
      </p:sp>
      <p:sp>
        <p:nvSpPr>
          <p:cNvPr id="33" name="Text Box 16"/>
          <p:cNvSpPr txBox="1">
            <a:spLocks noChangeArrowheads="1"/>
          </p:cNvSpPr>
          <p:nvPr/>
        </p:nvSpPr>
        <p:spPr bwMode="auto">
          <a:xfrm>
            <a:off x="530225" y="2209800"/>
            <a:ext cx="1181100" cy="381000"/>
          </a:xfrm>
          <a:prstGeom prst="rect">
            <a:avLst/>
          </a:prstGeom>
          <a:noFill/>
          <a:ln w="9525">
            <a:noFill/>
            <a:miter lim="800000"/>
            <a:headEnd/>
            <a:tailEnd/>
          </a:ln>
          <a:effectLst/>
        </p:spPr>
        <p:txBody>
          <a:bodyPr/>
          <a:lstStyle/>
          <a:p>
            <a:pPr algn="ctr" eaLnBrk="1" hangingPunct="1">
              <a:defRPr/>
            </a:pPr>
            <a:r>
              <a:rPr lang="en-US" sz="2400" b="1" dirty="0">
                <a:solidFill>
                  <a:srgbClr val="CC0000"/>
                </a:solidFill>
                <a:latin typeface="+mj-lt"/>
              </a:rPr>
              <a:t>8 </a:t>
            </a:r>
            <a:r>
              <a:rPr lang="en-US" sz="2400" b="1" dirty="0" err="1">
                <a:solidFill>
                  <a:srgbClr val="CC0000"/>
                </a:solidFill>
                <a:latin typeface="+mj-lt"/>
              </a:rPr>
              <a:t>phút</a:t>
            </a:r>
            <a:r>
              <a:rPr lang="en-US" sz="2400" b="1" dirty="0">
                <a:solidFill>
                  <a:srgbClr val="CC0000"/>
                </a:solidFill>
                <a:latin typeface="+mj-lt"/>
              </a:rPr>
              <a:t>  </a:t>
            </a:r>
          </a:p>
          <a:p>
            <a:pPr algn="ctr" eaLnBrk="1" hangingPunct="1">
              <a:defRPr/>
            </a:pPr>
            <a:r>
              <a:rPr lang="en-US" sz="2400" b="1" dirty="0">
                <a:solidFill>
                  <a:srgbClr val="0000CC"/>
                </a:solidFill>
                <a:latin typeface="+mj-lt"/>
              </a:rPr>
              <a:t> </a:t>
            </a:r>
            <a:endParaRPr lang="en-US" sz="2400" b="1" dirty="0">
              <a:latin typeface="+mj-lt"/>
            </a:endParaRPr>
          </a:p>
        </p:txBody>
      </p:sp>
      <p:sp>
        <p:nvSpPr>
          <p:cNvPr id="34" name="Oval 33"/>
          <p:cNvSpPr/>
          <p:nvPr/>
        </p:nvSpPr>
        <p:spPr>
          <a:xfrm>
            <a:off x="4629150" y="2241550"/>
            <a:ext cx="528638" cy="146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 Box 17"/>
          <p:cNvSpPr txBox="1">
            <a:spLocks noChangeArrowheads="1"/>
          </p:cNvSpPr>
          <p:nvPr/>
        </p:nvSpPr>
        <p:spPr bwMode="auto">
          <a:xfrm>
            <a:off x="3026568" y="1815340"/>
            <a:ext cx="5046663" cy="457200"/>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b)   54 </a:t>
            </a:r>
            <a:r>
              <a:rPr lang="en-US" sz="2400" b="1" dirty="0" err="1">
                <a:solidFill>
                  <a:srgbClr val="0000CC"/>
                </a:solidFill>
                <a:latin typeface="+mj-lt"/>
              </a:rPr>
              <a:t>phút</a:t>
            </a:r>
            <a:r>
              <a:rPr lang="en-US" sz="2400" b="1" dirty="0">
                <a:solidFill>
                  <a:srgbClr val="0000CC"/>
                </a:solidFill>
                <a:latin typeface="+mj-lt"/>
              </a:rPr>
              <a:t> 21 </a:t>
            </a:r>
            <a:r>
              <a:rPr lang="en-US" sz="2400" b="1" dirty="0" err="1">
                <a:solidFill>
                  <a:srgbClr val="0000CC"/>
                </a:solidFill>
                <a:latin typeface="+mj-lt"/>
              </a:rPr>
              <a:t>giây</a:t>
            </a:r>
            <a:r>
              <a:rPr lang="en-US" sz="2400" b="1" dirty="0">
                <a:solidFill>
                  <a:srgbClr val="0000CC"/>
                </a:solidFill>
                <a:latin typeface="+mj-lt"/>
              </a:rPr>
              <a:t> = </a:t>
            </a:r>
            <a:r>
              <a:rPr lang="en-US" sz="2400" b="1" dirty="0">
                <a:solidFill>
                  <a:srgbClr val="0000CC"/>
                </a:solidFill>
              </a:rPr>
              <a:t>53 </a:t>
            </a:r>
            <a:r>
              <a:rPr lang="en-US" sz="2400" b="1" dirty="0" err="1">
                <a:solidFill>
                  <a:srgbClr val="0000CC"/>
                </a:solidFill>
              </a:rPr>
              <a:t>phút</a:t>
            </a:r>
            <a:r>
              <a:rPr lang="en-US" sz="2400" b="1" dirty="0">
                <a:solidFill>
                  <a:srgbClr val="0000CC"/>
                </a:solidFill>
              </a:rPr>
              <a:t> 81 </a:t>
            </a:r>
            <a:r>
              <a:rPr lang="en-US" sz="2400" b="1" dirty="0" err="1">
                <a:solidFill>
                  <a:srgbClr val="0000CC"/>
                </a:solidFill>
              </a:rPr>
              <a:t>giây</a:t>
            </a:r>
            <a:endParaRPr lang="en-US" sz="2400" b="1" dirty="0">
              <a:solidFill>
                <a:srgbClr val="0000CC"/>
              </a:solidFill>
            </a:endParaRPr>
          </a:p>
          <a:p>
            <a:pPr eaLnBrk="1" hangingPunct="1">
              <a:defRPr/>
            </a:pPr>
            <a:endParaRPr lang="en-US" sz="2400" b="1" dirty="0">
              <a:latin typeface="+mj-lt"/>
            </a:endParaRPr>
          </a:p>
        </p:txBody>
      </p:sp>
      <p:sp>
        <p:nvSpPr>
          <p:cNvPr id="36" name="Text Box 19"/>
          <p:cNvSpPr txBox="1">
            <a:spLocks noChangeArrowheads="1"/>
          </p:cNvSpPr>
          <p:nvPr/>
        </p:nvSpPr>
        <p:spPr bwMode="auto">
          <a:xfrm>
            <a:off x="6550025" y="3317875"/>
            <a:ext cx="1349375" cy="431800"/>
          </a:xfrm>
          <a:prstGeom prst="rect">
            <a:avLst/>
          </a:prstGeom>
          <a:noFill/>
          <a:ln w="9525">
            <a:noFill/>
            <a:miter lim="800000"/>
            <a:headEnd/>
            <a:tailEnd/>
          </a:ln>
          <a:effectLst/>
        </p:spPr>
        <p:txBody>
          <a:bodyPr/>
          <a:lstStyle/>
          <a:p>
            <a:pPr algn="ctr" eaLnBrk="1" hangingPunct="1">
              <a:defRPr/>
            </a:pPr>
            <a:r>
              <a:rPr lang="en-US" sz="2400" b="1" dirty="0">
                <a:solidFill>
                  <a:srgbClr val="CC0000"/>
                </a:solidFill>
                <a:latin typeface="+mj-lt"/>
              </a:rPr>
              <a:t>32 </a:t>
            </a:r>
            <a:r>
              <a:rPr lang="en-US" sz="2400" b="1" dirty="0" err="1">
                <a:solidFill>
                  <a:srgbClr val="CC0000"/>
                </a:solidFill>
                <a:latin typeface="+mj-lt"/>
              </a:rPr>
              <a:t>phút</a:t>
            </a:r>
            <a:endParaRPr lang="en-US" sz="2400" b="1" dirty="0">
              <a:solidFill>
                <a:srgbClr val="CC0000"/>
              </a:solidFill>
              <a:latin typeface="+mj-lt"/>
            </a:endParaRPr>
          </a:p>
          <a:p>
            <a:pPr algn="ctr" eaLnBrk="1" hangingPunct="1">
              <a:defRPr/>
            </a:pPr>
            <a:r>
              <a:rPr lang="en-US" sz="2400" b="1" dirty="0">
                <a:solidFill>
                  <a:srgbClr val="0000CC"/>
                </a:solidFill>
                <a:latin typeface="+mj-lt"/>
              </a:rPr>
              <a:t> </a:t>
            </a:r>
            <a:endParaRPr lang="en-US" sz="2400" b="1" dirty="0">
              <a:latin typeface="+mj-lt"/>
            </a:endParaRPr>
          </a:p>
        </p:txBody>
      </p:sp>
      <p:sp>
        <p:nvSpPr>
          <p:cNvPr id="37" name="Oval 36"/>
          <p:cNvSpPr/>
          <p:nvPr/>
        </p:nvSpPr>
        <p:spPr>
          <a:xfrm>
            <a:off x="2751138" y="4397375"/>
            <a:ext cx="528637" cy="146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Text Box 25"/>
          <p:cNvSpPr txBox="1">
            <a:spLocks noChangeArrowheads="1"/>
          </p:cNvSpPr>
          <p:nvPr/>
        </p:nvSpPr>
        <p:spPr bwMode="auto">
          <a:xfrm>
            <a:off x="1632743" y="3967440"/>
            <a:ext cx="4652963" cy="5207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c) 22 </a:t>
            </a:r>
            <a:r>
              <a:rPr lang="en-US" sz="2400" b="1" dirty="0" err="1">
                <a:solidFill>
                  <a:srgbClr val="0000CC"/>
                </a:solidFill>
                <a:latin typeface="+mj-lt"/>
              </a:rPr>
              <a:t>giơ</a:t>
            </a:r>
            <a:r>
              <a:rPr lang="en-US" sz="2400" b="1" dirty="0">
                <a:solidFill>
                  <a:srgbClr val="0000CC"/>
                </a:solidFill>
                <a:latin typeface="+mj-lt"/>
              </a:rPr>
              <a:t>̀ 15 </a:t>
            </a:r>
            <a:r>
              <a:rPr lang="en-US" sz="2400" b="1" dirty="0" err="1">
                <a:solidFill>
                  <a:srgbClr val="0000CC"/>
                </a:solidFill>
                <a:latin typeface="+mj-lt"/>
              </a:rPr>
              <a:t>phút</a:t>
            </a:r>
            <a:r>
              <a:rPr lang="en-US" sz="2400" b="1" dirty="0">
                <a:solidFill>
                  <a:srgbClr val="0000CC"/>
                </a:solidFill>
                <a:latin typeface="+mj-lt"/>
              </a:rPr>
              <a:t> = </a:t>
            </a:r>
            <a:r>
              <a:rPr lang="en-US" sz="2400" b="1" dirty="0">
                <a:solidFill>
                  <a:srgbClr val="0000CC"/>
                </a:solidFill>
              </a:rPr>
              <a:t>21 </a:t>
            </a:r>
            <a:r>
              <a:rPr lang="en-US" sz="2400" b="1" dirty="0" err="1">
                <a:solidFill>
                  <a:srgbClr val="0000CC"/>
                </a:solidFill>
              </a:rPr>
              <a:t>giơ</a:t>
            </a:r>
            <a:r>
              <a:rPr lang="en-US" sz="2400" b="1" dirty="0">
                <a:solidFill>
                  <a:srgbClr val="0000CC"/>
                </a:solidFill>
              </a:rPr>
              <a:t>̀ 75 </a:t>
            </a:r>
            <a:r>
              <a:rPr lang="en-US" sz="2400" b="1" dirty="0" err="1">
                <a:solidFill>
                  <a:srgbClr val="0000CC"/>
                </a:solidFill>
              </a:rPr>
              <a:t>phút</a:t>
            </a:r>
            <a:endParaRPr lang="en-US" sz="2400" b="1" dirty="0"/>
          </a:p>
          <a:p>
            <a:pPr eaLnBrk="1" hangingPunct="1">
              <a:defRPr/>
            </a:pPr>
            <a:r>
              <a:rPr lang="en-US" sz="2400" b="1" dirty="0">
                <a:solidFill>
                  <a:srgbClr val="0000CC"/>
                </a:solidFill>
                <a:latin typeface="+mj-lt"/>
              </a:rPr>
              <a:t> </a:t>
            </a:r>
            <a:endParaRPr lang="en-US" sz="2400" b="1" dirty="0">
              <a:latin typeface="+mj-lt"/>
            </a:endParaRPr>
          </a:p>
        </p:txBody>
      </p:sp>
      <p:sp>
        <p:nvSpPr>
          <p:cNvPr id="39" name="Text Box 29"/>
          <p:cNvSpPr txBox="1">
            <a:spLocks noChangeArrowheads="1"/>
          </p:cNvSpPr>
          <p:nvPr/>
        </p:nvSpPr>
        <p:spPr bwMode="auto">
          <a:xfrm>
            <a:off x="5010150" y="5624513"/>
            <a:ext cx="960438" cy="381000"/>
          </a:xfrm>
          <a:prstGeom prst="rect">
            <a:avLst/>
          </a:prstGeom>
          <a:noFill/>
          <a:ln w="9525">
            <a:noFill/>
            <a:miter lim="800000"/>
            <a:headEnd/>
            <a:tailEnd/>
          </a:ln>
          <a:effectLst/>
        </p:spPr>
        <p:txBody>
          <a:bodyPr anchorCtr="1"/>
          <a:lstStyle/>
          <a:p>
            <a:pPr algn="ctr" eaLnBrk="1" hangingPunct="1">
              <a:defRPr/>
            </a:pPr>
            <a:r>
              <a:rPr lang="en-US" sz="2400" b="1" dirty="0">
                <a:solidFill>
                  <a:srgbClr val="CC0000"/>
                </a:solidFill>
                <a:latin typeface="+mj-lt"/>
              </a:rPr>
              <a:t>9 </a:t>
            </a:r>
            <a:r>
              <a:rPr lang="en-US" sz="2400" b="1" dirty="0" err="1">
                <a:solidFill>
                  <a:srgbClr val="CC0000"/>
                </a:solidFill>
                <a:latin typeface="+mj-lt"/>
              </a:rPr>
              <a:t>giơ</a:t>
            </a:r>
            <a:r>
              <a:rPr lang="en-US" sz="2400" b="1" dirty="0">
                <a:solidFill>
                  <a:srgbClr val="CC0000"/>
                </a:solidFill>
                <a:latin typeface="+mj-lt"/>
              </a:rPr>
              <a:t>̀</a:t>
            </a:r>
            <a:endParaRPr lang="en-US" sz="2400" b="1" dirty="0">
              <a:latin typeface="+mj-lt"/>
            </a:endParaRPr>
          </a:p>
        </p:txBody>
      </p:sp>
    </p:spTree>
    <p:extLst>
      <p:ext uri="{BB962C8B-B14F-4D97-AF65-F5344CB8AC3E}">
        <p14:creationId xmlns:p14="http://schemas.microsoft.com/office/powerpoint/2010/main" val="39198350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p:cTn id="7" dur="500" fill="hold"/>
                                        <p:tgtEl>
                                          <p:spTgt spid="717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7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 calcmode="lin" valueType="num">
                                      <p:cBhvr>
                                        <p:cTn id="12" dur="500" fill="hold"/>
                                        <p:tgtEl>
                                          <p:spTgt spid="717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17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17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 calcmode="lin" valueType="num">
                                      <p:cBhvr>
                                        <p:cTn id="17" dur="500" fill="hold"/>
                                        <p:tgtEl>
                                          <p:spTgt spid="717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17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17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3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3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3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32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13328"/>
                                        </p:tgtEl>
                                        <p:attrNameLst>
                                          <p:attrName>style.visibility</p:attrName>
                                        </p:attrNameLst>
                                      </p:cBhvr>
                                      <p:to>
                                        <p:strVal val="visible"/>
                                      </p:to>
                                    </p:set>
                                    <p:animEffect transition="in" filter="slide(fromTop)">
                                      <p:cBhvr>
                                        <p:cTn id="34" dur="500"/>
                                        <p:tgtEl>
                                          <p:spTgt spid="1332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slide(fromTop)">
                                      <p:cBhvr>
                                        <p:cTn id="39" dur="500"/>
                                        <p:tgtEl>
                                          <p:spTgt spid="3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13326"/>
                                        </p:tgtEl>
                                        <p:attrNameLst>
                                          <p:attrName>style.visibility</p:attrName>
                                        </p:attrNameLst>
                                      </p:cBhvr>
                                      <p:to>
                                        <p:strVal val="visible"/>
                                      </p:to>
                                    </p:set>
                                    <p:animEffect transition="in" filter="circle(in)">
                                      <p:cBhvr>
                                        <p:cTn id="44" dur="2000"/>
                                        <p:tgtEl>
                                          <p:spTgt spid="1332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3329"/>
                                        </p:tgtEl>
                                        <p:attrNameLst>
                                          <p:attrName>style.visibility</p:attrName>
                                        </p:attrNameLst>
                                      </p:cBhvr>
                                      <p:to>
                                        <p:strVal val="visible"/>
                                      </p:to>
                                    </p:set>
                                    <p:animEffect transition="in" filter="circle(in)">
                                      <p:cBhvr>
                                        <p:cTn id="47" dur="2000"/>
                                        <p:tgtEl>
                                          <p:spTgt spid="13329"/>
                                        </p:tgtEl>
                                      </p:cBhvr>
                                    </p:animEffect>
                                  </p:childTnLst>
                                </p:cTn>
                              </p:par>
                              <p:par>
                                <p:cTn id="48" presetID="6" presetClass="entr" presetSubtype="16" fill="hold" nodeType="withEffect">
                                  <p:stCondLst>
                                    <p:cond delay="0"/>
                                  </p:stCondLst>
                                  <p:childTnLst>
                                    <p:set>
                                      <p:cBhvr>
                                        <p:cTn id="49" dur="1" fill="hold">
                                          <p:stCondLst>
                                            <p:cond delay="0"/>
                                          </p:stCondLst>
                                        </p:cTn>
                                        <p:tgtEl>
                                          <p:spTgt spid="13321"/>
                                        </p:tgtEl>
                                        <p:attrNameLst>
                                          <p:attrName>style.visibility</p:attrName>
                                        </p:attrNameLst>
                                      </p:cBhvr>
                                      <p:to>
                                        <p:strVal val="visible"/>
                                      </p:to>
                                    </p:set>
                                    <p:animEffect transition="in" filter="circle(in)">
                                      <p:cBhvr>
                                        <p:cTn id="50" dur="2000"/>
                                        <p:tgtEl>
                                          <p:spTgt spid="13321"/>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3330"/>
                                        </p:tgtEl>
                                        <p:attrNameLst>
                                          <p:attrName>style.visibility</p:attrName>
                                        </p:attrNameLst>
                                      </p:cBhvr>
                                      <p:to>
                                        <p:strVal val="visible"/>
                                      </p:to>
                                    </p:set>
                                    <p:animEffect transition="in" filter="circle(in)">
                                      <p:cBhvr>
                                        <p:cTn id="53" dur="2000"/>
                                        <p:tgtEl>
                                          <p:spTgt spid="1333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circle(in)">
                                      <p:cBhvr>
                                        <p:cTn id="61" dur="2000"/>
                                        <p:tgtEl>
                                          <p:spTgt spid="3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3335"/>
                                        </p:tgtEl>
                                        <p:attrNameLst>
                                          <p:attrName>style.visibility</p:attrName>
                                        </p:attrNameLst>
                                      </p:cBhvr>
                                      <p:to>
                                        <p:strVal val="visible"/>
                                      </p:to>
                                    </p:set>
                                    <p:animEffect transition="in" filter="circle(in)">
                                      <p:cBhvr>
                                        <p:cTn id="71" dur="2000"/>
                                        <p:tgtEl>
                                          <p:spTgt spid="1333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6" presetClass="entr" presetSubtype="16" fill="hold" nodeType="clickEffect">
                                  <p:stCondLst>
                                    <p:cond delay="0"/>
                                  </p:stCondLst>
                                  <p:childTnLst>
                                    <p:set>
                                      <p:cBhvr>
                                        <p:cTn id="75" dur="1" fill="hold">
                                          <p:stCondLst>
                                            <p:cond delay="0"/>
                                          </p:stCondLst>
                                        </p:cTn>
                                        <p:tgtEl>
                                          <p:spTgt spid="13327"/>
                                        </p:tgtEl>
                                        <p:attrNameLst>
                                          <p:attrName>style.visibility</p:attrName>
                                        </p:attrNameLst>
                                      </p:cBhvr>
                                      <p:to>
                                        <p:strVal val="visible"/>
                                      </p:to>
                                    </p:set>
                                    <p:animEffect transition="in" filter="circle(in)">
                                      <p:cBhvr>
                                        <p:cTn id="76" dur="2000"/>
                                        <p:tgtEl>
                                          <p:spTgt spid="13327"/>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3333"/>
                                        </p:tgtEl>
                                        <p:attrNameLst>
                                          <p:attrName>style.visibility</p:attrName>
                                        </p:attrNameLst>
                                      </p:cBhvr>
                                      <p:to>
                                        <p:strVal val="visible"/>
                                      </p:to>
                                    </p:set>
                                    <p:animEffect transition="in" filter="circle(in)">
                                      <p:cBhvr>
                                        <p:cTn id="79" dur="2000"/>
                                        <p:tgtEl>
                                          <p:spTgt spid="13333"/>
                                        </p:tgtEl>
                                      </p:cBhvr>
                                    </p:animEffect>
                                  </p:childTnLst>
                                </p:cTn>
                              </p:par>
                              <p:par>
                                <p:cTn id="80" presetID="6" presetClass="entr" presetSubtype="16" fill="hold" nodeType="withEffect">
                                  <p:stCondLst>
                                    <p:cond delay="0"/>
                                  </p:stCondLst>
                                  <p:childTnLst>
                                    <p:set>
                                      <p:cBhvr>
                                        <p:cTn id="81" dur="1" fill="hold">
                                          <p:stCondLst>
                                            <p:cond delay="0"/>
                                          </p:stCondLst>
                                        </p:cTn>
                                        <p:tgtEl>
                                          <p:spTgt spid="13324"/>
                                        </p:tgtEl>
                                        <p:attrNameLst>
                                          <p:attrName>style.visibility</p:attrName>
                                        </p:attrNameLst>
                                      </p:cBhvr>
                                      <p:to>
                                        <p:strVal val="visible"/>
                                      </p:to>
                                    </p:set>
                                    <p:animEffect transition="in" filter="circle(in)">
                                      <p:cBhvr>
                                        <p:cTn id="82" dur="2000"/>
                                        <p:tgtEl>
                                          <p:spTgt spid="13324"/>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13332"/>
                                        </p:tgtEl>
                                        <p:attrNameLst>
                                          <p:attrName>style.visibility</p:attrName>
                                        </p:attrNameLst>
                                      </p:cBhvr>
                                      <p:to>
                                        <p:strVal val="visible"/>
                                      </p:to>
                                    </p:set>
                                    <p:animEffect transition="in" filter="circle(in)">
                                      <p:cBhvr>
                                        <p:cTn id="85" dur="2000"/>
                                        <p:tgtEl>
                                          <p:spTgt spid="1333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xit" presetSubtype="0" fill="hold" grpId="1" nodeType="click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13331"/>
                                        </p:tgtEl>
                                        <p:attrNameLst>
                                          <p:attrName>style.visibility</p:attrName>
                                        </p:attrNameLst>
                                      </p:cBhvr>
                                      <p:to>
                                        <p:strVal val="visible"/>
                                      </p:to>
                                    </p:set>
                                    <p:animEffect transition="in" filter="wheel(1)">
                                      <p:cBhvr>
                                        <p:cTn id="95" dur="2000"/>
                                        <p:tgtEl>
                                          <p:spTgt spid="1333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wheel(1)">
                                      <p:cBhvr>
                                        <p:cTn id="100" dur="2000"/>
                                        <p:tgtEl>
                                          <p:spTgt spid="3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1" presetClass="entr" presetSubtype="1" fill="hold" nodeType="clickEffect">
                                  <p:stCondLst>
                                    <p:cond delay="0"/>
                                  </p:stCondLst>
                                  <p:childTnLst>
                                    <p:set>
                                      <p:cBhvr>
                                        <p:cTn id="104" dur="1" fill="hold">
                                          <p:stCondLst>
                                            <p:cond delay="0"/>
                                          </p:stCondLst>
                                        </p:cTn>
                                        <p:tgtEl>
                                          <p:spTgt spid="13325"/>
                                        </p:tgtEl>
                                        <p:attrNameLst>
                                          <p:attrName>style.visibility</p:attrName>
                                        </p:attrNameLst>
                                      </p:cBhvr>
                                      <p:to>
                                        <p:strVal val="visible"/>
                                      </p:to>
                                    </p:set>
                                    <p:animEffect transition="in" filter="wheel(1)">
                                      <p:cBhvr>
                                        <p:cTn id="105" dur="2000"/>
                                        <p:tgtEl>
                                          <p:spTgt spid="13325"/>
                                        </p:tgtEl>
                                      </p:cBhvr>
                                    </p:animEffect>
                                  </p:childTnLst>
                                </p:cTn>
                              </p:par>
                              <p:par>
                                <p:cTn id="106" presetID="21" presetClass="entr" presetSubtype="1" fill="hold" grpId="0" nodeType="withEffect">
                                  <p:stCondLst>
                                    <p:cond delay="0"/>
                                  </p:stCondLst>
                                  <p:childTnLst>
                                    <p:set>
                                      <p:cBhvr>
                                        <p:cTn id="107" dur="1" fill="hold">
                                          <p:stCondLst>
                                            <p:cond delay="0"/>
                                          </p:stCondLst>
                                        </p:cTn>
                                        <p:tgtEl>
                                          <p:spTgt spid="13337"/>
                                        </p:tgtEl>
                                        <p:attrNameLst>
                                          <p:attrName>style.visibility</p:attrName>
                                        </p:attrNameLst>
                                      </p:cBhvr>
                                      <p:to>
                                        <p:strVal val="visible"/>
                                      </p:to>
                                    </p:set>
                                    <p:animEffect transition="in" filter="wheel(1)">
                                      <p:cBhvr>
                                        <p:cTn id="108" dur="2000"/>
                                        <p:tgtEl>
                                          <p:spTgt spid="13337"/>
                                        </p:tgtEl>
                                      </p:cBhvr>
                                    </p:animEffect>
                                  </p:childTnLst>
                                </p:cTn>
                              </p:par>
                              <p:par>
                                <p:cTn id="109" presetID="21" presetClass="entr" presetSubtype="1" fill="hold" nodeType="withEffect">
                                  <p:stCondLst>
                                    <p:cond delay="0"/>
                                  </p:stCondLst>
                                  <p:childTnLst>
                                    <p:set>
                                      <p:cBhvr>
                                        <p:cTn id="110" dur="1" fill="hold">
                                          <p:stCondLst>
                                            <p:cond delay="0"/>
                                          </p:stCondLst>
                                        </p:cTn>
                                        <p:tgtEl>
                                          <p:spTgt spid="13323"/>
                                        </p:tgtEl>
                                        <p:attrNameLst>
                                          <p:attrName>style.visibility</p:attrName>
                                        </p:attrNameLst>
                                      </p:cBhvr>
                                      <p:to>
                                        <p:strVal val="visible"/>
                                      </p:to>
                                    </p:set>
                                    <p:animEffect transition="in" filter="wheel(1)">
                                      <p:cBhvr>
                                        <p:cTn id="111" dur="2000"/>
                                        <p:tgtEl>
                                          <p:spTgt spid="13323"/>
                                        </p:tgtEl>
                                      </p:cBhvr>
                                    </p:animEffect>
                                  </p:childTnLst>
                                </p:cTn>
                              </p:par>
                              <p:par>
                                <p:cTn id="112" presetID="21" presetClass="entr" presetSubtype="1" fill="hold" grpId="0" nodeType="withEffect">
                                  <p:stCondLst>
                                    <p:cond delay="0"/>
                                  </p:stCondLst>
                                  <p:childTnLst>
                                    <p:set>
                                      <p:cBhvr>
                                        <p:cTn id="113" dur="1" fill="hold">
                                          <p:stCondLst>
                                            <p:cond delay="0"/>
                                          </p:stCondLst>
                                        </p:cTn>
                                        <p:tgtEl>
                                          <p:spTgt spid="13336"/>
                                        </p:tgtEl>
                                        <p:attrNameLst>
                                          <p:attrName>style.visibility</p:attrName>
                                        </p:attrNameLst>
                                      </p:cBhvr>
                                      <p:to>
                                        <p:strVal val="visible"/>
                                      </p:to>
                                    </p:set>
                                    <p:animEffect transition="in" filter="wheel(1)">
                                      <p:cBhvr>
                                        <p:cTn id="114" dur="2000"/>
                                        <p:tgtEl>
                                          <p:spTgt spid="13336"/>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arn(inVertical)">
                                      <p:cBhvr>
                                        <p:cTn id="119" dur="500"/>
                                        <p:tgtEl>
                                          <p:spTgt spid="3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fade">
                                      <p:cBhvr>
                                        <p:cTn id="124" dur="1000"/>
                                        <p:tgtEl>
                                          <p:spTgt spid="38"/>
                                        </p:tgtEl>
                                      </p:cBhvr>
                                    </p:animEffect>
                                    <p:anim calcmode="lin" valueType="num">
                                      <p:cBhvr>
                                        <p:cTn id="125" dur="1000" fill="hold"/>
                                        <p:tgtEl>
                                          <p:spTgt spid="38"/>
                                        </p:tgtEl>
                                        <p:attrNameLst>
                                          <p:attrName>ppt_x</p:attrName>
                                        </p:attrNameLst>
                                      </p:cBhvr>
                                      <p:tavLst>
                                        <p:tav tm="0">
                                          <p:val>
                                            <p:strVal val="#ppt_x"/>
                                          </p:val>
                                        </p:tav>
                                        <p:tav tm="100000">
                                          <p:val>
                                            <p:strVal val="#ppt_x"/>
                                          </p:val>
                                        </p:tav>
                                      </p:tavLst>
                                    </p:anim>
                                    <p:anim calcmode="lin" valueType="num">
                                      <p:cBhvr>
                                        <p:cTn id="1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13334"/>
                                        </p:tgtEl>
                                        <p:attrNameLst>
                                          <p:attrName>style.visibility</p:attrName>
                                        </p:attrNameLst>
                                      </p:cBhvr>
                                      <p:to>
                                        <p:strVal val="visible"/>
                                      </p:to>
                                    </p:set>
                                    <p:animEffect transition="in" filter="barn(inVertical)">
                                      <p:cBhvr>
                                        <p:cTn id="131" dur="500"/>
                                        <p:tgtEl>
                                          <p:spTgt spid="1333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6" presetClass="entr" presetSubtype="16" fill="hold" nodeType="clickEffect">
                                  <p:stCondLst>
                                    <p:cond delay="0"/>
                                  </p:stCondLst>
                                  <p:childTnLst>
                                    <p:set>
                                      <p:cBhvr>
                                        <p:cTn id="135" dur="1" fill="hold">
                                          <p:stCondLst>
                                            <p:cond delay="0"/>
                                          </p:stCondLst>
                                        </p:cTn>
                                        <p:tgtEl>
                                          <p:spTgt spid="13319"/>
                                        </p:tgtEl>
                                        <p:attrNameLst>
                                          <p:attrName>style.visibility</p:attrName>
                                        </p:attrNameLst>
                                      </p:cBhvr>
                                      <p:to>
                                        <p:strVal val="visible"/>
                                      </p:to>
                                    </p:set>
                                    <p:animEffect transition="in" filter="circle(in)">
                                      <p:cBhvr>
                                        <p:cTn id="136" dur="2000"/>
                                        <p:tgtEl>
                                          <p:spTgt spid="13319"/>
                                        </p:tgtEl>
                                      </p:cBhvr>
                                    </p:animEffect>
                                  </p:childTnLst>
                                </p:cTn>
                              </p:par>
                              <p:par>
                                <p:cTn id="137" presetID="6" presetClass="entr" presetSubtype="16" fill="hold" nodeType="withEffect">
                                  <p:stCondLst>
                                    <p:cond delay="0"/>
                                  </p:stCondLst>
                                  <p:childTnLst>
                                    <p:set>
                                      <p:cBhvr>
                                        <p:cTn id="138" dur="1" fill="hold">
                                          <p:stCondLst>
                                            <p:cond delay="0"/>
                                          </p:stCondLst>
                                        </p:cTn>
                                        <p:tgtEl>
                                          <p:spTgt spid="13339"/>
                                        </p:tgtEl>
                                        <p:attrNameLst>
                                          <p:attrName>style.visibility</p:attrName>
                                        </p:attrNameLst>
                                      </p:cBhvr>
                                      <p:to>
                                        <p:strVal val="visible"/>
                                      </p:to>
                                    </p:set>
                                    <p:animEffect transition="in" filter="circle(in)">
                                      <p:cBhvr>
                                        <p:cTn id="139" dur="2000"/>
                                        <p:tgtEl>
                                          <p:spTgt spid="13339"/>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13340"/>
                                        </p:tgtEl>
                                        <p:attrNameLst>
                                          <p:attrName>style.visibility</p:attrName>
                                        </p:attrNameLst>
                                      </p:cBhvr>
                                      <p:to>
                                        <p:strVal val="visible"/>
                                      </p:to>
                                    </p:set>
                                    <p:animEffect transition="in" filter="circle(in)">
                                      <p:cBhvr>
                                        <p:cTn id="142" dur="2000"/>
                                        <p:tgtEl>
                                          <p:spTgt spid="13340"/>
                                        </p:tgtEl>
                                      </p:cBhvr>
                                    </p:animEffect>
                                  </p:childTnLst>
                                </p:cTn>
                              </p:par>
                              <p:par>
                                <p:cTn id="143" presetID="6" presetClass="entr" presetSubtype="16" fill="hold" grpId="0" nodeType="withEffect">
                                  <p:stCondLst>
                                    <p:cond delay="0"/>
                                  </p:stCondLst>
                                  <p:childTnLst>
                                    <p:set>
                                      <p:cBhvr>
                                        <p:cTn id="144" dur="1" fill="hold">
                                          <p:stCondLst>
                                            <p:cond delay="0"/>
                                          </p:stCondLst>
                                        </p:cTn>
                                        <p:tgtEl>
                                          <p:spTgt spid="13338"/>
                                        </p:tgtEl>
                                        <p:attrNameLst>
                                          <p:attrName>style.visibility</p:attrName>
                                        </p:attrNameLst>
                                      </p:cBhvr>
                                      <p:to>
                                        <p:strVal val="visible"/>
                                      </p:to>
                                    </p:set>
                                    <p:animEffect transition="in" filter="circle(in)">
                                      <p:cBhvr>
                                        <p:cTn id="145" dur="2000"/>
                                        <p:tgtEl>
                                          <p:spTgt spid="13338"/>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xit" presetSubtype="0" fill="hold" grpId="1" nodeType="clickEffect">
                                  <p:stCondLst>
                                    <p:cond delay="0"/>
                                  </p:stCondLst>
                                  <p:childTnLst>
                                    <p:animEffect transition="out" filter="fade">
                                      <p:cBhvr>
                                        <p:cTn id="149" dur="500"/>
                                        <p:tgtEl>
                                          <p:spTgt spid="37"/>
                                        </p:tgtEl>
                                      </p:cBhvr>
                                    </p:animEffect>
                                    <p:set>
                                      <p:cBhvr>
                                        <p:cTn id="150" dur="1" fill="hold">
                                          <p:stCondLst>
                                            <p:cond delay="499"/>
                                          </p:stCondLst>
                                        </p:cTn>
                                        <p:tgtEl>
                                          <p:spTgt spid="37"/>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8"/>
                                        </p:tgtEl>
                                      </p:cBhvr>
                                    </p:animEffect>
                                    <p:set>
                                      <p:cBhvr>
                                        <p:cTn id="153" dur="1" fill="hold">
                                          <p:stCondLst>
                                            <p:cond delay="499"/>
                                          </p:stCondLst>
                                        </p:cTn>
                                        <p:tgtEl>
                                          <p:spTgt spid="38"/>
                                        </p:tgtEl>
                                        <p:attrNameLst>
                                          <p:attrName>style.visibility</p:attrName>
                                        </p:attrNameLst>
                                      </p:cBhvr>
                                      <p:to>
                                        <p:strVal val="hidden"/>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1" presetClass="entr" presetSubtype="1" fill="hold" grpId="0" nodeType="clickEffect">
                                  <p:stCondLst>
                                    <p:cond delay="300"/>
                                  </p:stCondLst>
                                  <p:childTnLst>
                                    <p:set>
                                      <p:cBhvr>
                                        <p:cTn id="157" dur="1" fill="hold">
                                          <p:stCondLst>
                                            <p:cond delay="0"/>
                                          </p:stCondLst>
                                        </p:cTn>
                                        <p:tgtEl>
                                          <p:spTgt spid="13341"/>
                                        </p:tgtEl>
                                        <p:attrNameLst>
                                          <p:attrName>style.visibility</p:attrName>
                                        </p:attrNameLst>
                                      </p:cBhvr>
                                      <p:to>
                                        <p:strVal val="visible"/>
                                      </p:to>
                                    </p:set>
                                    <p:animEffect transition="in" filter="wheel(1)">
                                      <p:cBhvr>
                                        <p:cTn id="158" dur="2000"/>
                                        <p:tgtEl>
                                          <p:spTgt spid="13341"/>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1" presetClass="entr" presetSubtype="1" fill="hold" grpId="0" nodeType="click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wheel(1)">
                                      <p:cBhvr>
                                        <p:cTn id="16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allAtOnce"/>
      <p:bldP spid="13317" grpId="0"/>
      <p:bldP spid="13318" grpId="0"/>
      <p:bldP spid="13328" grpId="0"/>
      <p:bldP spid="13329" grpId="0"/>
      <p:bldP spid="13330" grpId="0"/>
      <p:bldP spid="13331" grpId="0"/>
      <p:bldP spid="13332" grpId="0"/>
      <p:bldP spid="13333" grpId="0"/>
      <p:bldP spid="13334" grpId="0" animBg="1"/>
      <p:bldP spid="13335" grpId="0" animBg="1"/>
      <p:bldP spid="13336" grpId="0"/>
      <p:bldP spid="13337" grpId="0"/>
      <p:bldP spid="13338" grpId="0"/>
      <p:bldP spid="13340" grpId="0"/>
      <p:bldP spid="13341" grpId="0"/>
      <p:bldP spid="33" grpId="0"/>
      <p:bldP spid="34" grpId="0" animBg="1"/>
      <p:bldP spid="34" grpId="1" animBg="1"/>
      <p:bldP spid="35" grpId="0"/>
      <p:bldP spid="35" grpId="1"/>
      <p:bldP spid="36" grpId="0"/>
      <p:bldP spid="37" grpId="0" animBg="1"/>
      <p:bldP spid="37" grpId="1" animBg="1"/>
      <p:bldP spid="38" grpId="0"/>
      <p:bldP spid="38" grpId="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66800" y="228600"/>
            <a:ext cx="1295400" cy="381000"/>
          </a:xfrm>
          <a:prstGeom prst="rect">
            <a:avLst/>
          </a:prstGeom>
          <a:noFill/>
          <a:ln w="9525">
            <a:noFill/>
            <a:miter lim="800000"/>
            <a:headEnd/>
            <a:tailEnd/>
          </a:ln>
          <a:effectLst/>
        </p:spPr>
        <p:txBody>
          <a:bodyPr/>
          <a:lstStyle/>
          <a:p>
            <a:pPr marL="342900" indent="-342900">
              <a:spcBef>
                <a:spcPct val="20000"/>
              </a:spcBef>
              <a:defRPr/>
            </a:pPr>
            <a:r>
              <a:rPr lang="en-US" sz="3200"/>
              <a:t> </a:t>
            </a:r>
            <a:r>
              <a:rPr lang="en-US" sz="3200" b="1">
                <a:solidFill>
                  <a:srgbClr val="FF0000"/>
                </a:solidFill>
                <a:effectLst>
                  <a:outerShdw blurRad="38100" dist="38100" dir="2700000" algn="tl">
                    <a:srgbClr val="000000">
                      <a:alpha val="43137"/>
                    </a:srgbClr>
                  </a:outerShdw>
                </a:effectLst>
              </a:rPr>
              <a:t>Tính:</a:t>
            </a:r>
          </a:p>
        </p:txBody>
      </p:sp>
      <p:sp>
        <p:nvSpPr>
          <p:cNvPr id="25607" name="Oval 7"/>
          <p:cNvSpPr>
            <a:spLocks noChangeArrowheads="1"/>
          </p:cNvSpPr>
          <p:nvPr/>
        </p:nvSpPr>
        <p:spPr bwMode="auto">
          <a:xfrm>
            <a:off x="533400" y="152400"/>
            <a:ext cx="611188" cy="73574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n-US" sz="2800" b="1">
                <a:ln w="12700">
                  <a:solidFill>
                    <a:srgbClr val="FFFF00"/>
                  </a:solidFill>
                  <a:prstDash val="solid"/>
                </a:ln>
                <a:solidFill>
                  <a:srgbClr val="FF3300"/>
                </a:solidFill>
                <a:effectLst>
                  <a:outerShdw blurRad="41275" dist="20320" dir="1800000" algn="tl" rotWithShape="0">
                    <a:srgbClr val="000000">
                      <a:alpha val="40000"/>
                    </a:srgbClr>
                  </a:outerShdw>
                </a:effectLst>
                <a:cs typeface="Times New Roman" pitchFamily="18" charset="0"/>
              </a:rPr>
              <a:t>2</a:t>
            </a:r>
            <a:r>
              <a:rPr lang="en-US" sz="2400" b="1">
                <a:ln w="12700">
                  <a:solidFill>
                    <a:srgbClr val="FFFF00"/>
                  </a:solidFill>
                  <a:prstDash val="solid"/>
                </a:ln>
                <a:solidFill>
                  <a:srgbClr val="FF3300"/>
                </a:solidFill>
                <a:effectLst>
                  <a:outerShdw blurRad="41275" dist="20320" dir="1800000" algn="tl" rotWithShape="0">
                    <a:srgbClr val="000000">
                      <a:alpha val="40000"/>
                    </a:srgbClr>
                  </a:outerShdw>
                </a:effectLst>
                <a:cs typeface="Times New Roman" pitchFamily="18" charset="0"/>
              </a:rPr>
              <a:t> </a:t>
            </a:r>
            <a:endParaRPr lang="en-US" b="1">
              <a:ln w="12700">
                <a:solidFill>
                  <a:srgbClr val="FFFF00"/>
                </a:solidFill>
                <a:prstDash val="solid"/>
              </a:ln>
              <a:solidFill>
                <a:srgbClr val="FF3300"/>
              </a:solidFill>
              <a:effectLst>
                <a:outerShdw blurRad="41275" dist="20320" dir="1800000" algn="tl" rotWithShape="0">
                  <a:srgbClr val="000000">
                    <a:alpha val="40000"/>
                  </a:srgbClr>
                </a:outerShdw>
              </a:effectLst>
              <a:cs typeface="Times New Roman" pitchFamily="18" charset="0"/>
            </a:endParaRPr>
          </a:p>
        </p:txBody>
      </p:sp>
      <p:sp>
        <p:nvSpPr>
          <p:cNvPr id="8198" name="Text Box 4"/>
          <p:cNvSpPr txBox="1">
            <a:spLocks noChangeArrowheads="1"/>
          </p:cNvSpPr>
          <p:nvPr/>
        </p:nvSpPr>
        <p:spPr bwMode="auto">
          <a:xfrm>
            <a:off x="823913" y="715963"/>
            <a:ext cx="5576887"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600" b="1">
                <a:solidFill>
                  <a:schemeClr val="tx2"/>
                </a:solidFill>
              </a:rPr>
              <a:t>  a) 23 ngày 12 giờ  – 3 ngày 8 giờ</a:t>
            </a:r>
          </a:p>
          <a:p>
            <a:pPr eaLnBrk="1" hangingPunct="1"/>
            <a:r>
              <a:rPr lang="en-US" altLang="en-US" sz="700" b="1">
                <a:solidFill>
                  <a:schemeClr val="tx2"/>
                </a:solidFill>
              </a:rPr>
              <a:t> </a:t>
            </a:r>
          </a:p>
          <a:p>
            <a:pPr eaLnBrk="1" hangingPunct="1"/>
            <a:r>
              <a:rPr lang="en-US" altLang="en-US" sz="2600" b="1">
                <a:solidFill>
                  <a:schemeClr val="tx2"/>
                </a:solidFill>
              </a:rPr>
              <a:t>  b) 14 ngày 15 giờ  – 3 ngày 17 giờ</a:t>
            </a:r>
          </a:p>
          <a:p>
            <a:pPr eaLnBrk="1" hangingPunct="1"/>
            <a:r>
              <a:rPr lang="en-US" altLang="en-US" sz="700" b="1">
                <a:solidFill>
                  <a:schemeClr val="tx2"/>
                </a:solidFill>
              </a:rPr>
              <a:t>   </a:t>
            </a:r>
          </a:p>
          <a:p>
            <a:pPr eaLnBrk="1" hangingPunct="1"/>
            <a:r>
              <a:rPr lang="en-US" altLang="en-US" sz="2600" b="1">
                <a:solidFill>
                  <a:schemeClr val="tx2"/>
                </a:solidFill>
              </a:rPr>
              <a:t>  c) 13 năm 2 tháng – 8 năm 6 tháng</a:t>
            </a:r>
            <a:endParaRPr lang="en-US" altLang="en-US" sz="2600" b="1"/>
          </a:p>
        </p:txBody>
      </p:sp>
      <p:sp>
        <p:nvSpPr>
          <p:cNvPr id="13317" name="Text Box 5"/>
          <p:cNvSpPr txBox="1">
            <a:spLocks noChangeArrowheads="1"/>
          </p:cNvSpPr>
          <p:nvPr/>
        </p:nvSpPr>
        <p:spPr bwMode="auto">
          <a:xfrm>
            <a:off x="98425" y="2362200"/>
            <a:ext cx="2895600" cy="457200"/>
          </a:xfrm>
          <a:prstGeom prst="rect">
            <a:avLst/>
          </a:prstGeom>
          <a:noFill/>
          <a:ln w="9525">
            <a:noFill/>
            <a:miter lim="800000"/>
            <a:headEnd/>
            <a:tailEnd/>
          </a:ln>
          <a:effectLst/>
        </p:spPr>
        <p:txBody>
          <a:bodyPr/>
          <a:lstStyle/>
          <a:p>
            <a:pPr algn="just" eaLnBrk="1" hangingPunct="1">
              <a:defRPr/>
            </a:pPr>
            <a:r>
              <a:rPr lang="en-US" sz="2400" b="1" dirty="0">
                <a:solidFill>
                  <a:srgbClr val="0000CC"/>
                </a:solidFill>
                <a:latin typeface="+mj-lt"/>
              </a:rPr>
              <a:t>a)  23 </a:t>
            </a:r>
            <a:r>
              <a:rPr lang="en-US" sz="2400" b="1" dirty="0" err="1">
                <a:solidFill>
                  <a:srgbClr val="0000CC"/>
                </a:solidFill>
                <a:latin typeface="+mj-lt"/>
              </a:rPr>
              <a:t>ngày</a:t>
            </a:r>
            <a:r>
              <a:rPr lang="en-US" sz="2400" b="1" dirty="0">
                <a:solidFill>
                  <a:srgbClr val="0000CC"/>
                </a:solidFill>
                <a:latin typeface="+mj-lt"/>
              </a:rPr>
              <a:t> 12 </a:t>
            </a:r>
            <a:r>
              <a:rPr lang="en-US" sz="2400" b="1" dirty="0" err="1">
                <a:solidFill>
                  <a:srgbClr val="0000CC"/>
                </a:solidFill>
                <a:latin typeface="+mj-lt"/>
              </a:rPr>
              <a:t>giơ</a:t>
            </a:r>
            <a:r>
              <a:rPr lang="en-US" sz="2400" b="1" dirty="0">
                <a:solidFill>
                  <a:srgbClr val="0000CC"/>
                </a:solidFill>
                <a:latin typeface="+mj-lt"/>
              </a:rPr>
              <a:t>̀</a:t>
            </a:r>
            <a:endParaRPr lang="en-US" sz="2400" b="1" dirty="0">
              <a:latin typeface="+mj-lt"/>
            </a:endParaRPr>
          </a:p>
        </p:txBody>
      </p:sp>
      <p:sp>
        <p:nvSpPr>
          <p:cNvPr id="13318" name="Text Box 6"/>
          <p:cNvSpPr txBox="1">
            <a:spLocks noChangeArrowheads="1"/>
          </p:cNvSpPr>
          <p:nvPr/>
        </p:nvSpPr>
        <p:spPr bwMode="auto">
          <a:xfrm>
            <a:off x="660400" y="2771775"/>
            <a:ext cx="2003425" cy="428625"/>
          </a:xfrm>
          <a:prstGeom prst="rect">
            <a:avLst/>
          </a:prstGeom>
          <a:noFill/>
          <a:ln w="9525">
            <a:noFill/>
            <a:miter lim="800000"/>
            <a:headEnd/>
            <a:tailEnd/>
          </a:ln>
          <a:effectLst/>
        </p:spPr>
        <p:txBody>
          <a:bodyPr/>
          <a:lstStyle/>
          <a:p>
            <a:pPr algn="just" eaLnBrk="1" hangingPunct="1">
              <a:defRPr/>
            </a:pPr>
            <a:r>
              <a:rPr lang="en-US" sz="2400" b="1">
                <a:solidFill>
                  <a:srgbClr val="0000CC"/>
                </a:solidFill>
                <a:latin typeface="+mj-lt"/>
              </a:rPr>
              <a:t>3 ngày   8 giờ</a:t>
            </a:r>
          </a:p>
          <a:p>
            <a:pPr algn="just" eaLnBrk="1" hangingPunct="1">
              <a:defRPr/>
            </a:pPr>
            <a:r>
              <a:rPr lang="en-US" sz="2400" b="1">
                <a:solidFill>
                  <a:srgbClr val="0000CC"/>
                </a:solidFill>
                <a:latin typeface="+mj-lt"/>
              </a:rPr>
              <a:t>   </a:t>
            </a:r>
            <a:endParaRPr lang="en-US" sz="2400" b="1">
              <a:latin typeface="+mj-lt"/>
            </a:endParaRPr>
          </a:p>
        </p:txBody>
      </p:sp>
      <p:sp>
        <p:nvSpPr>
          <p:cNvPr id="13319" name="Text Box 7"/>
          <p:cNvSpPr txBox="1">
            <a:spLocks noChangeArrowheads="1"/>
          </p:cNvSpPr>
          <p:nvPr/>
        </p:nvSpPr>
        <p:spPr bwMode="auto">
          <a:xfrm>
            <a:off x="4693149" y="5325331"/>
            <a:ext cx="457200" cy="457200"/>
          </a:xfrm>
          <a:prstGeom prst="rect">
            <a:avLst/>
          </a:prstGeom>
          <a:noFill/>
          <a:ln w="9525">
            <a:noFill/>
            <a:miter lim="800000"/>
            <a:headEnd/>
            <a:tailEnd/>
          </a:ln>
          <a:effectLst/>
        </p:spPr>
        <p:txBody>
          <a:bodyPr/>
          <a:lstStyle/>
          <a:p>
            <a:pPr algn="ctr" eaLnBrk="1" hangingPunct="1">
              <a:defRPr/>
            </a:pPr>
            <a:r>
              <a:rPr lang="en-US" sz="2400" b="1">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pPr algn="ctr" eaLnBrk="1" hangingPunct="1">
              <a:defRPr/>
            </a:pPr>
            <a:r>
              <a:rPr lang="en-US" sz="2400" b="1">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0" name="Text Box 8"/>
          <p:cNvSpPr txBox="1">
            <a:spLocks noChangeArrowheads="1"/>
          </p:cNvSpPr>
          <p:nvPr/>
        </p:nvSpPr>
        <p:spPr bwMode="auto">
          <a:xfrm>
            <a:off x="220392" y="2548878"/>
            <a:ext cx="609600" cy="457200"/>
          </a:xfrm>
          <a:prstGeom prst="rect">
            <a:avLst/>
          </a:prstGeom>
          <a:noFill/>
          <a:ln w="9525">
            <a:noFill/>
            <a:miter lim="800000"/>
            <a:headEnd/>
            <a:tailEnd/>
          </a:ln>
          <a:effectLst/>
        </p:spPr>
        <p:txBody>
          <a:bodyPr/>
          <a:lstStyle/>
          <a:p>
            <a:pPr algn="just" eaLnBrk="1" hangingPunct="1">
              <a:defRPr/>
            </a:pPr>
            <a:r>
              <a:rPr lang="en-US" sz="2400" b="1" dirty="0">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pPr algn="just" eaLnBrk="1" hangingPunct="1">
              <a:defRPr/>
            </a:pPr>
            <a:r>
              <a:rPr lang="en-US" sz="2400" b="1" dirty="0">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1" name="Line 9"/>
          <p:cNvSpPr>
            <a:spLocks noChangeShapeType="1"/>
          </p:cNvSpPr>
          <p:nvPr/>
        </p:nvSpPr>
        <p:spPr bwMode="auto">
          <a:xfrm>
            <a:off x="3603625" y="3614738"/>
            <a:ext cx="2065338"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22" name="Line 10"/>
          <p:cNvSpPr>
            <a:spLocks noChangeShapeType="1"/>
          </p:cNvSpPr>
          <p:nvPr/>
        </p:nvSpPr>
        <p:spPr bwMode="auto">
          <a:xfrm>
            <a:off x="504825" y="3221037"/>
            <a:ext cx="1989138"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 eaLnBrk="1" hangingPunct="1">
              <a:defRPr/>
            </a:pPr>
            <a:endParaRPr lang="en-US" sz="2400" b="1">
              <a:latin typeface="+mj-lt"/>
            </a:endParaRPr>
          </a:p>
        </p:txBody>
      </p:sp>
      <p:sp>
        <p:nvSpPr>
          <p:cNvPr id="13323" name="Line 11"/>
          <p:cNvSpPr>
            <a:spLocks noChangeShapeType="1"/>
          </p:cNvSpPr>
          <p:nvPr/>
        </p:nvSpPr>
        <p:spPr bwMode="auto">
          <a:xfrm flipV="1">
            <a:off x="1531938" y="5854700"/>
            <a:ext cx="21336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24" name="Line 12"/>
          <p:cNvSpPr>
            <a:spLocks noChangeShapeType="1"/>
          </p:cNvSpPr>
          <p:nvPr/>
        </p:nvSpPr>
        <p:spPr bwMode="auto">
          <a:xfrm>
            <a:off x="6648450" y="3600450"/>
            <a:ext cx="2011363"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25" name="Text Box 13"/>
          <p:cNvSpPr txBox="1">
            <a:spLocks noChangeArrowheads="1"/>
          </p:cNvSpPr>
          <p:nvPr/>
        </p:nvSpPr>
        <p:spPr bwMode="auto">
          <a:xfrm>
            <a:off x="1482431" y="5132129"/>
            <a:ext cx="381000" cy="473616"/>
          </a:xfrm>
          <a:prstGeom prst="rect">
            <a:avLst/>
          </a:prstGeom>
          <a:noFill/>
          <a:ln w="9525">
            <a:noFill/>
            <a:miter lim="800000"/>
            <a:headEnd/>
            <a:tailEnd/>
          </a:ln>
          <a:effectLst/>
        </p:spPr>
        <p:txBody>
          <a:bodyPr/>
          <a:lstStyle/>
          <a:p>
            <a:pPr algn="ctr" eaLnBrk="1" hangingPunct="1">
              <a:defRPr/>
            </a:pPr>
            <a:r>
              <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
            </a:r>
          </a:p>
          <a:p>
            <a:pPr algn="ctr" eaLnBrk="1" hangingPunct="1">
              <a:defRPr/>
            </a:pPr>
            <a:r>
              <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6" name="Text Box 14"/>
          <p:cNvSpPr txBox="1">
            <a:spLocks noChangeArrowheads="1"/>
          </p:cNvSpPr>
          <p:nvPr/>
        </p:nvSpPr>
        <p:spPr bwMode="auto">
          <a:xfrm>
            <a:off x="3288371" y="2902660"/>
            <a:ext cx="617808" cy="344656"/>
          </a:xfrm>
          <a:prstGeom prst="rect">
            <a:avLst/>
          </a:prstGeom>
          <a:noFill/>
          <a:ln w="9525">
            <a:noFill/>
            <a:miter lim="800000"/>
            <a:headEnd/>
            <a:tailEnd/>
          </a:ln>
          <a:effectLst/>
        </p:spPr>
        <p:txBody>
          <a:bodyPr/>
          <a:lstStyle/>
          <a:p>
            <a:pPr algn="ctr" eaLnBrk="1" hangingPunct="1">
              <a:defRPr/>
            </a:pPr>
            <a:r>
              <a:rPr lang="en-US" sz="2400" b="1">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p:txBody>
      </p:sp>
      <p:sp>
        <p:nvSpPr>
          <p:cNvPr id="13327" name="Text Box 15"/>
          <p:cNvSpPr txBox="1">
            <a:spLocks noChangeArrowheads="1"/>
          </p:cNvSpPr>
          <p:nvPr/>
        </p:nvSpPr>
        <p:spPr bwMode="auto">
          <a:xfrm>
            <a:off x="6400800" y="2922870"/>
            <a:ext cx="457200" cy="457200"/>
          </a:xfrm>
          <a:prstGeom prst="rect">
            <a:avLst/>
          </a:prstGeom>
          <a:noFill/>
          <a:ln w="9525">
            <a:noFill/>
            <a:miter lim="800000"/>
            <a:headEnd/>
            <a:tailEnd/>
          </a:ln>
          <a:effectLst/>
        </p:spPr>
        <p:txBody>
          <a:bodyPr/>
          <a:lstStyle/>
          <a:p>
            <a:pPr algn="ctr" eaLnBrk="1" hangingPunct="1">
              <a:defRPr/>
            </a:pPr>
            <a:r>
              <a:rPr lang="en-US" sz="2400" b="1" dirty="0">
                <a:ln w="19050">
                  <a:solidFill>
                    <a:schemeClr val="tx1"/>
                  </a:solidFill>
                  <a:prstDash val="solid"/>
                </a:ln>
                <a:solidFill>
                  <a:schemeClr val="bg2">
                    <a:tint val="85000"/>
                    <a:satMod val="155000"/>
                  </a:schemeClr>
                </a:solidFill>
                <a:latin typeface="+mj-lt"/>
              </a:rPr>
              <a:t>–</a:t>
            </a:r>
          </a:p>
          <a:p>
            <a:pPr algn="ctr" eaLnBrk="1" hangingPunct="1">
              <a:defRPr/>
            </a:pPr>
            <a:r>
              <a:rPr lang="en-US" sz="2400" b="1" dirty="0">
                <a:ln w="19050">
                  <a:solidFill>
                    <a:schemeClr val="tx1"/>
                  </a:solidFill>
                  <a:prstDash val="solid"/>
                </a:ln>
                <a:solidFill>
                  <a:schemeClr val="bg2">
                    <a:tint val="85000"/>
                    <a:satMod val="155000"/>
                  </a:schemeClr>
                </a:solidFill>
                <a:latin typeface="+mj-lt"/>
              </a:rPr>
              <a:t> </a:t>
            </a:r>
          </a:p>
        </p:txBody>
      </p:sp>
      <p:sp>
        <p:nvSpPr>
          <p:cNvPr id="13328" name="Text Box 16"/>
          <p:cNvSpPr txBox="1">
            <a:spLocks noChangeArrowheads="1"/>
          </p:cNvSpPr>
          <p:nvPr/>
        </p:nvSpPr>
        <p:spPr bwMode="auto">
          <a:xfrm>
            <a:off x="508000" y="3179762"/>
            <a:ext cx="2217738" cy="381000"/>
          </a:xfrm>
          <a:prstGeom prst="rect">
            <a:avLst/>
          </a:prstGeom>
          <a:noFill/>
          <a:ln w="9525">
            <a:noFill/>
            <a:miter lim="800000"/>
            <a:headEnd/>
            <a:tailEnd/>
          </a:ln>
          <a:effectLst/>
        </p:spPr>
        <p:txBody>
          <a:bodyPr/>
          <a:lstStyle/>
          <a:p>
            <a:pPr algn="just" eaLnBrk="1" hangingPunct="1">
              <a:defRPr/>
            </a:pPr>
            <a:r>
              <a:rPr lang="en-US" sz="2400" b="1" dirty="0">
                <a:solidFill>
                  <a:srgbClr val="CC0000"/>
                </a:solidFill>
                <a:latin typeface="+mj-lt"/>
              </a:rPr>
              <a:t>20 </a:t>
            </a:r>
            <a:r>
              <a:rPr lang="en-US" sz="2400" b="1" dirty="0" err="1">
                <a:solidFill>
                  <a:srgbClr val="CC0000"/>
                </a:solidFill>
                <a:latin typeface="+mj-lt"/>
              </a:rPr>
              <a:t>ngày</a:t>
            </a:r>
            <a:r>
              <a:rPr lang="en-US" sz="2400" b="1" dirty="0">
                <a:solidFill>
                  <a:srgbClr val="CC0000"/>
                </a:solidFill>
                <a:latin typeface="+mj-lt"/>
              </a:rPr>
              <a:t>   4 </a:t>
            </a:r>
            <a:r>
              <a:rPr lang="en-US" sz="2400" b="1" dirty="0" err="1">
                <a:solidFill>
                  <a:srgbClr val="CC0000"/>
                </a:solidFill>
                <a:latin typeface="+mj-lt"/>
              </a:rPr>
              <a:t>giơ</a:t>
            </a:r>
            <a:r>
              <a:rPr lang="en-US" sz="2400" b="1" dirty="0">
                <a:solidFill>
                  <a:srgbClr val="CC0000"/>
                </a:solidFill>
                <a:latin typeface="+mj-lt"/>
              </a:rPr>
              <a:t>̀</a:t>
            </a:r>
            <a:endParaRPr lang="en-US" sz="2400" b="1" dirty="0">
              <a:latin typeface="+mj-lt"/>
            </a:endParaRPr>
          </a:p>
        </p:txBody>
      </p:sp>
      <p:sp>
        <p:nvSpPr>
          <p:cNvPr id="13329" name="Text Box 17"/>
          <p:cNvSpPr txBox="1">
            <a:spLocks noChangeArrowheads="1"/>
          </p:cNvSpPr>
          <p:nvPr/>
        </p:nvSpPr>
        <p:spPr bwMode="auto">
          <a:xfrm>
            <a:off x="3124200" y="2740025"/>
            <a:ext cx="2819400" cy="4572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       </a:t>
            </a:r>
            <a:r>
              <a:rPr lang="en-US" sz="2400" b="1" dirty="0">
                <a:solidFill>
                  <a:srgbClr val="0000CC"/>
                </a:solidFill>
                <a:latin typeface="+mj-lt"/>
              </a:rPr>
              <a:t>14 </a:t>
            </a:r>
            <a:r>
              <a:rPr lang="en-US" sz="2400" b="1" dirty="0" err="1">
                <a:solidFill>
                  <a:srgbClr val="0000CC"/>
                </a:solidFill>
                <a:latin typeface="+mj-lt"/>
              </a:rPr>
              <a:t>ngày</a:t>
            </a:r>
            <a:r>
              <a:rPr lang="en-US" sz="2400" b="1" dirty="0">
                <a:solidFill>
                  <a:srgbClr val="0000CC"/>
                </a:solidFill>
                <a:latin typeface="+mj-lt"/>
              </a:rPr>
              <a:t> 15 </a:t>
            </a:r>
            <a:r>
              <a:rPr lang="en-US" sz="2400" b="1" dirty="0" err="1">
                <a:solidFill>
                  <a:srgbClr val="0000CC"/>
                </a:solidFill>
                <a:latin typeface="+mj-lt"/>
              </a:rPr>
              <a:t>giơ</a:t>
            </a:r>
            <a:r>
              <a:rPr lang="en-US" sz="2400" b="1" dirty="0">
                <a:solidFill>
                  <a:srgbClr val="0000CC"/>
                </a:solidFill>
                <a:latin typeface="+mj-lt"/>
              </a:rPr>
              <a:t>̀</a:t>
            </a:r>
            <a:endParaRPr lang="en-US" sz="2400" b="1" dirty="0">
              <a:latin typeface="+mj-lt"/>
            </a:endParaRPr>
          </a:p>
        </p:txBody>
      </p:sp>
      <p:sp>
        <p:nvSpPr>
          <p:cNvPr id="13330" name="Text Box 18"/>
          <p:cNvSpPr txBox="1">
            <a:spLocks noChangeArrowheads="1"/>
          </p:cNvSpPr>
          <p:nvPr/>
        </p:nvSpPr>
        <p:spPr bwMode="auto">
          <a:xfrm>
            <a:off x="3632201" y="3161507"/>
            <a:ext cx="2217737" cy="4572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  3 ngày 17 giờ</a:t>
            </a:r>
            <a:endParaRPr lang="en-US" sz="2400" b="1">
              <a:latin typeface="+mj-lt"/>
            </a:endParaRPr>
          </a:p>
        </p:txBody>
      </p:sp>
      <p:sp>
        <p:nvSpPr>
          <p:cNvPr id="13331" name="Text Box 19"/>
          <p:cNvSpPr txBox="1">
            <a:spLocks noChangeArrowheads="1"/>
          </p:cNvSpPr>
          <p:nvPr/>
        </p:nvSpPr>
        <p:spPr bwMode="auto">
          <a:xfrm>
            <a:off x="7653338" y="3629025"/>
            <a:ext cx="1230312" cy="428625"/>
          </a:xfrm>
          <a:prstGeom prst="rect">
            <a:avLst/>
          </a:prstGeom>
          <a:noFill/>
          <a:ln w="9525">
            <a:noFill/>
            <a:miter lim="800000"/>
            <a:headEnd/>
            <a:tailEnd/>
          </a:ln>
          <a:effectLst/>
        </p:spPr>
        <p:txBody>
          <a:bodyPr/>
          <a:lstStyle/>
          <a:p>
            <a:pPr algn="ctr" eaLnBrk="1" hangingPunct="1">
              <a:defRPr/>
            </a:pPr>
            <a:r>
              <a:rPr lang="en-US" sz="2400" b="1" dirty="0">
                <a:solidFill>
                  <a:srgbClr val="CC0000"/>
                </a:solidFill>
                <a:latin typeface="+mj-lt"/>
              </a:rPr>
              <a:t>22 </a:t>
            </a:r>
            <a:r>
              <a:rPr lang="en-US" sz="2400" b="1" dirty="0" err="1">
                <a:solidFill>
                  <a:srgbClr val="CC0000"/>
                </a:solidFill>
                <a:latin typeface="+mj-lt"/>
              </a:rPr>
              <a:t>giơ</a:t>
            </a:r>
            <a:r>
              <a:rPr lang="en-US" sz="2400" b="1" dirty="0">
                <a:solidFill>
                  <a:srgbClr val="CC0000"/>
                </a:solidFill>
                <a:latin typeface="+mj-lt"/>
              </a:rPr>
              <a:t>̀</a:t>
            </a:r>
          </a:p>
          <a:p>
            <a:pPr algn="ctr" eaLnBrk="1" hangingPunct="1">
              <a:defRPr/>
            </a:pPr>
            <a:r>
              <a:rPr lang="en-US" sz="2400" b="1" dirty="0">
                <a:solidFill>
                  <a:srgbClr val="0000CC"/>
                </a:solidFill>
                <a:latin typeface="+mj-lt"/>
              </a:rPr>
              <a:t> </a:t>
            </a:r>
            <a:endParaRPr lang="en-US" sz="2400" b="1" dirty="0">
              <a:latin typeface="+mj-lt"/>
            </a:endParaRPr>
          </a:p>
        </p:txBody>
      </p:sp>
      <p:sp>
        <p:nvSpPr>
          <p:cNvPr id="13332" name="Text Box 20"/>
          <p:cNvSpPr txBox="1">
            <a:spLocks noChangeArrowheads="1"/>
          </p:cNvSpPr>
          <p:nvPr/>
        </p:nvSpPr>
        <p:spPr bwMode="auto">
          <a:xfrm>
            <a:off x="6705600" y="3167063"/>
            <a:ext cx="2438400" cy="430212"/>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  3 ngày 17 giờ</a:t>
            </a:r>
            <a:endParaRPr lang="en-US" sz="2400" b="1">
              <a:latin typeface="+mj-lt"/>
            </a:endParaRPr>
          </a:p>
        </p:txBody>
      </p:sp>
      <p:sp>
        <p:nvSpPr>
          <p:cNvPr id="13333" name="Text Box 21"/>
          <p:cNvSpPr txBox="1">
            <a:spLocks noChangeArrowheads="1"/>
          </p:cNvSpPr>
          <p:nvPr/>
        </p:nvSpPr>
        <p:spPr bwMode="auto">
          <a:xfrm>
            <a:off x="6705600" y="2740025"/>
            <a:ext cx="2438400" cy="457200"/>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13 </a:t>
            </a:r>
            <a:r>
              <a:rPr lang="en-US" sz="2400" b="1" dirty="0" err="1">
                <a:solidFill>
                  <a:srgbClr val="0000CC"/>
                </a:solidFill>
                <a:latin typeface="+mj-lt"/>
              </a:rPr>
              <a:t>ngày</a:t>
            </a:r>
            <a:r>
              <a:rPr lang="en-US" sz="2400" b="1" dirty="0">
                <a:solidFill>
                  <a:srgbClr val="0000CC"/>
                </a:solidFill>
                <a:latin typeface="+mj-lt"/>
              </a:rPr>
              <a:t> 39 </a:t>
            </a:r>
            <a:r>
              <a:rPr lang="en-US" sz="2400" b="1" dirty="0" err="1">
                <a:solidFill>
                  <a:srgbClr val="0000CC"/>
                </a:solidFill>
                <a:latin typeface="+mj-lt"/>
              </a:rPr>
              <a:t>giơ</a:t>
            </a:r>
            <a:r>
              <a:rPr lang="en-US" sz="2400" b="1" dirty="0">
                <a:solidFill>
                  <a:srgbClr val="0000CC"/>
                </a:solidFill>
                <a:latin typeface="+mj-lt"/>
              </a:rPr>
              <a:t>̀</a:t>
            </a:r>
          </a:p>
          <a:p>
            <a:pPr eaLnBrk="1" hangingPunct="1">
              <a:defRPr/>
            </a:pPr>
            <a:r>
              <a:rPr lang="en-US" sz="2400" b="1" dirty="0">
                <a:solidFill>
                  <a:schemeClr val="tx2"/>
                </a:solidFill>
                <a:latin typeface="+mj-lt"/>
              </a:rPr>
              <a:t>  </a:t>
            </a:r>
            <a:endParaRPr lang="en-US" sz="2400" b="1" dirty="0">
              <a:latin typeface="+mj-lt"/>
            </a:endParaRPr>
          </a:p>
        </p:txBody>
      </p:sp>
      <p:sp>
        <p:nvSpPr>
          <p:cNvPr id="13334" name="AutoShape 22"/>
          <p:cNvSpPr>
            <a:spLocks noChangeArrowheads="1"/>
          </p:cNvSpPr>
          <p:nvPr/>
        </p:nvSpPr>
        <p:spPr bwMode="auto">
          <a:xfrm>
            <a:off x="4035425" y="5118100"/>
            <a:ext cx="838200" cy="152400"/>
          </a:xfrm>
          <a:prstGeom prst="rightArrow">
            <a:avLst>
              <a:gd name="adj1" fmla="val 50000"/>
              <a:gd name="adj2" fmla="val 175000"/>
            </a:avLst>
          </a:prstGeom>
          <a:solidFill>
            <a:srgbClr val="FF0000"/>
          </a:solidFill>
          <a:ln w="28575">
            <a:solidFill>
              <a:schemeClr val="tx1"/>
            </a:solidFill>
            <a:miter lim="800000"/>
            <a:headEnd/>
            <a:tailEnd/>
          </a:ln>
          <a:effectLst/>
        </p:spPr>
        <p:txBody>
          <a:bodyPr wrap="none" anchor="ctr"/>
          <a:lstStyle/>
          <a:p>
            <a:pPr eaLnBrk="1" hangingPunct="1">
              <a:defRPr/>
            </a:pPr>
            <a:endParaRPr lang="en-US" sz="2400" b="1">
              <a:ln>
                <a:solidFill>
                  <a:srgbClr val="FF3300"/>
                </a:solidFill>
              </a:ln>
              <a:latin typeface="+mj-lt"/>
            </a:endParaRPr>
          </a:p>
        </p:txBody>
      </p:sp>
      <p:sp>
        <p:nvSpPr>
          <p:cNvPr id="13335" name="AutoShape 23"/>
          <p:cNvSpPr>
            <a:spLocks noChangeArrowheads="1"/>
          </p:cNvSpPr>
          <p:nvPr/>
        </p:nvSpPr>
        <p:spPr bwMode="auto">
          <a:xfrm>
            <a:off x="5849938" y="2922588"/>
            <a:ext cx="838200" cy="152400"/>
          </a:xfrm>
          <a:prstGeom prst="rightArrow">
            <a:avLst>
              <a:gd name="adj1" fmla="val 50000"/>
              <a:gd name="adj2" fmla="val 175000"/>
            </a:avLst>
          </a:prstGeom>
          <a:solidFill>
            <a:srgbClr val="FF0066"/>
          </a:solidFill>
          <a:ln w="28575">
            <a:solidFill>
              <a:schemeClr val="tx1"/>
            </a:solidFill>
            <a:miter lim="800000"/>
            <a:headEnd/>
            <a:tailEnd/>
          </a:ln>
          <a:effectLst/>
        </p:spPr>
        <p:txBody>
          <a:bodyPr wrap="none" anchor="ctr"/>
          <a:lstStyle/>
          <a:p>
            <a:pPr eaLnBrk="1" hangingPunct="1">
              <a:defRPr/>
            </a:pPr>
            <a:endParaRPr lang="en-US" sz="2400" b="1">
              <a:ln>
                <a:solidFill>
                  <a:srgbClr val="FF3300"/>
                </a:solidFill>
              </a:ln>
              <a:latin typeface="+mj-lt"/>
            </a:endParaRPr>
          </a:p>
        </p:txBody>
      </p:sp>
      <p:sp>
        <p:nvSpPr>
          <p:cNvPr id="13336" name="Text Box 24"/>
          <p:cNvSpPr txBox="1">
            <a:spLocks noChangeArrowheads="1"/>
          </p:cNvSpPr>
          <p:nvPr/>
        </p:nvSpPr>
        <p:spPr bwMode="auto">
          <a:xfrm>
            <a:off x="1655763" y="5397500"/>
            <a:ext cx="2306637" cy="3810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  8 năm 6 tháng</a:t>
            </a:r>
            <a:endParaRPr lang="en-US" sz="2400" b="1">
              <a:latin typeface="+mj-lt"/>
            </a:endParaRPr>
          </a:p>
        </p:txBody>
      </p:sp>
      <p:sp>
        <p:nvSpPr>
          <p:cNvPr id="13337" name="Text Box 25"/>
          <p:cNvSpPr txBox="1">
            <a:spLocks noChangeArrowheads="1"/>
          </p:cNvSpPr>
          <p:nvPr/>
        </p:nvSpPr>
        <p:spPr bwMode="auto">
          <a:xfrm>
            <a:off x="1219200" y="4932363"/>
            <a:ext cx="2743200" cy="4445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      </a:t>
            </a:r>
            <a:r>
              <a:rPr lang="en-US" sz="2400" b="1" dirty="0">
                <a:solidFill>
                  <a:srgbClr val="0000CC"/>
                </a:solidFill>
                <a:latin typeface="+mj-lt"/>
              </a:rPr>
              <a:t>13 </a:t>
            </a:r>
            <a:r>
              <a:rPr lang="en-US" sz="2400" b="1" dirty="0" err="1">
                <a:solidFill>
                  <a:srgbClr val="0000CC"/>
                </a:solidFill>
                <a:latin typeface="+mj-lt"/>
              </a:rPr>
              <a:t>năm</a:t>
            </a:r>
            <a:r>
              <a:rPr lang="en-US" sz="2400" b="1" dirty="0">
                <a:solidFill>
                  <a:srgbClr val="0000CC"/>
                </a:solidFill>
                <a:latin typeface="+mj-lt"/>
              </a:rPr>
              <a:t> 2 </a:t>
            </a:r>
            <a:r>
              <a:rPr lang="en-US" sz="2400" b="1" dirty="0" err="1">
                <a:solidFill>
                  <a:srgbClr val="0000CC"/>
                </a:solidFill>
                <a:latin typeface="+mj-lt"/>
              </a:rPr>
              <a:t>tháng</a:t>
            </a:r>
            <a:endParaRPr lang="en-US" sz="2400" b="1" dirty="0">
              <a:latin typeface="+mj-lt"/>
            </a:endParaRPr>
          </a:p>
        </p:txBody>
      </p:sp>
      <p:sp>
        <p:nvSpPr>
          <p:cNvPr id="13338" name="Text Box 26"/>
          <p:cNvSpPr txBox="1">
            <a:spLocks noChangeArrowheads="1"/>
          </p:cNvSpPr>
          <p:nvPr/>
        </p:nvSpPr>
        <p:spPr bwMode="auto">
          <a:xfrm>
            <a:off x="4949825" y="4938713"/>
            <a:ext cx="2593975" cy="444500"/>
          </a:xfrm>
          <a:prstGeom prst="rect">
            <a:avLst/>
          </a:prstGeom>
          <a:noFill/>
          <a:ln w="9525">
            <a:noFill/>
            <a:miter lim="800000"/>
            <a:headEnd/>
            <a:tailEnd/>
          </a:ln>
          <a:effectLst/>
        </p:spPr>
        <p:txBody>
          <a:bodyPr/>
          <a:lstStyle/>
          <a:p>
            <a:pPr eaLnBrk="1" hangingPunct="1">
              <a:defRPr/>
            </a:pPr>
            <a:r>
              <a:rPr lang="en-US" sz="2400" b="1" dirty="0">
                <a:solidFill>
                  <a:srgbClr val="0000CC"/>
                </a:solidFill>
                <a:latin typeface="+mj-lt"/>
              </a:rPr>
              <a:t>12 </a:t>
            </a:r>
            <a:r>
              <a:rPr lang="en-US" sz="2400" b="1" dirty="0" err="1">
                <a:solidFill>
                  <a:srgbClr val="0000CC"/>
                </a:solidFill>
                <a:latin typeface="+mj-lt"/>
              </a:rPr>
              <a:t>năm</a:t>
            </a:r>
            <a:r>
              <a:rPr lang="en-US" sz="2400" b="1" dirty="0">
                <a:solidFill>
                  <a:srgbClr val="0000CC"/>
                </a:solidFill>
                <a:latin typeface="+mj-lt"/>
              </a:rPr>
              <a:t> 14 </a:t>
            </a:r>
            <a:r>
              <a:rPr lang="en-US" sz="2400" b="1" dirty="0" err="1">
                <a:solidFill>
                  <a:srgbClr val="0000CC"/>
                </a:solidFill>
                <a:latin typeface="+mj-lt"/>
              </a:rPr>
              <a:t>tháng</a:t>
            </a:r>
            <a:endParaRPr lang="en-US" sz="2400" b="1" dirty="0">
              <a:latin typeface="+mj-lt"/>
            </a:endParaRPr>
          </a:p>
        </p:txBody>
      </p:sp>
      <p:sp>
        <p:nvSpPr>
          <p:cNvPr id="13339" name="Line 27"/>
          <p:cNvSpPr>
            <a:spLocks noChangeShapeType="1"/>
          </p:cNvSpPr>
          <p:nvPr/>
        </p:nvSpPr>
        <p:spPr bwMode="auto">
          <a:xfrm flipV="1">
            <a:off x="4911725" y="5834063"/>
            <a:ext cx="2286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eaLnBrk="1" hangingPunct="1">
              <a:defRPr/>
            </a:pPr>
            <a:endParaRPr lang="en-US" sz="2400" b="1">
              <a:latin typeface="+mj-lt"/>
            </a:endParaRPr>
          </a:p>
        </p:txBody>
      </p:sp>
      <p:sp>
        <p:nvSpPr>
          <p:cNvPr id="13340" name="Text Box 28"/>
          <p:cNvSpPr txBox="1">
            <a:spLocks noChangeArrowheads="1"/>
          </p:cNvSpPr>
          <p:nvPr/>
        </p:nvSpPr>
        <p:spPr bwMode="auto">
          <a:xfrm>
            <a:off x="4927600" y="5397500"/>
            <a:ext cx="2362200" cy="360363"/>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  8 năm   6 tháng</a:t>
            </a:r>
            <a:endParaRPr lang="en-US" sz="2400" b="1">
              <a:latin typeface="+mj-lt"/>
            </a:endParaRPr>
          </a:p>
        </p:txBody>
      </p:sp>
      <p:sp>
        <p:nvSpPr>
          <p:cNvPr id="13341" name="Text Box 29"/>
          <p:cNvSpPr txBox="1">
            <a:spLocks noChangeArrowheads="1"/>
          </p:cNvSpPr>
          <p:nvPr/>
        </p:nvSpPr>
        <p:spPr bwMode="auto">
          <a:xfrm>
            <a:off x="6061075" y="5792788"/>
            <a:ext cx="1241425" cy="325437"/>
          </a:xfrm>
          <a:prstGeom prst="rect">
            <a:avLst/>
          </a:prstGeom>
          <a:noFill/>
          <a:ln w="9525">
            <a:noFill/>
            <a:miter lim="800000"/>
            <a:headEnd/>
            <a:tailEnd/>
          </a:ln>
          <a:effectLst/>
        </p:spPr>
        <p:txBody>
          <a:bodyPr anchorCtr="1"/>
          <a:lstStyle/>
          <a:p>
            <a:pPr algn="just" eaLnBrk="1" hangingPunct="1">
              <a:defRPr/>
            </a:pPr>
            <a:r>
              <a:rPr lang="en-US" sz="2400" b="1" dirty="0">
                <a:solidFill>
                  <a:srgbClr val="CC0000"/>
                </a:solidFill>
                <a:latin typeface="+mj-lt"/>
              </a:rPr>
              <a:t>8 </a:t>
            </a:r>
            <a:r>
              <a:rPr lang="en-US" sz="2400" b="1" dirty="0" err="1">
                <a:solidFill>
                  <a:srgbClr val="CC0000"/>
                </a:solidFill>
                <a:latin typeface="+mj-lt"/>
              </a:rPr>
              <a:t>tháng</a:t>
            </a:r>
            <a:endParaRPr lang="en-US" sz="2400" b="1" dirty="0">
              <a:solidFill>
                <a:srgbClr val="CC0000"/>
              </a:solidFill>
              <a:latin typeface="+mj-lt"/>
            </a:endParaRPr>
          </a:p>
          <a:p>
            <a:pPr algn="just" eaLnBrk="1" hangingPunct="1">
              <a:defRPr/>
            </a:pPr>
            <a:r>
              <a:rPr lang="en-US" sz="2400" b="1" dirty="0">
                <a:solidFill>
                  <a:srgbClr val="0000CC"/>
                </a:solidFill>
                <a:latin typeface="+mj-lt"/>
              </a:rPr>
              <a:t> </a:t>
            </a:r>
            <a:endParaRPr lang="en-US" sz="2400" b="1" dirty="0">
              <a:latin typeface="+mj-lt"/>
            </a:endParaRPr>
          </a:p>
        </p:txBody>
      </p:sp>
      <p:pic>
        <p:nvPicPr>
          <p:cNvPr id="1129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50" y="2636838"/>
            <a:ext cx="554038"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17"/>
          <p:cNvSpPr txBox="1">
            <a:spLocks noChangeArrowheads="1"/>
          </p:cNvSpPr>
          <p:nvPr/>
        </p:nvSpPr>
        <p:spPr bwMode="auto">
          <a:xfrm>
            <a:off x="3488531" y="2302669"/>
            <a:ext cx="5807869" cy="4572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b) Đổi</a:t>
            </a:r>
            <a:r>
              <a:rPr lang="en-US" sz="2400" b="1" dirty="0">
                <a:solidFill>
                  <a:srgbClr val="0000CC"/>
                </a:solidFill>
                <a:latin typeface="+mj-lt"/>
              </a:rPr>
              <a:t>: 14 </a:t>
            </a:r>
            <a:r>
              <a:rPr lang="en-US" sz="2400" b="1" dirty="0" err="1">
                <a:solidFill>
                  <a:srgbClr val="0000CC"/>
                </a:solidFill>
                <a:latin typeface="+mj-lt"/>
              </a:rPr>
              <a:t>ngày</a:t>
            </a:r>
            <a:r>
              <a:rPr lang="en-US" sz="2400" b="1" dirty="0">
                <a:solidFill>
                  <a:srgbClr val="0000CC"/>
                </a:solidFill>
                <a:latin typeface="+mj-lt"/>
              </a:rPr>
              <a:t> 15 </a:t>
            </a:r>
            <a:r>
              <a:rPr lang="en-US" sz="2400" b="1" dirty="0" err="1">
                <a:solidFill>
                  <a:srgbClr val="0000CC"/>
                </a:solidFill>
                <a:latin typeface="+mj-lt"/>
              </a:rPr>
              <a:t>giơ</a:t>
            </a:r>
            <a:r>
              <a:rPr lang="en-US" sz="2400" b="1" dirty="0">
                <a:solidFill>
                  <a:srgbClr val="0000CC"/>
                </a:solidFill>
                <a:latin typeface="+mj-lt"/>
              </a:rPr>
              <a:t> = </a:t>
            </a:r>
            <a:r>
              <a:rPr lang="en-US" sz="2400" b="1" dirty="0">
                <a:solidFill>
                  <a:srgbClr val="0000CC"/>
                </a:solidFill>
              </a:rPr>
              <a:t>13 </a:t>
            </a:r>
            <a:r>
              <a:rPr lang="en-US" sz="2400" b="1" dirty="0" err="1">
                <a:solidFill>
                  <a:srgbClr val="0000CC"/>
                </a:solidFill>
              </a:rPr>
              <a:t>ngày</a:t>
            </a:r>
            <a:r>
              <a:rPr lang="en-US" sz="2400" b="1" dirty="0">
                <a:solidFill>
                  <a:srgbClr val="0000CC"/>
                </a:solidFill>
              </a:rPr>
              <a:t> 39 </a:t>
            </a:r>
            <a:r>
              <a:rPr lang="en-US" sz="2400" b="1" dirty="0" err="1">
                <a:solidFill>
                  <a:srgbClr val="0000CC"/>
                </a:solidFill>
              </a:rPr>
              <a:t>giơ</a:t>
            </a:r>
            <a:r>
              <a:rPr lang="en-US" sz="2400" b="1" dirty="0">
                <a:solidFill>
                  <a:srgbClr val="0000CC"/>
                </a:solidFill>
              </a:rPr>
              <a:t>̀</a:t>
            </a:r>
          </a:p>
          <a:p>
            <a:pPr eaLnBrk="1" hangingPunct="1">
              <a:defRPr/>
            </a:pPr>
            <a:r>
              <a:rPr lang="en-US" sz="2400" b="1" dirty="0">
                <a:solidFill>
                  <a:srgbClr val="0000CC"/>
                </a:solidFill>
                <a:latin typeface="+mj-lt"/>
              </a:rPr>
              <a:t>̀</a:t>
            </a:r>
            <a:endParaRPr lang="en-US" sz="2400" b="1" dirty="0">
              <a:latin typeface="+mj-lt"/>
            </a:endParaRPr>
          </a:p>
        </p:txBody>
      </p:sp>
      <p:sp>
        <p:nvSpPr>
          <p:cNvPr id="36" name="Text Box 19"/>
          <p:cNvSpPr txBox="1">
            <a:spLocks noChangeArrowheads="1"/>
          </p:cNvSpPr>
          <p:nvPr/>
        </p:nvSpPr>
        <p:spPr bwMode="auto">
          <a:xfrm>
            <a:off x="6646863" y="3573463"/>
            <a:ext cx="1309687" cy="428625"/>
          </a:xfrm>
          <a:prstGeom prst="rect">
            <a:avLst/>
          </a:prstGeom>
          <a:noFill/>
          <a:ln w="9525">
            <a:noFill/>
            <a:miter lim="800000"/>
            <a:headEnd/>
            <a:tailEnd/>
          </a:ln>
          <a:effectLst/>
        </p:spPr>
        <p:txBody>
          <a:bodyPr/>
          <a:lstStyle/>
          <a:p>
            <a:pPr algn="ctr" eaLnBrk="1" hangingPunct="1">
              <a:defRPr/>
            </a:pPr>
            <a:r>
              <a:rPr lang="en-US" sz="2400" b="1" dirty="0">
                <a:solidFill>
                  <a:srgbClr val="CC0000"/>
                </a:solidFill>
                <a:latin typeface="+mj-lt"/>
              </a:rPr>
              <a:t>10 </a:t>
            </a:r>
            <a:r>
              <a:rPr lang="en-US" sz="2400" b="1" dirty="0" err="1">
                <a:solidFill>
                  <a:srgbClr val="CC0000"/>
                </a:solidFill>
                <a:latin typeface="+mj-lt"/>
              </a:rPr>
              <a:t>ngày</a:t>
            </a:r>
            <a:endParaRPr lang="en-US" sz="2400" b="1" dirty="0">
              <a:latin typeface="+mj-lt"/>
            </a:endParaRPr>
          </a:p>
        </p:txBody>
      </p:sp>
      <p:pic>
        <p:nvPicPr>
          <p:cNvPr id="39"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4525963"/>
            <a:ext cx="554038"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 Box 25"/>
          <p:cNvSpPr txBox="1">
            <a:spLocks noChangeArrowheads="1"/>
          </p:cNvSpPr>
          <p:nvPr/>
        </p:nvSpPr>
        <p:spPr bwMode="auto">
          <a:xfrm>
            <a:off x="1580357" y="4487863"/>
            <a:ext cx="5751512" cy="444500"/>
          </a:xfrm>
          <a:prstGeom prst="rect">
            <a:avLst/>
          </a:prstGeom>
          <a:noFill/>
          <a:ln w="9525">
            <a:noFill/>
            <a:miter lim="800000"/>
            <a:headEnd/>
            <a:tailEnd/>
          </a:ln>
          <a:effectLst/>
        </p:spPr>
        <p:txBody>
          <a:bodyPr/>
          <a:lstStyle/>
          <a:p>
            <a:pPr eaLnBrk="1" hangingPunct="1">
              <a:defRPr/>
            </a:pPr>
            <a:r>
              <a:rPr lang="en-US" sz="2400" b="1">
                <a:solidFill>
                  <a:srgbClr val="0000CC"/>
                </a:solidFill>
                <a:latin typeface="+mj-lt"/>
              </a:rPr>
              <a:t>c) 13 </a:t>
            </a:r>
            <a:r>
              <a:rPr lang="en-US" sz="2400" b="1" dirty="0" err="1">
                <a:solidFill>
                  <a:srgbClr val="0000CC"/>
                </a:solidFill>
                <a:latin typeface="+mj-lt"/>
              </a:rPr>
              <a:t>năm</a:t>
            </a:r>
            <a:r>
              <a:rPr lang="en-US" sz="2400" b="1" dirty="0">
                <a:solidFill>
                  <a:srgbClr val="0000CC"/>
                </a:solidFill>
                <a:latin typeface="+mj-lt"/>
              </a:rPr>
              <a:t> 2 </a:t>
            </a:r>
            <a:r>
              <a:rPr lang="en-US" sz="2400" b="1" dirty="0" err="1">
                <a:solidFill>
                  <a:srgbClr val="0000CC"/>
                </a:solidFill>
                <a:latin typeface="+mj-lt"/>
              </a:rPr>
              <a:t>tháng</a:t>
            </a:r>
            <a:r>
              <a:rPr lang="en-US" sz="2400" b="1" dirty="0">
                <a:solidFill>
                  <a:srgbClr val="0000CC"/>
                </a:solidFill>
                <a:latin typeface="+mj-lt"/>
              </a:rPr>
              <a:t> = </a:t>
            </a:r>
            <a:r>
              <a:rPr lang="en-US" sz="2400" b="1" dirty="0">
                <a:solidFill>
                  <a:srgbClr val="0000CC"/>
                </a:solidFill>
              </a:rPr>
              <a:t>12 </a:t>
            </a:r>
            <a:r>
              <a:rPr lang="en-US" sz="2400" b="1" dirty="0" err="1">
                <a:solidFill>
                  <a:srgbClr val="0000CC"/>
                </a:solidFill>
              </a:rPr>
              <a:t>năm</a:t>
            </a:r>
            <a:r>
              <a:rPr lang="en-US" sz="2400" b="1" dirty="0">
                <a:solidFill>
                  <a:srgbClr val="0000CC"/>
                </a:solidFill>
              </a:rPr>
              <a:t> 14 </a:t>
            </a:r>
            <a:r>
              <a:rPr lang="en-US" sz="2400" b="1" dirty="0" err="1">
                <a:solidFill>
                  <a:srgbClr val="0000CC"/>
                </a:solidFill>
              </a:rPr>
              <a:t>tháng</a:t>
            </a:r>
            <a:endParaRPr lang="en-US" sz="2400" b="1" dirty="0"/>
          </a:p>
          <a:p>
            <a:pPr eaLnBrk="1" hangingPunct="1">
              <a:defRPr/>
            </a:pPr>
            <a:r>
              <a:rPr lang="en-US" sz="2400" b="1" dirty="0">
                <a:solidFill>
                  <a:srgbClr val="0000CC"/>
                </a:solidFill>
                <a:latin typeface="+mj-lt"/>
              </a:rPr>
              <a:t> </a:t>
            </a:r>
            <a:endParaRPr lang="en-US" sz="2400" b="1" dirty="0">
              <a:latin typeface="+mj-lt"/>
            </a:endParaRPr>
          </a:p>
        </p:txBody>
      </p:sp>
      <p:sp>
        <p:nvSpPr>
          <p:cNvPr id="41" name="Text Box 29"/>
          <p:cNvSpPr txBox="1">
            <a:spLocks noChangeArrowheads="1"/>
          </p:cNvSpPr>
          <p:nvPr/>
        </p:nvSpPr>
        <p:spPr bwMode="auto">
          <a:xfrm>
            <a:off x="4872038" y="5762625"/>
            <a:ext cx="1268412" cy="325438"/>
          </a:xfrm>
          <a:prstGeom prst="rect">
            <a:avLst/>
          </a:prstGeom>
          <a:noFill/>
          <a:ln w="9525">
            <a:noFill/>
            <a:miter lim="800000"/>
            <a:headEnd/>
            <a:tailEnd/>
          </a:ln>
          <a:effectLst/>
        </p:spPr>
        <p:txBody>
          <a:bodyPr anchorCtr="1"/>
          <a:lstStyle/>
          <a:p>
            <a:pPr algn="just" eaLnBrk="1" hangingPunct="1">
              <a:defRPr/>
            </a:pPr>
            <a:r>
              <a:rPr lang="en-US" sz="2400" b="1" dirty="0">
                <a:solidFill>
                  <a:srgbClr val="CC0000"/>
                </a:solidFill>
                <a:latin typeface="+mj-lt"/>
              </a:rPr>
              <a:t>4 </a:t>
            </a:r>
            <a:r>
              <a:rPr lang="en-US" sz="2400" b="1" dirty="0" err="1">
                <a:solidFill>
                  <a:srgbClr val="CC0000"/>
                </a:solidFill>
                <a:latin typeface="+mj-lt"/>
              </a:rPr>
              <a:t>năm</a:t>
            </a:r>
            <a:endParaRPr lang="en-US" sz="2400" b="1" dirty="0">
              <a:latin typeface="+mj-lt"/>
            </a:endParaRPr>
          </a:p>
        </p:txBody>
      </p:sp>
    </p:spTree>
    <p:extLst>
      <p:ext uri="{BB962C8B-B14F-4D97-AF65-F5344CB8AC3E}">
        <p14:creationId xmlns:p14="http://schemas.microsoft.com/office/powerpoint/2010/main" val="12621193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 calcmode="lin" valueType="num">
                                      <p:cBhvr>
                                        <p:cTn id="7" dur="500" fill="hold"/>
                                        <p:tgtEl>
                                          <p:spTgt spid="81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198">
                                            <p:txEl>
                                              <p:pRg st="1" end="1"/>
                                            </p:txEl>
                                          </p:spTgt>
                                        </p:tgtEl>
                                        <p:attrNameLst>
                                          <p:attrName>style.visibility</p:attrName>
                                        </p:attrNameLst>
                                      </p:cBhvr>
                                      <p:to>
                                        <p:strVal val="visible"/>
                                      </p:to>
                                    </p:set>
                                    <p:anim calcmode="lin" valueType="num">
                                      <p:cBhvr>
                                        <p:cTn id="11" dur="500" fill="hold"/>
                                        <p:tgtEl>
                                          <p:spTgt spid="819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8198">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198">
                                            <p:txEl>
                                              <p:pRg st="2" end="2"/>
                                            </p:txEl>
                                          </p:spTgt>
                                        </p:tgtEl>
                                        <p:attrNameLst>
                                          <p:attrName>style.visibility</p:attrName>
                                        </p:attrNameLst>
                                      </p:cBhvr>
                                      <p:to>
                                        <p:strVal val="visible"/>
                                      </p:to>
                                    </p:set>
                                    <p:anim calcmode="lin" valueType="num">
                                      <p:cBhvr>
                                        <p:cTn id="15" dur="500" fill="hold"/>
                                        <p:tgtEl>
                                          <p:spTgt spid="819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8198">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198">
                                            <p:txEl>
                                              <p:pRg st="3" end="3"/>
                                            </p:txEl>
                                          </p:spTgt>
                                        </p:tgtEl>
                                        <p:attrNameLst>
                                          <p:attrName>style.visibility</p:attrName>
                                        </p:attrNameLst>
                                      </p:cBhvr>
                                      <p:to>
                                        <p:strVal val="visible"/>
                                      </p:to>
                                    </p:set>
                                    <p:anim calcmode="lin" valueType="num">
                                      <p:cBhvr>
                                        <p:cTn id="19" dur="500" fill="hold"/>
                                        <p:tgtEl>
                                          <p:spTgt spid="819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8198">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198">
                                            <p:txEl>
                                              <p:pRg st="4" end="4"/>
                                            </p:txEl>
                                          </p:spTgt>
                                        </p:tgtEl>
                                        <p:attrNameLst>
                                          <p:attrName>style.visibility</p:attrName>
                                        </p:attrNameLst>
                                      </p:cBhvr>
                                      <p:to>
                                        <p:strVal val="visible"/>
                                      </p:to>
                                    </p:set>
                                    <p:anim calcmode="lin" valueType="num">
                                      <p:cBhvr>
                                        <p:cTn id="23" dur="500" fill="hold"/>
                                        <p:tgtEl>
                                          <p:spTgt spid="8198">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819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13320"/>
                                        </p:tgtEl>
                                        <p:attrNameLst>
                                          <p:attrName>style.visibility</p:attrName>
                                        </p:attrNameLst>
                                      </p:cBhvr>
                                      <p:to>
                                        <p:strVal val="visible"/>
                                      </p:to>
                                    </p:set>
                                    <p:animEffect transition="in" filter="circle(in)">
                                      <p:cBhvr>
                                        <p:cTn id="29" dur="2000"/>
                                        <p:tgtEl>
                                          <p:spTgt spid="13320"/>
                                        </p:tgtEl>
                                      </p:cBhvr>
                                    </p:animEffect>
                                  </p:childTnLst>
                                </p:cTn>
                              </p:par>
                              <p:par>
                                <p:cTn id="30" presetID="6" presetClass="entr" presetSubtype="16" fill="hold" nodeType="withEffect">
                                  <p:stCondLst>
                                    <p:cond delay="0"/>
                                  </p:stCondLst>
                                  <p:childTnLst>
                                    <p:set>
                                      <p:cBhvr>
                                        <p:cTn id="31" dur="1" fill="hold">
                                          <p:stCondLst>
                                            <p:cond delay="0"/>
                                          </p:stCondLst>
                                        </p:cTn>
                                        <p:tgtEl>
                                          <p:spTgt spid="13322"/>
                                        </p:tgtEl>
                                        <p:attrNameLst>
                                          <p:attrName>style.visibility</p:attrName>
                                        </p:attrNameLst>
                                      </p:cBhvr>
                                      <p:to>
                                        <p:strVal val="visible"/>
                                      </p:to>
                                    </p:set>
                                    <p:animEffect transition="in" filter="circle(in)">
                                      <p:cBhvr>
                                        <p:cTn id="32" dur="2000"/>
                                        <p:tgtEl>
                                          <p:spTgt spid="1332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318"/>
                                        </p:tgtEl>
                                        <p:attrNameLst>
                                          <p:attrName>style.visibility</p:attrName>
                                        </p:attrNameLst>
                                      </p:cBhvr>
                                      <p:to>
                                        <p:strVal val="visible"/>
                                      </p:to>
                                    </p:set>
                                    <p:animEffect transition="in" filter="circle(in)">
                                      <p:cBhvr>
                                        <p:cTn id="35" dur="2000"/>
                                        <p:tgtEl>
                                          <p:spTgt spid="13318"/>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3317"/>
                                        </p:tgtEl>
                                        <p:attrNameLst>
                                          <p:attrName>style.visibility</p:attrName>
                                        </p:attrNameLst>
                                      </p:cBhvr>
                                      <p:to>
                                        <p:strVal val="visible"/>
                                      </p:to>
                                    </p:set>
                                    <p:animEffect transition="in" filter="circle(in)">
                                      <p:cBhvr>
                                        <p:cTn id="38" dur="2000"/>
                                        <p:tgtEl>
                                          <p:spTgt spid="1331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3328"/>
                                        </p:tgtEl>
                                        <p:attrNameLst>
                                          <p:attrName>style.visibility</p:attrName>
                                        </p:attrNameLst>
                                      </p:cBhvr>
                                      <p:to>
                                        <p:strVal val="visible"/>
                                      </p:to>
                                    </p:set>
                                    <p:animEffect transition="in" filter="circle(in)">
                                      <p:cBhvr>
                                        <p:cTn id="41" dur="2000"/>
                                        <p:tgtEl>
                                          <p:spTgt spid="133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nodeType="clickEffect">
                                  <p:stCondLst>
                                    <p:cond delay="0"/>
                                  </p:stCondLst>
                                  <p:childTnLst>
                                    <p:set>
                                      <p:cBhvr>
                                        <p:cTn id="45" dur="1" fill="hold">
                                          <p:stCondLst>
                                            <p:cond delay="0"/>
                                          </p:stCondLst>
                                        </p:cTn>
                                        <p:tgtEl>
                                          <p:spTgt spid="13326"/>
                                        </p:tgtEl>
                                        <p:attrNameLst>
                                          <p:attrName>style.visibility</p:attrName>
                                        </p:attrNameLst>
                                      </p:cBhvr>
                                      <p:to>
                                        <p:strVal val="visible"/>
                                      </p:to>
                                    </p:set>
                                    <p:animEffect transition="in" filter="circle(in)">
                                      <p:cBhvr>
                                        <p:cTn id="46" dur="2000"/>
                                        <p:tgtEl>
                                          <p:spTgt spid="13326"/>
                                        </p:tgtEl>
                                      </p:cBhvr>
                                    </p:animEffect>
                                  </p:childTnLst>
                                </p:cTn>
                              </p:par>
                              <p:par>
                                <p:cTn id="47" presetID="6" presetClass="entr" presetSubtype="16" fill="hold" nodeType="withEffect">
                                  <p:stCondLst>
                                    <p:cond delay="0"/>
                                  </p:stCondLst>
                                  <p:childTnLst>
                                    <p:set>
                                      <p:cBhvr>
                                        <p:cTn id="48" dur="1" fill="hold">
                                          <p:stCondLst>
                                            <p:cond delay="0"/>
                                          </p:stCondLst>
                                        </p:cTn>
                                        <p:tgtEl>
                                          <p:spTgt spid="13321"/>
                                        </p:tgtEl>
                                        <p:attrNameLst>
                                          <p:attrName>style.visibility</p:attrName>
                                        </p:attrNameLst>
                                      </p:cBhvr>
                                      <p:to>
                                        <p:strVal val="visible"/>
                                      </p:to>
                                    </p:set>
                                    <p:animEffect transition="in" filter="circle(in)">
                                      <p:cBhvr>
                                        <p:cTn id="49" dur="2000"/>
                                        <p:tgtEl>
                                          <p:spTgt spid="1332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3330"/>
                                        </p:tgtEl>
                                        <p:attrNameLst>
                                          <p:attrName>style.visibility</p:attrName>
                                        </p:attrNameLst>
                                      </p:cBhvr>
                                      <p:to>
                                        <p:strVal val="visible"/>
                                      </p:to>
                                    </p:set>
                                    <p:animEffect transition="in" filter="circle(in)">
                                      <p:cBhvr>
                                        <p:cTn id="52" dur="2000"/>
                                        <p:tgtEl>
                                          <p:spTgt spid="1333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Effect transition="in" filter="circle(in)">
                                      <p:cBhvr>
                                        <p:cTn id="55" dur="2000"/>
                                        <p:tgtEl>
                                          <p:spTgt spid="13329"/>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3335"/>
                                        </p:tgtEl>
                                        <p:attrNameLst>
                                          <p:attrName>style.visibility</p:attrName>
                                        </p:attrNameLst>
                                      </p:cBhvr>
                                      <p:to>
                                        <p:strVal val="visible"/>
                                      </p:to>
                                    </p:set>
                                    <p:animEffect transition="in" filter="circle(in)">
                                      <p:cBhvr>
                                        <p:cTn id="58" dur="2000"/>
                                        <p:tgtEl>
                                          <p:spTgt spid="1333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11297"/>
                                        </p:tgtEl>
                                        <p:attrNameLst>
                                          <p:attrName>style.visibility</p:attrName>
                                        </p:attrNameLst>
                                      </p:cBhvr>
                                      <p:to>
                                        <p:strVal val="visible"/>
                                      </p:to>
                                    </p:set>
                                    <p:animEffect transition="in" filter="wipe(down)">
                                      <p:cBhvr>
                                        <p:cTn id="63" dur="500"/>
                                        <p:tgtEl>
                                          <p:spTgt spid="11297"/>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circle(in)">
                                      <p:cBhvr>
                                        <p:cTn id="66" dur="2000"/>
                                        <p:tgtEl>
                                          <p:spTgt spid="3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16" fill="hold" nodeType="clickEffect">
                                  <p:stCondLst>
                                    <p:cond delay="0"/>
                                  </p:stCondLst>
                                  <p:childTnLst>
                                    <p:set>
                                      <p:cBhvr>
                                        <p:cTn id="70" dur="1" fill="hold">
                                          <p:stCondLst>
                                            <p:cond delay="0"/>
                                          </p:stCondLst>
                                        </p:cTn>
                                        <p:tgtEl>
                                          <p:spTgt spid="13327"/>
                                        </p:tgtEl>
                                        <p:attrNameLst>
                                          <p:attrName>style.visibility</p:attrName>
                                        </p:attrNameLst>
                                      </p:cBhvr>
                                      <p:to>
                                        <p:strVal val="visible"/>
                                      </p:to>
                                    </p:set>
                                    <p:animEffect transition="in" filter="circle(in)">
                                      <p:cBhvr>
                                        <p:cTn id="71" dur="2000"/>
                                        <p:tgtEl>
                                          <p:spTgt spid="13327"/>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13333"/>
                                        </p:tgtEl>
                                        <p:attrNameLst>
                                          <p:attrName>style.visibility</p:attrName>
                                        </p:attrNameLst>
                                      </p:cBhvr>
                                      <p:to>
                                        <p:strVal val="visible"/>
                                      </p:to>
                                    </p:set>
                                    <p:animEffect transition="in" filter="circle(in)">
                                      <p:cBhvr>
                                        <p:cTn id="74" dur="2000"/>
                                        <p:tgtEl>
                                          <p:spTgt spid="13333"/>
                                        </p:tgtEl>
                                      </p:cBhvr>
                                    </p:animEffect>
                                  </p:childTnLst>
                                </p:cTn>
                              </p:par>
                              <p:par>
                                <p:cTn id="75" presetID="6" presetClass="entr" presetSubtype="16" fill="hold" nodeType="withEffect">
                                  <p:stCondLst>
                                    <p:cond delay="0"/>
                                  </p:stCondLst>
                                  <p:childTnLst>
                                    <p:set>
                                      <p:cBhvr>
                                        <p:cTn id="76" dur="1" fill="hold">
                                          <p:stCondLst>
                                            <p:cond delay="0"/>
                                          </p:stCondLst>
                                        </p:cTn>
                                        <p:tgtEl>
                                          <p:spTgt spid="13324"/>
                                        </p:tgtEl>
                                        <p:attrNameLst>
                                          <p:attrName>style.visibility</p:attrName>
                                        </p:attrNameLst>
                                      </p:cBhvr>
                                      <p:to>
                                        <p:strVal val="visible"/>
                                      </p:to>
                                    </p:set>
                                    <p:animEffect transition="in" filter="circle(in)">
                                      <p:cBhvr>
                                        <p:cTn id="77" dur="2000"/>
                                        <p:tgtEl>
                                          <p:spTgt spid="13324"/>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13332"/>
                                        </p:tgtEl>
                                        <p:attrNameLst>
                                          <p:attrName>style.visibility</p:attrName>
                                        </p:attrNameLst>
                                      </p:cBhvr>
                                      <p:to>
                                        <p:strVal val="visible"/>
                                      </p:to>
                                    </p:set>
                                    <p:animEffect transition="in" filter="circle(in)">
                                      <p:cBhvr>
                                        <p:cTn id="80" dur="2000"/>
                                        <p:tgtEl>
                                          <p:spTgt spid="1333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nodeType="clickEffect">
                                  <p:stCondLst>
                                    <p:cond delay="0"/>
                                  </p:stCondLst>
                                  <p:childTnLst>
                                    <p:animEffect transition="out" filter="fade">
                                      <p:cBhvr>
                                        <p:cTn id="84" dur="500"/>
                                        <p:tgtEl>
                                          <p:spTgt spid="11297"/>
                                        </p:tgtEl>
                                      </p:cBhvr>
                                    </p:animEffect>
                                    <p:set>
                                      <p:cBhvr>
                                        <p:cTn id="85" dur="1" fill="hold">
                                          <p:stCondLst>
                                            <p:cond delay="499"/>
                                          </p:stCondLst>
                                        </p:cTn>
                                        <p:tgtEl>
                                          <p:spTgt spid="1129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5"/>
                                        </p:tgtEl>
                                      </p:cBhvr>
                                    </p:animEffect>
                                    <p:set>
                                      <p:cBhvr>
                                        <p:cTn id="88" dur="1" fill="hold">
                                          <p:stCondLst>
                                            <p:cond delay="499"/>
                                          </p:stCondLst>
                                        </p:cTn>
                                        <p:tgtEl>
                                          <p:spTgt spid="35"/>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13331"/>
                                        </p:tgtEl>
                                        <p:attrNameLst>
                                          <p:attrName>style.visibility</p:attrName>
                                        </p:attrNameLst>
                                      </p:cBhvr>
                                      <p:to>
                                        <p:strVal val="visible"/>
                                      </p:to>
                                    </p:set>
                                    <p:animEffect transition="in" filter="circle(in)">
                                      <p:cBhvr>
                                        <p:cTn id="93" dur="2000"/>
                                        <p:tgtEl>
                                          <p:spTgt spid="133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circle(in)">
                                      <p:cBhvr>
                                        <p:cTn id="98" dur="2000"/>
                                        <p:tgtEl>
                                          <p:spTgt spid="3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6" presetClass="entr" presetSubtype="16" fill="hold" nodeType="clickEffect">
                                  <p:stCondLst>
                                    <p:cond delay="0"/>
                                  </p:stCondLst>
                                  <p:childTnLst>
                                    <p:set>
                                      <p:cBhvr>
                                        <p:cTn id="102" dur="1" fill="hold">
                                          <p:stCondLst>
                                            <p:cond delay="0"/>
                                          </p:stCondLst>
                                        </p:cTn>
                                        <p:tgtEl>
                                          <p:spTgt spid="13325"/>
                                        </p:tgtEl>
                                        <p:attrNameLst>
                                          <p:attrName>style.visibility</p:attrName>
                                        </p:attrNameLst>
                                      </p:cBhvr>
                                      <p:to>
                                        <p:strVal val="visible"/>
                                      </p:to>
                                    </p:set>
                                    <p:animEffect transition="in" filter="circle(in)">
                                      <p:cBhvr>
                                        <p:cTn id="103" dur="2000"/>
                                        <p:tgtEl>
                                          <p:spTgt spid="13325"/>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13337"/>
                                        </p:tgtEl>
                                        <p:attrNameLst>
                                          <p:attrName>style.visibility</p:attrName>
                                        </p:attrNameLst>
                                      </p:cBhvr>
                                      <p:to>
                                        <p:strVal val="visible"/>
                                      </p:to>
                                    </p:set>
                                    <p:animEffect transition="in" filter="circle(in)">
                                      <p:cBhvr>
                                        <p:cTn id="106" dur="2000"/>
                                        <p:tgtEl>
                                          <p:spTgt spid="13337"/>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13336"/>
                                        </p:tgtEl>
                                        <p:attrNameLst>
                                          <p:attrName>style.visibility</p:attrName>
                                        </p:attrNameLst>
                                      </p:cBhvr>
                                      <p:to>
                                        <p:strVal val="visible"/>
                                      </p:to>
                                    </p:set>
                                    <p:animEffect transition="in" filter="circle(in)">
                                      <p:cBhvr>
                                        <p:cTn id="109" dur="2000"/>
                                        <p:tgtEl>
                                          <p:spTgt spid="13336"/>
                                        </p:tgtEl>
                                      </p:cBhvr>
                                    </p:animEffect>
                                  </p:childTnLst>
                                </p:cTn>
                              </p:par>
                              <p:par>
                                <p:cTn id="110" presetID="6" presetClass="entr" presetSubtype="16" fill="hold" nodeType="withEffect">
                                  <p:stCondLst>
                                    <p:cond delay="0"/>
                                  </p:stCondLst>
                                  <p:childTnLst>
                                    <p:set>
                                      <p:cBhvr>
                                        <p:cTn id="111" dur="1" fill="hold">
                                          <p:stCondLst>
                                            <p:cond delay="0"/>
                                          </p:stCondLst>
                                        </p:cTn>
                                        <p:tgtEl>
                                          <p:spTgt spid="13323"/>
                                        </p:tgtEl>
                                        <p:attrNameLst>
                                          <p:attrName>style.visibility</p:attrName>
                                        </p:attrNameLst>
                                      </p:cBhvr>
                                      <p:to>
                                        <p:strVal val="visible"/>
                                      </p:to>
                                    </p:set>
                                    <p:animEffect transition="in" filter="circle(in)">
                                      <p:cBhvr>
                                        <p:cTn id="112" dur="2000"/>
                                        <p:tgtEl>
                                          <p:spTgt spid="1332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4" fill="hold"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down)">
                                      <p:cBhvr>
                                        <p:cTn id="117" dur="500"/>
                                        <p:tgtEl>
                                          <p:spTgt spid="3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wipe(down)">
                                      <p:cBhvr>
                                        <p:cTn id="122" dur="500"/>
                                        <p:tgtEl>
                                          <p:spTgt spid="4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13334"/>
                                        </p:tgtEl>
                                        <p:attrNameLst>
                                          <p:attrName>style.visibility</p:attrName>
                                        </p:attrNameLst>
                                      </p:cBhvr>
                                      <p:to>
                                        <p:strVal val="visible"/>
                                      </p:to>
                                    </p:set>
                                    <p:animEffect transition="in" filter="circle(in)">
                                      <p:cBhvr>
                                        <p:cTn id="127" dur="2000"/>
                                        <p:tgtEl>
                                          <p:spTgt spid="1333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6" presetClass="entr" presetSubtype="16" fill="hold" nodeType="clickEffect">
                                  <p:stCondLst>
                                    <p:cond delay="0"/>
                                  </p:stCondLst>
                                  <p:childTnLst>
                                    <p:set>
                                      <p:cBhvr>
                                        <p:cTn id="131" dur="1" fill="hold">
                                          <p:stCondLst>
                                            <p:cond delay="0"/>
                                          </p:stCondLst>
                                        </p:cTn>
                                        <p:tgtEl>
                                          <p:spTgt spid="13319"/>
                                        </p:tgtEl>
                                        <p:attrNameLst>
                                          <p:attrName>style.visibility</p:attrName>
                                        </p:attrNameLst>
                                      </p:cBhvr>
                                      <p:to>
                                        <p:strVal val="visible"/>
                                      </p:to>
                                    </p:set>
                                    <p:animEffect transition="in" filter="circle(in)">
                                      <p:cBhvr>
                                        <p:cTn id="132" dur="2000"/>
                                        <p:tgtEl>
                                          <p:spTgt spid="13319"/>
                                        </p:tgtEl>
                                      </p:cBhvr>
                                    </p:animEffect>
                                  </p:childTnLst>
                                </p:cTn>
                              </p:par>
                              <p:par>
                                <p:cTn id="133" presetID="6" presetClass="entr" presetSubtype="16" fill="hold" nodeType="withEffect">
                                  <p:stCondLst>
                                    <p:cond delay="0"/>
                                  </p:stCondLst>
                                  <p:childTnLst>
                                    <p:set>
                                      <p:cBhvr>
                                        <p:cTn id="134" dur="1" fill="hold">
                                          <p:stCondLst>
                                            <p:cond delay="0"/>
                                          </p:stCondLst>
                                        </p:cTn>
                                        <p:tgtEl>
                                          <p:spTgt spid="13339"/>
                                        </p:tgtEl>
                                        <p:attrNameLst>
                                          <p:attrName>style.visibility</p:attrName>
                                        </p:attrNameLst>
                                      </p:cBhvr>
                                      <p:to>
                                        <p:strVal val="visible"/>
                                      </p:to>
                                    </p:set>
                                    <p:animEffect transition="in" filter="circle(in)">
                                      <p:cBhvr>
                                        <p:cTn id="135" dur="2000"/>
                                        <p:tgtEl>
                                          <p:spTgt spid="13339"/>
                                        </p:tgtEl>
                                      </p:cBhvr>
                                    </p:animEffect>
                                  </p:childTnLst>
                                </p:cTn>
                              </p:par>
                              <p:par>
                                <p:cTn id="136" presetID="6" presetClass="entr" presetSubtype="16" fill="hold" grpId="0" nodeType="withEffect">
                                  <p:stCondLst>
                                    <p:cond delay="0"/>
                                  </p:stCondLst>
                                  <p:childTnLst>
                                    <p:set>
                                      <p:cBhvr>
                                        <p:cTn id="137" dur="1" fill="hold">
                                          <p:stCondLst>
                                            <p:cond delay="0"/>
                                          </p:stCondLst>
                                        </p:cTn>
                                        <p:tgtEl>
                                          <p:spTgt spid="13340"/>
                                        </p:tgtEl>
                                        <p:attrNameLst>
                                          <p:attrName>style.visibility</p:attrName>
                                        </p:attrNameLst>
                                      </p:cBhvr>
                                      <p:to>
                                        <p:strVal val="visible"/>
                                      </p:to>
                                    </p:set>
                                    <p:animEffect transition="in" filter="circle(in)">
                                      <p:cBhvr>
                                        <p:cTn id="138" dur="2000"/>
                                        <p:tgtEl>
                                          <p:spTgt spid="13340"/>
                                        </p:tgtEl>
                                      </p:cBhvr>
                                    </p:animEffect>
                                  </p:childTnLst>
                                </p:cTn>
                              </p:par>
                              <p:par>
                                <p:cTn id="139" presetID="6" presetClass="entr" presetSubtype="16" fill="hold" grpId="0" nodeType="withEffect">
                                  <p:stCondLst>
                                    <p:cond delay="0"/>
                                  </p:stCondLst>
                                  <p:childTnLst>
                                    <p:set>
                                      <p:cBhvr>
                                        <p:cTn id="140" dur="1" fill="hold">
                                          <p:stCondLst>
                                            <p:cond delay="0"/>
                                          </p:stCondLst>
                                        </p:cTn>
                                        <p:tgtEl>
                                          <p:spTgt spid="13338"/>
                                        </p:tgtEl>
                                        <p:attrNameLst>
                                          <p:attrName>style.visibility</p:attrName>
                                        </p:attrNameLst>
                                      </p:cBhvr>
                                      <p:to>
                                        <p:strVal val="visible"/>
                                      </p:to>
                                    </p:set>
                                    <p:animEffect transition="in" filter="circle(in)">
                                      <p:cBhvr>
                                        <p:cTn id="141" dur="2000"/>
                                        <p:tgtEl>
                                          <p:spTgt spid="13338"/>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xit" presetSubtype="0" fill="hold" nodeType="clickEffect">
                                  <p:stCondLst>
                                    <p:cond delay="0"/>
                                  </p:stCondLst>
                                  <p:childTnLst>
                                    <p:animEffect transition="out" filter="fade">
                                      <p:cBhvr>
                                        <p:cTn id="145" dur="500"/>
                                        <p:tgtEl>
                                          <p:spTgt spid="39"/>
                                        </p:tgtEl>
                                      </p:cBhvr>
                                    </p:animEffect>
                                    <p:set>
                                      <p:cBhvr>
                                        <p:cTn id="146" dur="1" fill="hold">
                                          <p:stCondLst>
                                            <p:cond delay="499"/>
                                          </p:stCondLst>
                                        </p:cTn>
                                        <p:tgtEl>
                                          <p:spTgt spid="39"/>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40"/>
                                        </p:tgtEl>
                                      </p:cBhvr>
                                    </p:animEffect>
                                    <p:set>
                                      <p:cBhvr>
                                        <p:cTn id="149" dur="1" fill="hold">
                                          <p:stCondLst>
                                            <p:cond delay="499"/>
                                          </p:stCondLst>
                                        </p:cTn>
                                        <p:tgtEl>
                                          <p:spTgt spid="40"/>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6" presetClass="entr" presetSubtype="16" fill="hold" grpId="0" nodeType="clickEffect">
                                  <p:stCondLst>
                                    <p:cond delay="0"/>
                                  </p:stCondLst>
                                  <p:childTnLst>
                                    <p:set>
                                      <p:cBhvr>
                                        <p:cTn id="153" dur="1" fill="hold">
                                          <p:stCondLst>
                                            <p:cond delay="0"/>
                                          </p:stCondLst>
                                        </p:cTn>
                                        <p:tgtEl>
                                          <p:spTgt spid="13341"/>
                                        </p:tgtEl>
                                        <p:attrNameLst>
                                          <p:attrName>style.visibility</p:attrName>
                                        </p:attrNameLst>
                                      </p:cBhvr>
                                      <p:to>
                                        <p:strVal val="visible"/>
                                      </p:to>
                                    </p:set>
                                    <p:animEffect transition="in" filter="circle(in)">
                                      <p:cBhvr>
                                        <p:cTn id="154" dur="2000"/>
                                        <p:tgtEl>
                                          <p:spTgt spid="13341"/>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6" presetClass="entr" presetSubtype="16" fill="hold" grpId="0" nodeType="click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circle(in)">
                                      <p:cBhvr>
                                        <p:cTn id="159"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13317" grpId="0"/>
      <p:bldP spid="13318" grpId="0"/>
      <p:bldP spid="13328" grpId="0"/>
      <p:bldP spid="13329" grpId="0"/>
      <p:bldP spid="13330" grpId="0"/>
      <p:bldP spid="13331" grpId="0"/>
      <p:bldP spid="13332" grpId="0"/>
      <p:bldP spid="13333" grpId="0"/>
      <p:bldP spid="13334" grpId="0" animBg="1"/>
      <p:bldP spid="13335" grpId="0" animBg="1"/>
      <p:bldP spid="13336" grpId="0"/>
      <p:bldP spid="13337" grpId="0"/>
      <p:bldP spid="13338" grpId="0"/>
      <p:bldP spid="13340" grpId="0"/>
      <p:bldP spid="13341" grpId="0"/>
      <p:bldP spid="35" grpId="0"/>
      <p:bldP spid="35" grpId="1"/>
      <p:bldP spid="36" grpId="0"/>
      <p:bldP spid="40" grpId="0"/>
      <p:bldP spid="40" grpId="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Flowchart: Alternate Process 12"/>
          <p:cNvSpPr/>
          <p:nvPr/>
        </p:nvSpPr>
        <p:spPr>
          <a:xfrm>
            <a:off x="0" y="990600"/>
            <a:ext cx="9144000" cy="533400"/>
          </a:xfrm>
          <a:prstGeom prst="flowChartAlternateProcess">
            <a:avLst/>
          </a:prstGeom>
          <a:no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VẬN DỤNG</a:t>
            </a:r>
            <a:endParaRPr lang="en-US" sz="32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1269" name="Rectangle 13"/>
          <p:cNvSpPr>
            <a:spLocks noChangeArrowheads="1"/>
          </p:cNvSpPr>
          <p:nvPr/>
        </p:nvSpPr>
        <p:spPr bwMode="auto">
          <a:xfrm>
            <a:off x="495300" y="1981200"/>
            <a:ext cx="8153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a:r>
              <a:rPr lang="en-US" altLang="en-US" sz="2800" b="1" dirty="0" smtClean="0">
                <a:solidFill>
                  <a:srgbClr val="FF2D2D"/>
                </a:solidFill>
              </a:rPr>
              <a:t>- </a:t>
            </a:r>
            <a:r>
              <a:rPr lang="en-US" altLang="en-US" sz="2800" b="1" dirty="0" err="1" smtClean="0">
                <a:solidFill>
                  <a:srgbClr val="FF2D2D"/>
                </a:solidFill>
              </a:rPr>
              <a:t>Tự</a:t>
            </a:r>
            <a:r>
              <a:rPr lang="en-US" altLang="en-US" sz="2800" b="1" dirty="0" smtClean="0">
                <a:solidFill>
                  <a:srgbClr val="FF2D2D"/>
                </a:solidFill>
              </a:rPr>
              <a:t> </a:t>
            </a:r>
            <a:r>
              <a:rPr lang="en-US" altLang="en-US" sz="2800" b="1" dirty="0" err="1" smtClean="0">
                <a:solidFill>
                  <a:srgbClr val="FF2D2D"/>
                </a:solidFill>
              </a:rPr>
              <a:t>lấy</a:t>
            </a:r>
            <a:r>
              <a:rPr lang="en-US" altLang="en-US" sz="2800" b="1" dirty="0" smtClean="0">
                <a:solidFill>
                  <a:srgbClr val="FF2D2D"/>
                </a:solidFill>
              </a:rPr>
              <a:t> </a:t>
            </a:r>
            <a:r>
              <a:rPr lang="en-US" altLang="en-US" sz="2800" b="1" dirty="0" err="1" smtClean="0">
                <a:solidFill>
                  <a:srgbClr val="FF2D2D"/>
                </a:solidFill>
              </a:rPr>
              <a:t>các</a:t>
            </a:r>
            <a:r>
              <a:rPr lang="en-US" altLang="en-US" sz="2800" b="1" dirty="0" smtClean="0">
                <a:solidFill>
                  <a:srgbClr val="FF2D2D"/>
                </a:solidFill>
              </a:rPr>
              <a:t> </a:t>
            </a:r>
            <a:r>
              <a:rPr lang="en-US" altLang="en-US" sz="2800" b="1" dirty="0" err="1" smtClean="0">
                <a:solidFill>
                  <a:srgbClr val="FF2D2D"/>
                </a:solidFill>
              </a:rPr>
              <a:t>phép</a:t>
            </a:r>
            <a:r>
              <a:rPr lang="en-US" altLang="en-US" sz="2800" b="1" dirty="0" smtClean="0">
                <a:solidFill>
                  <a:srgbClr val="FF2D2D"/>
                </a:solidFill>
              </a:rPr>
              <a:t> </a:t>
            </a:r>
            <a:r>
              <a:rPr lang="en-US" altLang="en-US" sz="2800" b="1" dirty="0" err="1" smtClean="0">
                <a:solidFill>
                  <a:srgbClr val="FF2D2D"/>
                </a:solidFill>
              </a:rPr>
              <a:t>tính</a:t>
            </a:r>
            <a:r>
              <a:rPr lang="en-US" altLang="en-US" sz="2800" b="1" dirty="0" smtClean="0">
                <a:solidFill>
                  <a:srgbClr val="FF2D2D"/>
                </a:solidFill>
              </a:rPr>
              <a:t> </a:t>
            </a:r>
            <a:r>
              <a:rPr lang="en-US" altLang="en-US" sz="2800" b="1" dirty="0" err="1" smtClean="0">
                <a:solidFill>
                  <a:srgbClr val="FF2D2D"/>
                </a:solidFill>
              </a:rPr>
              <a:t>trừ</a:t>
            </a:r>
            <a:r>
              <a:rPr lang="en-US" altLang="en-US" sz="2800" b="1" dirty="0" smtClean="0">
                <a:solidFill>
                  <a:srgbClr val="FF2D2D"/>
                </a:solidFill>
              </a:rPr>
              <a:t> </a:t>
            </a:r>
            <a:r>
              <a:rPr lang="en-US" altLang="en-US" sz="2800" b="1" dirty="0" err="1" smtClean="0">
                <a:solidFill>
                  <a:srgbClr val="FF2D2D"/>
                </a:solidFill>
              </a:rPr>
              <a:t>số</a:t>
            </a:r>
            <a:r>
              <a:rPr lang="en-US" altLang="en-US" sz="2800" b="1" dirty="0" smtClean="0">
                <a:solidFill>
                  <a:srgbClr val="FF2D2D"/>
                </a:solidFill>
              </a:rPr>
              <a:t> </a:t>
            </a:r>
            <a:r>
              <a:rPr lang="en-US" altLang="en-US" sz="2800" b="1" dirty="0" err="1" smtClean="0">
                <a:solidFill>
                  <a:srgbClr val="FF2D2D"/>
                </a:solidFill>
              </a:rPr>
              <a:t>đo</a:t>
            </a:r>
            <a:r>
              <a:rPr lang="en-US" altLang="en-US" sz="2800" b="1" dirty="0" smtClean="0">
                <a:solidFill>
                  <a:srgbClr val="FF2D2D"/>
                </a:solidFill>
              </a:rPr>
              <a:t> </a:t>
            </a:r>
            <a:r>
              <a:rPr lang="en-US" altLang="en-US" sz="2800" b="1" dirty="0" err="1" smtClean="0">
                <a:solidFill>
                  <a:srgbClr val="FF2D2D"/>
                </a:solidFill>
              </a:rPr>
              <a:t>thời</a:t>
            </a:r>
            <a:r>
              <a:rPr lang="en-US" altLang="en-US" sz="2800" b="1" dirty="0" smtClean="0">
                <a:solidFill>
                  <a:srgbClr val="FF2D2D"/>
                </a:solidFill>
              </a:rPr>
              <a:t> </a:t>
            </a:r>
            <a:r>
              <a:rPr lang="en-US" altLang="en-US" sz="2800" b="1" dirty="0" err="1" smtClean="0">
                <a:solidFill>
                  <a:srgbClr val="FF2D2D"/>
                </a:solidFill>
              </a:rPr>
              <a:t>gian</a:t>
            </a:r>
            <a:r>
              <a:rPr lang="en-US" altLang="en-US" sz="2800" b="1" dirty="0" smtClean="0">
                <a:solidFill>
                  <a:srgbClr val="FF2D2D"/>
                </a:solidFill>
              </a:rPr>
              <a:t> </a:t>
            </a:r>
            <a:r>
              <a:rPr lang="en-US" altLang="en-US" sz="2800" b="1" dirty="0" err="1" smtClean="0">
                <a:solidFill>
                  <a:srgbClr val="FF2D2D"/>
                </a:solidFill>
              </a:rPr>
              <a:t>để</a:t>
            </a:r>
            <a:r>
              <a:rPr lang="en-US" altLang="en-US" sz="2800" b="1" dirty="0" smtClean="0">
                <a:solidFill>
                  <a:srgbClr val="FF2D2D"/>
                </a:solidFill>
              </a:rPr>
              <a:t> </a:t>
            </a:r>
            <a:r>
              <a:rPr lang="en-US" altLang="en-US" sz="2800" b="1" dirty="0" err="1" smtClean="0">
                <a:solidFill>
                  <a:srgbClr val="FF2D2D"/>
                </a:solidFill>
              </a:rPr>
              <a:t>thực</a:t>
            </a:r>
            <a:r>
              <a:rPr lang="en-US" altLang="en-US" sz="2800" b="1" dirty="0" smtClean="0">
                <a:solidFill>
                  <a:srgbClr val="FF2D2D"/>
                </a:solidFill>
              </a:rPr>
              <a:t> </a:t>
            </a:r>
            <a:r>
              <a:rPr lang="en-US" altLang="en-US" sz="2800" b="1" dirty="0" err="1" smtClean="0">
                <a:solidFill>
                  <a:srgbClr val="FF2D2D"/>
                </a:solidFill>
              </a:rPr>
              <a:t>hiện</a:t>
            </a:r>
            <a:r>
              <a:rPr lang="en-US" altLang="en-US" sz="2800" b="1" dirty="0" smtClean="0">
                <a:solidFill>
                  <a:srgbClr val="FF2D2D"/>
                </a:solidFill>
              </a:rPr>
              <a:t>.</a:t>
            </a:r>
          </a:p>
          <a:p>
            <a:pPr algn="just"/>
            <a:r>
              <a:rPr lang="en-US" altLang="en-US" sz="2800" b="1" dirty="0" smtClean="0">
                <a:solidFill>
                  <a:srgbClr val="FF2D2D"/>
                </a:solidFill>
              </a:rPr>
              <a:t>- </a:t>
            </a:r>
            <a:r>
              <a:rPr lang="en-US" altLang="en-US" sz="2800" b="1" dirty="0" err="1">
                <a:solidFill>
                  <a:srgbClr val="FF2D2D"/>
                </a:solidFill>
              </a:rPr>
              <a:t>Xem</a:t>
            </a:r>
            <a:r>
              <a:rPr lang="en-US" altLang="en-US" sz="2800" b="1" dirty="0">
                <a:solidFill>
                  <a:srgbClr val="FF2D2D"/>
                </a:solidFill>
              </a:rPr>
              <a:t> </a:t>
            </a:r>
            <a:r>
              <a:rPr lang="en-US" altLang="en-US" sz="2800" b="1" dirty="0" err="1">
                <a:solidFill>
                  <a:srgbClr val="FF2D2D"/>
                </a:solidFill>
              </a:rPr>
              <a:t>lại</a:t>
            </a:r>
            <a:r>
              <a:rPr lang="en-US" altLang="en-US" sz="2800" b="1" dirty="0">
                <a:solidFill>
                  <a:srgbClr val="FF2D2D"/>
                </a:solidFill>
              </a:rPr>
              <a:t>: </a:t>
            </a:r>
            <a:r>
              <a:rPr lang="en-US" altLang="en-US" sz="2800" b="1" dirty="0" err="1">
                <a:solidFill>
                  <a:srgbClr val="FF2D2D"/>
                </a:solidFill>
              </a:rPr>
              <a:t>Cộng</a:t>
            </a:r>
            <a:r>
              <a:rPr lang="en-US" altLang="en-US" sz="2800" b="1" dirty="0">
                <a:solidFill>
                  <a:srgbClr val="FF2D2D"/>
                </a:solidFill>
              </a:rPr>
              <a:t>, </a:t>
            </a:r>
            <a:r>
              <a:rPr lang="en-US" altLang="en-US" sz="2800" b="1" dirty="0" err="1">
                <a:solidFill>
                  <a:srgbClr val="FF2D2D"/>
                </a:solidFill>
              </a:rPr>
              <a:t>trừ</a:t>
            </a:r>
            <a:r>
              <a:rPr lang="en-US" altLang="en-US" sz="2800" b="1" dirty="0">
                <a:solidFill>
                  <a:srgbClr val="FF2D2D"/>
                </a:solidFill>
              </a:rPr>
              <a:t> </a:t>
            </a:r>
            <a:r>
              <a:rPr lang="en-US" altLang="en-US" sz="2800" b="1" dirty="0" err="1">
                <a:solidFill>
                  <a:srgbClr val="FF2D2D"/>
                </a:solidFill>
              </a:rPr>
              <a:t>sô</a:t>
            </a:r>
            <a:r>
              <a:rPr lang="en-US" altLang="en-US" sz="2800" b="1" dirty="0">
                <a:solidFill>
                  <a:srgbClr val="FF2D2D"/>
                </a:solidFill>
              </a:rPr>
              <a:t>́ </a:t>
            </a:r>
            <a:r>
              <a:rPr lang="en-US" altLang="en-US" sz="2800" b="1" dirty="0" err="1">
                <a:solidFill>
                  <a:srgbClr val="FF2D2D"/>
                </a:solidFill>
              </a:rPr>
              <a:t>đo</a:t>
            </a:r>
            <a:r>
              <a:rPr lang="en-US" altLang="en-US" sz="2800" b="1" dirty="0">
                <a:solidFill>
                  <a:srgbClr val="FF2D2D"/>
                </a:solidFill>
              </a:rPr>
              <a:t> </a:t>
            </a:r>
            <a:r>
              <a:rPr lang="en-US" altLang="en-US" sz="2800" b="1" dirty="0" err="1">
                <a:solidFill>
                  <a:srgbClr val="FF2D2D"/>
                </a:solidFill>
              </a:rPr>
              <a:t>thời</a:t>
            </a:r>
            <a:r>
              <a:rPr lang="en-US" altLang="en-US" sz="2800" b="1" dirty="0">
                <a:solidFill>
                  <a:srgbClr val="FF2D2D"/>
                </a:solidFill>
              </a:rPr>
              <a:t> </a:t>
            </a:r>
            <a:r>
              <a:rPr lang="en-US" altLang="en-US" sz="2800" b="1" dirty="0" err="1">
                <a:solidFill>
                  <a:srgbClr val="FF2D2D"/>
                </a:solidFill>
              </a:rPr>
              <a:t>gian</a:t>
            </a:r>
            <a:r>
              <a:rPr lang="en-US" altLang="en-US" sz="2800" b="1" dirty="0">
                <a:solidFill>
                  <a:srgbClr val="FF2D2D"/>
                </a:solidFill>
              </a:rPr>
              <a:t>. </a:t>
            </a:r>
          </a:p>
          <a:p>
            <a:pPr algn="just"/>
            <a:r>
              <a:rPr lang="en-US" altLang="en-US" sz="2800" b="1" dirty="0">
                <a:solidFill>
                  <a:srgbClr val="FF2D2D"/>
                </a:solidFill>
              </a:rPr>
              <a:t>- </a:t>
            </a:r>
            <a:r>
              <a:rPr lang="en-US" altLang="en-US" sz="2800" b="1" dirty="0" err="1">
                <a:solidFill>
                  <a:srgbClr val="FF2D2D"/>
                </a:solidFill>
              </a:rPr>
              <a:t>Xem</a:t>
            </a:r>
            <a:r>
              <a:rPr lang="en-US" altLang="en-US" sz="2800" b="1" dirty="0">
                <a:solidFill>
                  <a:srgbClr val="FF2D2D"/>
                </a:solidFill>
              </a:rPr>
              <a:t> </a:t>
            </a:r>
            <a:r>
              <a:rPr lang="en-US" altLang="en-US" sz="2800" b="1" dirty="0" err="1">
                <a:solidFill>
                  <a:srgbClr val="FF2D2D"/>
                </a:solidFill>
              </a:rPr>
              <a:t>trước</a:t>
            </a:r>
            <a:r>
              <a:rPr lang="en-US" altLang="en-US" sz="2800" b="1" dirty="0">
                <a:solidFill>
                  <a:srgbClr val="FF2D2D"/>
                </a:solidFill>
              </a:rPr>
              <a:t> </a:t>
            </a:r>
            <a:r>
              <a:rPr lang="en-US" altLang="en-US" sz="2800" b="1" dirty="0" err="1">
                <a:solidFill>
                  <a:srgbClr val="FF2D2D"/>
                </a:solidFill>
              </a:rPr>
              <a:t>bài</a:t>
            </a:r>
            <a:r>
              <a:rPr lang="en-US" altLang="en-US" sz="2800" b="1" dirty="0">
                <a:solidFill>
                  <a:srgbClr val="FF2D2D"/>
                </a:solidFill>
              </a:rPr>
              <a:t>: </a:t>
            </a:r>
            <a:r>
              <a:rPr lang="vi-VN" altLang="en-US" sz="2800" b="1" dirty="0">
                <a:solidFill>
                  <a:srgbClr val="FF2D2D"/>
                </a:solidFill>
              </a:rPr>
              <a:t>Nhân số đo thời gian.</a:t>
            </a:r>
            <a:r>
              <a:rPr lang="en-US" altLang="en-US" sz="2800" b="1" dirty="0">
                <a:solidFill>
                  <a:srgbClr val="FF2D2D"/>
                </a:solidFill>
              </a:rPr>
              <a:t>                                       </a:t>
            </a:r>
            <a:endParaRPr lang="en-US" altLang="en-US" sz="2800" dirty="0">
              <a:solidFill>
                <a:srgbClr val="FF2D2D"/>
              </a:solidFill>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07504" y="544994"/>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u="sng" dirty="0" err="1">
                <a:solidFill>
                  <a:srgbClr val="800000"/>
                </a:solidFill>
                <a:latin typeface="Times New Roman" pitchFamily="18" charset="0"/>
              </a:rPr>
              <a:t>Bài</a:t>
            </a:r>
            <a:r>
              <a:rPr lang="en-US" altLang="en-US" sz="2400" b="1" u="sng" dirty="0">
                <a:solidFill>
                  <a:srgbClr val="800000"/>
                </a:solidFill>
                <a:latin typeface="Times New Roman" pitchFamily="18" charset="0"/>
              </a:rPr>
              <a:t> </a:t>
            </a:r>
            <a:r>
              <a:rPr lang="en-US" altLang="en-US" sz="2400" b="1" u="sng" dirty="0" err="1">
                <a:solidFill>
                  <a:srgbClr val="800000"/>
                </a:solidFill>
                <a:latin typeface="Times New Roman" pitchFamily="18" charset="0"/>
              </a:rPr>
              <a:t>tập</a:t>
            </a:r>
            <a:r>
              <a:rPr lang="en-US" altLang="en-US" sz="2400" b="1" u="sng" dirty="0">
                <a:solidFill>
                  <a:srgbClr val="800000"/>
                </a:solidFill>
                <a:latin typeface="Times New Roman" pitchFamily="18" charset="0"/>
              </a:rPr>
              <a:t> 1:</a:t>
            </a:r>
            <a:r>
              <a:rPr lang="en-US" altLang="en-US" sz="2400" b="1" dirty="0">
                <a:latin typeface="Times New Roman" pitchFamily="18" charset="0"/>
              </a:rPr>
              <a:t> </a:t>
            </a:r>
            <a:r>
              <a:rPr lang="en-US" altLang="en-US" sz="2400" b="1" i="1" dirty="0" err="1">
                <a:solidFill>
                  <a:srgbClr val="002060"/>
                </a:solidFill>
                <a:latin typeface="Times New Roman" pitchFamily="18" charset="0"/>
              </a:rPr>
              <a:t>Tính</a:t>
            </a:r>
            <a:endParaRPr lang="en-US" altLang="en-US" sz="2400" b="1" i="1" dirty="0">
              <a:solidFill>
                <a:srgbClr val="002060"/>
              </a:solidFill>
              <a:latin typeface="Times New Roman" pitchFamily="18" charset="0"/>
            </a:endParaRPr>
          </a:p>
        </p:txBody>
      </p:sp>
      <p:sp>
        <p:nvSpPr>
          <p:cNvPr id="11267" name="Text Box 5"/>
          <p:cNvSpPr txBox="1">
            <a:spLocks noChangeArrowheads="1"/>
          </p:cNvSpPr>
          <p:nvPr/>
        </p:nvSpPr>
        <p:spPr bwMode="auto">
          <a:xfrm>
            <a:off x="0" y="1126434"/>
            <a:ext cx="464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dirty="0">
                <a:solidFill>
                  <a:srgbClr val="002060"/>
                </a:solidFill>
                <a:latin typeface="Times New Roman" pitchFamily="18" charset="0"/>
              </a:rPr>
              <a:t>a.7 </a:t>
            </a:r>
            <a:r>
              <a:rPr lang="en-US" altLang="en-US" sz="2400" b="1" dirty="0" err="1">
                <a:solidFill>
                  <a:srgbClr val="002060"/>
                </a:solidFill>
                <a:latin typeface="Times New Roman" pitchFamily="18" charset="0"/>
              </a:rPr>
              <a:t>năm</a:t>
            </a:r>
            <a:r>
              <a:rPr lang="en-US" altLang="en-US" sz="2400" b="1" dirty="0">
                <a:solidFill>
                  <a:srgbClr val="002060"/>
                </a:solidFill>
                <a:latin typeface="Times New Roman" pitchFamily="18" charset="0"/>
              </a:rPr>
              <a:t> 9 </a:t>
            </a:r>
            <a:r>
              <a:rPr lang="en-US" altLang="en-US" sz="2400" b="1" dirty="0" err="1">
                <a:solidFill>
                  <a:srgbClr val="002060"/>
                </a:solidFill>
                <a:latin typeface="Times New Roman" pitchFamily="18" charset="0"/>
              </a:rPr>
              <a:t>tháng</a:t>
            </a:r>
            <a:r>
              <a:rPr lang="en-US" altLang="en-US" sz="2400" b="1" dirty="0">
                <a:solidFill>
                  <a:srgbClr val="002060"/>
                </a:solidFill>
                <a:latin typeface="Times New Roman" pitchFamily="18" charset="0"/>
              </a:rPr>
              <a:t> + 8 </a:t>
            </a:r>
            <a:r>
              <a:rPr lang="en-US" altLang="en-US" sz="2400" b="1" dirty="0" err="1">
                <a:solidFill>
                  <a:srgbClr val="002060"/>
                </a:solidFill>
                <a:latin typeface="Times New Roman" pitchFamily="18" charset="0"/>
              </a:rPr>
              <a:t>năm</a:t>
            </a:r>
            <a:r>
              <a:rPr lang="en-US" altLang="en-US" sz="2400" b="1" dirty="0">
                <a:solidFill>
                  <a:srgbClr val="002060"/>
                </a:solidFill>
                <a:latin typeface="Times New Roman" pitchFamily="18" charset="0"/>
              </a:rPr>
              <a:t> 6 </a:t>
            </a:r>
            <a:r>
              <a:rPr lang="en-US" altLang="en-US" sz="2400" b="1" dirty="0" err="1">
                <a:solidFill>
                  <a:srgbClr val="002060"/>
                </a:solidFill>
                <a:latin typeface="Times New Roman" pitchFamily="18" charset="0"/>
              </a:rPr>
              <a:t>tháng</a:t>
            </a:r>
            <a:endParaRPr lang="en-US" altLang="en-US" sz="2400" b="1" dirty="0">
              <a:solidFill>
                <a:srgbClr val="002060"/>
              </a:solidFill>
              <a:latin typeface="Times New Roman" pitchFamily="18" charset="0"/>
            </a:endParaRPr>
          </a:p>
          <a:p>
            <a:pPr algn="ctr">
              <a:spcBef>
                <a:spcPct val="50000"/>
              </a:spcBef>
            </a:pPr>
            <a:r>
              <a:rPr lang="en-US" altLang="en-US" sz="2400" b="1" dirty="0">
                <a:solidFill>
                  <a:srgbClr val="002060"/>
                </a:solidFill>
                <a:latin typeface="Times New Roman" pitchFamily="18" charset="0"/>
              </a:rPr>
              <a:t>3 </a:t>
            </a:r>
            <a:r>
              <a:rPr lang="en-US" altLang="en-US" sz="2400" b="1" dirty="0" err="1">
                <a:solidFill>
                  <a:srgbClr val="002060"/>
                </a:solidFill>
                <a:latin typeface="Times New Roman" pitchFamily="18" charset="0"/>
              </a:rPr>
              <a:t>giờ</a:t>
            </a:r>
            <a:r>
              <a:rPr lang="en-US" altLang="en-US" sz="2400" b="1" dirty="0">
                <a:solidFill>
                  <a:srgbClr val="002060"/>
                </a:solidFill>
                <a:latin typeface="Times New Roman" pitchFamily="18" charset="0"/>
              </a:rPr>
              <a:t> 5 </a:t>
            </a:r>
            <a:r>
              <a:rPr lang="en-US" altLang="en-US" sz="2400" b="1" dirty="0" err="1">
                <a:solidFill>
                  <a:srgbClr val="002060"/>
                </a:solidFill>
                <a:latin typeface="Times New Roman" pitchFamily="18" charset="0"/>
              </a:rPr>
              <a:t>phút</a:t>
            </a:r>
            <a:r>
              <a:rPr lang="en-US" altLang="en-US" sz="2400" b="1" dirty="0">
                <a:solidFill>
                  <a:srgbClr val="002060"/>
                </a:solidFill>
                <a:latin typeface="Times New Roman" pitchFamily="18" charset="0"/>
              </a:rPr>
              <a:t> + 6 </a:t>
            </a:r>
            <a:r>
              <a:rPr lang="en-US" altLang="en-US" sz="2400" b="1" dirty="0" err="1">
                <a:solidFill>
                  <a:srgbClr val="002060"/>
                </a:solidFill>
                <a:latin typeface="Times New Roman" pitchFamily="18" charset="0"/>
              </a:rPr>
              <a:t>giờ</a:t>
            </a:r>
            <a:r>
              <a:rPr lang="en-US" altLang="en-US" sz="2400" b="1" dirty="0">
                <a:solidFill>
                  <a:srgbClr val="002060"/>
                </a:solidFill>
                <a:latin typeface="Times New Roman" pitchFamily="18" charset="0"/>
              </a:rPr>
              <a:t> 52 </a:t>
            </a:r>
            <a:r>
              <a:rPr lang="en-US" altLang="en-US" sz="2400" b="1" dirty="0" err="1">
                <a:solidFill>
                  <a:srgbClr val="002060"/>
                </a:solidFill>
                <a:latin typeface="Times New Roman" pitchFamily="18" charset="0"/>
              </a:rPr>
              <a:t>phút</a:t>
            </a:r>
            <a:endParaRPr lang="en-US" altLang="en-US" sz="2400" b="1" dirty="0">
              <a:solidFill>
                <a:srgbClr val="002060"/>
              </a:solidFill>
              <a:latin typeface="Times New Roman" pitchFamily="18" charset="0"/>
            </a:endParaRPr>
          </a:p>
        </p:txBody>
      </p:sp>
      <p:sp>
        <p:nvSpPr>
          <p:cNvPr id="11268" name="Text Box 6"/>
          <p:cNvSpPr txBox="1">
            <a:spLocks noChangeArrowheads="1"/>
          </p:cNvSpPr>
          <p:nvPr/>
        </p:nvSpPr>
        <p:spPr bwMode="auto">
          <a:xfrm>
            <a:off x="4648200" y="1126433"/>
            <a:ext cx="449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dirty="0">
                <a:solidFill>
                  <a:srgbClr val="002060"/>
                </a:solidFill>
                <a:latin typeface="Times New Roman" pitchFamily="18" charset="0"/>
              </a:rPr>
              <a:t>b. 6 </a:t>
            </a:r>
            <a:r>
              <a:rPr lang="en-US" altLang="en-US" sz="2400" b="1" dirty="0" err="1">
                <a:solidFill>
                  <a:srgbClr val="002060"/>
                </a:solidFill>
                <a:latin typeface="Times New Roman" pitchFamily="18" charset="0"/>
              </a:rPr>
              <a:t>ngày</a:t>
            </a:r>
            <a:r>
              <a:rPr lang="en-US" altLang="en-US" sz="2400" b="1" dirty="0">
                <a:solidFill>
                  <a:srgbClr val="002060"/>
                </a:solidFill>
                <a:latin typeface="Times New Roman" pitchFamily="18" charset="0"/>
              </a:rPr>
              <a:t> 20 </a:t>
            </a:r>
            <a:r>
              <a:rPr lang="en-US" altLang="en-US" sz="2400" b="1" dirty="0" err="1">
                <a:solidFill>
                  <a:srgbClr val="002060"/>
                </a:solidFill>
                <a:latin typeface="Times New Roman" pitchFamily="18" charset="0"/>
              </a:rPr>
              <a:t>giờ</a:t>
            </a:r>
            <a:r>
              <a:rPr lang="en-US" altLang="en-US" sz="2400" b="1" dirty="0">
                <a:solidFill>
                  <a:srgbClr val="002060"/>
                </a:solidFill>
                <a:latin typeface="Times New Roman" pitchFamily="18" charset="0"/>
              </a:rPr>
              <a:t> + 4 </a:t>
            </a:r>
            <a:r>
              <a:rPr lang="en-US" altLang="en-US" sz="2400" b="1" dirty="0" err="1">
                <a:solidFill>
                  <a:srgbClr val="002060"/>
                </a:solidFill>
                <a:latin typeface="Times New Roman" pitchFamily="18" charset="0"/>
              </a:rPr>
              <a:t>ngày</a:t>
            </a:r>
            <a:r>
              <a:rPr lang="en-US" altLang="en-US" sz="2400" b="1" dirty="0">
                <a:solidFill>
                  <a:srgbClr val="002060"/>
                </a:solidFill>
                <a:latin typeface="Times New Roman" pitchFamily="18" charset="0"/>
              </a:rPr>
              <a:t> 15 </a:t>
            </a:r>
            <a:r>
              <a:rPr lang="en-US" altLang="en-US" sz="2400" b="1" dirty="0" err="1">
                <a:solidFill>
                  <a:srgbClr val="002060"/>
                </a:solidFill>
                <a:latin typeface="Times New Roman" pitchFamily="18" charset="0"/>
              </a:rPr>
              <a:t>giờ</a:t>
            </a:r>
            <a:endParaRPr lang="en-US" altLang="en-US" sz="2400" b="1" dirty="0">
              <a:solidFill>
                <a:srgbClr val="002060"/>
              </a:solidFill>
              <a:latin typeface="Times New Roman" pitchFamily="18" charset="0"/>
            </a:endParaRPr>
          </a:p>
          <a:p>
            <a:pPr algn="ctr">
              <a:spcBef>
                <a:spcPct val="50000"/>
              </a:spcBef>
            </a:pPr>
            <a:r>
              <a:rPr lang="en-US" altLang="en-US" sz="2400" b="1" dirty="0">
                <a:solidFill>
                  <a:srgbClr val="002060"/>
                </a:solidFill>
                <a:latin typeface="Times New Roman" pitchFamily="18" charset="0"/>
              </a:rPr>
              <a:t>   4 </a:t>
            </a:r>
            <a:r>
              <a:rPr lang="en-US" altLang="en-US" sz="2400" b="1" dirty="0" err="1">
                <a:solidFill>
                  <a:srgbClr val="002060"/>
                </a:solidFill>
                <a:latin typeface="Times New Roman" pitchFamily="18" charset="0"/>
              </a:rPr>
              <a:t>phút</a:t>
            </a:r>
            <a:r>
              <a:rPr lang="en-US" altLang="en-US" sz="2400" b="1" dirty="0">
                <a:solidFill>
                  <a:srgbClr val="002060"/>
                </a:solidFill>
                <a:latin typeface="Times New Roman" pitchFamily="18" charset="0"/>
              </a:rPr>
              <a:t> 13 </a:t>
            </a:r>
            <a:r>
              <a:rPr lang="en-US" altLang="en-US" sz="2400" b="1" dirty="0" err="1">
                <a:solidFill>
                  <a:srgbClr val="002060"/>
                </a:solidFill>
                <a:latin typeface="Times New Roman" pitchFamily="18" charset="0"/>
              </a:rPr>
              <a:t>giây</a:t>
            </a:r>
            <a:r>
              <a:rPr lang="en-US" altLang="en-US" sz="2400" b="1" dirty="0">
                <a:solidFill>
                  <a:srgbClr val="002060"/>
                </a:solidFill>
                <a:latin typeface="Times New Roman" pitchFamily="18" charset="0"/>
              </a:rPr>
              <a:t> + 15phút 15 </a:t>
            </a:r>
            <a:r>
              <a:rPr lang="en-US" altLang="en-US" sz="2400" b="1" dirty="0" err="1">
                <a:solidFill>
                  <a:srgbClr val="002060"/>
                </a:solidFill>
                <a:latin typeface="Times New Roman" pitchFamily="18" charset="0"/>
              </a:rPr>
              <a:t>giây</a:t>
            </a:r>
            <a:endParaRPr lang="en-US" altLang="en-US" sz="2400" b="1" dirty="0">
              <a:solidFill>
                <a:srgbClr val="002060"/>
              </a:solidFill>
              <a:latin typeface="Times New Roman" pitchFamily="18" charset="0"/>
            </a:endParaRPr>
          </a:p>
        </p:txBody>
      </p:sp>
      <p:sp>
        <p:nvSpPr>
          <p:cNvPr id="11269" name="Text Box 10"/>
          <p:cNvSpPr txBox="1">
            <a:spLocks noChangeArrowheads="1"/>
          </p:cNvSpPr>
          <p:nvPr/>
        </p:nvSpPr>
        <p:spPr bwMode="auto">
          <a:xfrm>
            <a:off x="3886200" y="2133600"/>
            <a:ext cx="1173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u="sng">
                <a:solidFill>
                  <a:srgbClr val="800000"/>
                </a:solidFill>
                <a:latin typeface="Times New Roman" pitchFamily="18" charset="0"/>
              </a:rPr>
              <a:t>Bài giải</a:t>
            </a:r>
          </a:p>
        </p:txBody>
      </p:sp>
      <p:sp>
        <p:nvSpPr>
          <p:cNvPr id="36875" name="Text Box 11"/>
          <p:cNvSpPr txBox="1">
            <a:spLocks noChangeArrowheads="1"/>
          </p:cNvSpPr>
          <p:nvPr/>
        </p:nvSpPr>
        <p:spPr bwMode="auto">
          <a:xfrm>
            <a:off x="1066800" y="28194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latin typeface="Times New Roman" pitchFamily="18" charset="0"/>
              </a:rPr>
              <a:t> </a:t>
            </a:r>
            <a:r>
              <a:rPr lang="en-US" altLang="en-US" sz="2400" b="1" dirty="0">
                <a:solidFill>
                  <a:srgbClr val="660066"/>
                </a:solidFill>
                <a:latin typeface="Times New Roman" pitchFamily="18" charset="0"/>
              </a:rPr>
              <a:t>7 </a:t>
            </a:r>
            <a:r>
              <a:rPr lang="en-US" altLang="en-US" sz="2400" b="1" dirty="0" err="1">
                <a:solidFill>
                  <a:srgbClr val="660066"/>
                </a:solidFill>
                <a:latin typeface="Times New Roman" pitchFamily="18" charset="0"/>
              </a:rPr>
              <a:t>năm</a:t>
            </a:r>
            <a:r>
              <a:rPr lang="en-US" altLang="en-US" sz="2400" b="1" dirty="0">
                <a:solidFill>
                  <a:srgbClr val="660066"/>
                </a:solidFill>
                <a:latin typeface="Times New Roman" pitchFamily="18" charset="0"/>
              </a:rPr>
              <a:t>   9 </a:t>
            </a:r>
            <a:r>
              <a:rPr lang="en-US" altLang="en-US" sz="2400" b="1" dirty="0" err="1">
                <a:solidFill>
                  <a:srgbClr val="660066"/>
                </a:solidFill>
                <a:latin typeface="Times New Roman" pitchFamily="18" charset="0"/>
              </a:rPr>
              <a:t>tháng</a:t>
            </a:r>
            <a:endParaRPr lang="en-US" altLang="en-US" sz="2400" b="1" dirty="0">
              <a:solidFill>
                <a:srgbClr val="660066"/>
              </a:solidFill>
              <a:latin typeface="Times New Roman" pitchFamily="18" charset="0"/>
            </a:endParaRPr>
          </a:p>
        </p:txBody>
      </p:sp>
      <p:sp>
        <p:nvSpPr>
          <p:cNvPr id="36876" name="Text Box 12"/>
          <p:cNvSpPr txBox="1">
            <a:spLocks noChangeArrowheads="1"/>
          </p:cNvSpPr>
          <p:nvPr/>
        </p:nvSpPr>
        <p:spPr bwMode="auto">
          <a:xfrm>
            <a:off x="1143000" y="3276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660066"/>
                </a:solidFill>
                <a:latin typeface="Times New Roman" pitchFamily="18" charset="0"/>
              </a:rPr>
              <a:t>8 </a:t>
            </a:r>
            <a:r>
              <a:rPr lang="en-US" altLang="en-US" sz="2400" b="1" dirty="0" err="1">
                <a:solidFill>
                  <a:srgbClr val="660066"/>
                </a:solidFill>
                <a:latin typeface="Times New Roman" pitchFamily="18" charset="0"/>
              </a:rPr>
              <a:t>năm</a:t>
            </a:r>
            <a:r>
              <a:rPr lang="en-US" altLang="en-US" sz="2400" b="1" dirty="0">
                <a:solidFill>
                  <a:srgbClr val="660066"/>
                </a:solidFill>
                <a:latin typeface="Times New Roman" pitchFamily="18" charset="0"/>
              </a:rPr>
              <a:t>   6 </a:t>
            </a:r>
            <a:r>
              <a:rPr lang="en-US" altLang="en-US" sz="2400" b="1" dirty="0" err="1">
                <a:solidFill>
                  <a:srgbClr val="660066"/>
                </a:solidFill>
                <a:latin typeface="Times New Roman" pitchFamily="18" charset="0"/>
              </a:rPr>
              <a:t>tháng</a:t>
            </a:r>
            <a:endParaRPr lang="en-US" altLang="en-US" sz="2400" b="1" dirty="0">
              <a:solidFill>
                <a:srgbClr val="660066"/>
              </a:solidFill>
              <a:latin typeface="Times New Roman" pitchFamily="18" charset="0"/>
            </a:endParaRPr>
          </a:p>
        </p:txBody>
      </p:sp>
      <p:sp>
        <p:nvSpPr>
          <p:cNvPr id="19479" name="Text Box 23"/>
          <p:cNvSpPr txBox="1">
            <a:spLocks noChangeArrowheads="1"/>
          </p:cNvSpPr>
          <p:nvPr/>
        </p:nvSpPr>
        <p:spPr bwMode="auto">
          <a:xfrm>
            <a:off x="762000" y="30480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a:solidFill>
                  <a:srgbClr val="660066"/>
                </a:solidFill>
                <a:latin typeface="Times" pitchFamily="34" charset="0"/>
              </a:rPr>
              <a:t>+</a:t>
            </a:r>
          </a:p>
        </p:txBody>
      </p:sp>
      <p:sp>
        <p:nvSpPr>
          <p:cNvPr id="19503" name="Line 47"/>
          <p:cNvSpPr>
            <a:spLocks noChangeShapeType="1"/>
          </p:cNvSpPr>
          <p:nvPr/>
        </p:nvSpPr>
        <p:spPr bwMode="auto">
          <a:xfrm>
            <a:off x="1143000" y="3733800"/>
            <a:ext cx="2209800" cy="0"/>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Text Box 15"/>
          <p:cNvSpPr txBox="1">
            <a:spLocks noChangeArrowheads="1"/>
          </p:cNvSpPr>
          <p:nvPr/>
        </p:nvSpPr>
        <p:spPr bwMode="auto">
          <a:xfrm>
            <a:off x="990600" y="3810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0000"/>
                </a:solidFill>
                <a:latin typeface="Times New Roman" pitchFamily="18" charset="0"/>
              </a:rPr>
              <a:t>15 </a:t>
            </a:r>
            <a:r>
              <a:rPr lang="en-US" altLang="en-US" sz="2400" b="1" dirty="0" err="1">
                <a:solidFill>
                  <a:srgbClr val="FF0000"/>
                </a:solidFill>
                <a:latin typeface="Times New Roman" pitchFamily="18" charset="0"/>
              </a:rPr>
              <a:t>năm</a:t>
            </a:r>
            <a:r>
              <a:rPr lang="en-US" altLang="en-US" sz="2400" b="1" dirty="0">
                <a:solidFill>
                  <a:srgbClr val="FF0000"/>
                </a:solidFill>
                <a:latin typeface="Times New Roman" pitchFamily="18" charset="0"/>
              </a:rPr>
              <a:t> 15 </a:t>
            </a:r>
            <a:r>
              <a:rPr lang="en-US" altLang="en-US" sz="2400" b="1" dirty="0" err="1">
                <a:solidFill>
                  <a:srgbClr val="FF0000"/>
                </a:solidFill>
                <a:latin typeface="Times New Roman" pitchFamily="18" charset="0"/>
              </a:rPr>
              <a:t>tháng</a:t>
            </a:r>
            <a:r>
              <a:rPr lang="en-US" altLang="en-US" sz="2400" b="1" dirty="0">
                <a:solidFill>
                  <a:srgbClr val="FF0000"/>
                </a:solidFill>
                <a:latin typeface="Times New Roman" pitchFamily="18" charset="0"/>
              </a:rPr>
              <a:t> </a:t>
            </a:r>
          </a:p>
        </p:txBody>
      </p:sp>
      <p:sp>
        <p:nvSpPr>
          <p:cNvPr id="36881" name="Text Box 17"/>
          <p:cNvSpPr txBox="1">
            <a:spLocks noChangeArrowheads="1"/>
          </p:cNvSpPr>
          <p:nvPr/>
        </p:nvSpPr>
        <p:spPr bwMode="auto">
          <a:xfrm>
            <a:off x="1219200" y="4953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660066"/>
                </a:solidFill>
                <a:latin typeface="Times New Roman" pitchFamily="18" charset="0"/>
              </a:rPr>
              <a:t>3 </a:t>
            </a:r>
            <a:r>
              <a:rPr lang="en-US" altLang="en-US" sz="2400" b="1" dirty="0" err="1">
                <a:solidFill>
                  <a:srgbClr val="660066"/>
                </a:solidFill>
                <a:latin typeface="Times New Roman" pitchFamily="18" charset="0"/>
              </a:rPr>
              <a:t>giờ</a:t>
            </a:r>
            <a:r>
              <a:rPr lang="en-US" altLang="en-US" sz="2400" b="1" dirty="0">
                <a:solidFill>
                  <a:srgbClr val="660066"/>
                </a:solidFill>
                <a:latin typeface="Times New Roman" pitchFamily="18" charset="0"/>
              </a:rPr>
              <a:t>   5 </a:t>
            </a:r>
            <a:r>
              <a:rPr lang="en-US" altLang="en-US" sz="2400" b="1" dirty="0" err="1">
                <a:solidFill>
                  <a:srgbClr val="660066"/>
                </a:solidFill>
                <a:latin typeface="Times New Roman" pitchFamily="18" charset="0"/>
              </a:rPr>
              <a:t>phút</a:t>
            </a:r>
            <a:endParaRPr lang="en-US" altLang="en-US" sz="2400" b="1" dirty="0">
              <a:solidFill>
                <a:srgbClr val="660066"/>
              </a:solidFill>
              <a:latin typeface="Times New Roman" pitchFamily="18" charset="0"/>
            </a:endParaRPr>
          </a:p>
        </p:txBody>
      </p:sp>
      <p:sp>
        <p:nvSpPr>
          <p:cNvPr id="36882" name="Text Box 18"/>
          <p:cNvSpPr txBox="1">
            <a:spLocks noChangeArrowheads="1"/>
          </p:cNvSpPr>
          <p:nvPr/>
        </p:nvSpPr>
        <p:spPr bwMode="auto">
          <a:xfrm>
            <a:off x="1143000" y="5410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latin typeface="Times New Roman" pitchFamily="18" charset="0"/>
              </a:rPr>
              <a:t> </a:t>
            </a:r>
            <a:r>
              <a:rPr lang="en-US" altLang="en-US" sz="2400" b="1" dirty="0">
                <a:solidFill>
                  <a:srgbClr val="660066"/>
                </a:solidFill>
                <a:latin typeface="Times New Roman" pitchFamily="18" charset="0"/>
              </a:rPr>
              <a:t>6 </a:t>
            </a:r>
            <a:r>
              <a:rPr lang="en-US" altLang="en-US" sz="2400" b="1" dirty="0" err="1">
                <a:solidFill>
                  <a:srgbClr val="660066"/>
                </a:solidFill>
                <a:latin typeface="Times New Roman" pitchFamily="18" charset="0"/>
              </a:rPr>
              <a:t>giờ</a:t>
            </a:r>
            <a:r>
              <a:rPr lang="en-US" altLang="en-US" sz="2400" b="1" dirty="0">
                <a:solidFill>
                  <a:srgbClr val="660066"/>
                </a:solidFill>
                <a:latin typeface="Times New Roman" pitchFamily="18" charset="0"/>
              </a:rPr>
              <a:t> 52 </a:t>
            </a:r>
            <a:r>
              <a:rPr lang="en-US" altLang="en-US" sz="2400" b="1" dirty="0" err="1">
                <a:solidFill>
                  <a:srgbClr val="660066"/>
                </a:solidFill>
                <a:latin typeface="Times New Roman" pitchFamily="18" charset="0"/>
              </a:rPr>
              <a:t>phút</a:t>
            </a:r>
            <a:endParaRPr lang="en-US" altLang="en-US" sz="2400" b="1" dirty="0">
              <a:solidFill>
                <a:srgbClr val="660066"/>
              </a:solidFill>
              <a:latin typeface="Times New Roman" pitchFamily="18" charset="0"/>
            </a:endParaRPr>
          </a:p>
        </p:txBody>
      </p:sp>
      <p:sp>
        <p:nvSpPr>
          <p:cNvPr id="2" name="Text Box 23"/>
          <p:cNvSpPr txBox="1">
            <a:spLocks noChangeArrowheads="1"/>
          </p:cNvSpPr>
          <p:nvPr/>
        </p:nvSpPr>
        <p:spPr bwMode="auto">
          <a:xfrm>
            <a:off x="990600" y="5181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rgbClr val="660066"/>
                </a:solidFill>
                <a:latin typeface="Times" pitchFamily="34" charset="0"/>
              </a:rPr>
              <a:t>+</a:t>
            </a:r>
          </a:p>
        </p:txBody>
      </p:sp>
      <p:sp>
        <p:nvSpPr>
          <p:cNvPr id="3" name="Line 47"/>
          <p:cNvSpPr>
            <a:spLocks noChangeShapeType="1"/>
          </p:cNvSpPr>
          <p:nvPr/>
        </p:nvSpPr>
        <p:spPr bwMode="auto">
          <a:xfrm>
            <a:off x="1219200" y="5867400"/>
            <a:ext cx="1981200" cy="0"/>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Text Box 21"/>
          <p:cNvSpPr txBox="1">
            <a:spLocks noChangeArrowheads="1"/>
          </p:cNvSpPr>
          <p:nvPr/>
        </p:nvSpPr>
        <p:spPr bwMode="auto">
          <a:xfrm>
            <a:off x="1219200" y="5943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0000"/>
                </a:solidFill>
                <a:latin typeface="Times New Roman" pitchFamily="18" charset="0"/>
              </a:rPr>
              <a:t>9 </a:t>
            </a:r>
            <a:r>
              <a:rPr lang="en-US" altLang="en-US" sz="2400" b="1" dirty="0" err="1">
                <a:solidFill>
                  <a:srgbClr val="FF0000"/>
                </a:solidFill>
                <a:latin typeface="Times New Roman" pitchFamily="18" charset="0"/>
              </a:rPr>
              <a:t>giờ</a:t>
            </a:r>
            <a:r>
              <a:rPr lang="en-US" altLang="en-US" sz="2400" b="1" dirty="0">
                <a:solidFill>
                  <a:srgbClr val="FF0000"/>
                </a:solidFill>
                <a:latin typeface="Times New Roman" pitchFamily="18" charset="0"/>
              </a:rPr>
              <a:t> 57 </a:t>
            </a:r>
            <a:r>
              <a:rPr lang="en-US" altLang="en-US" sz="2400" b="1" dirty="0" err="1">
                <a:solidFill>
                  <a:srgbClr val="FF0000"/>
                </a:solidFill>
                <a:latin typeface="Times New Roman" pitchFamily="18" charset="0"/>
              </a:rPr>
              <a:t>phút</a:t>
            </a:r>
            <a:endParaRPr lang="en-US" altLang="en-US" sz="2400" b="1" dirty="0">
              <a:solidFill>
                <a:srgbClr val="FF0000"/>
              </a:solidFill>
              <a:latin typeface="Times New Roman" pitchFamily="18" charset="0"/>
            </a:endParaRPr>
          </a:p>
        </p:txBody>
      </p:sp>
      <p:sp>
        <p:nvSpPr>
          <p:cNvPr id="36886" name="Text Box 22"/>
          <p:cNvSpPr txBox="1">
            <a:spLocks noChangeArrowheads="1"/>
          </p:cNvSpPr>
          <p:nvPr/>
        </p:nvSpPr>
        <p:spPr bwMode="auto">
          <a:xfrm>
            <a:off x="381000" y="43434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0000"/>
                </a:solidFill>
                <a:latin typeface="Times New Roman" pitchFamily="18" charset="0"/>
              </a:rPr>
              <a:t>Hay 16 </a:t>
            </a:r>
            <a:r>
              <a:rPr lang="en-US" altLang="en-US" sz="2400" b="1" dirty="0" err="1">
                <a:solidFill>
                  <a:srgbClr val="FF0000"/>
                </a:solidFill>
                <a:latin typeface="Times New Roman" pitchFamily="18" charset="0"/>
              </a:rPr>
              <a:t>năm</a:t>
            </a:r>
            <a:r>
              <a:rPr lang="en-US" altLang="en-US" sz="2400" b="1" dirty="0">
                <a:solidFill>
                  <a:srgbClr val="FF0000"/>
                </a:solidFill>
                <a:latin typeface="Times New Roman" pitchFamily="18" charset="0"/>
              </a:rPr>
              <a:t> 3 </a:t>
            </a:r>
            <a:r>
              <a:rPr lang="en-US" altLang="en-US" sz="2400" b="1" dirty="0" err="1">
                <a:solidFill>
                  <a:srgbClr val="FF0000"/>
                </a:solidFill>
                <a:latin typeface="Times New Roman" pitchFamily="18" charset="0"/>
              </a:rPr>
              <a:t>tháng</a:t>
            </a:r>
            <a:endParaRPr lang="en-US" altLang="en-US" sz="2400" b="1" dirty="0">
              <a:solidFill>
                <a:srgbClr val="FF0000"/>
              </a:solidFill>
              <a:latin typeface="Times New Roman" pitchFamily="18" charset="0"/>
            </a:endParaRPr>
          </a:p>
        </p:txBody>
      </p:sp>
      <p:sp>
        <p:nvSpPr>
          <p:cNvPr id="36887" name="Text Box 23"/>
          <p:cNvSpPr txBox="1">
            <a:spLocks noChangeArrowheads="1"/>
          </p:cNvSpPr>
          <p:nvPr/>
        </p:nvSpPr>
        <p:spPr bwMode="auto">
          <a:xfrm>
            <a:off x="501650" y="27432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660066"/>
                </a:solidFill>
                <a:latin typeface="Times New Roman" pitchFamily="18" charset="0"/>
              </a:rPr>
              <a:t>a.</a:t>
            </a:r>
          </a:p>
        </p:txBody>
      </p:sp>
      <p:sp>
        <p:nvSpPr>
          <p:cNvPr id="36888" name="Text Box 24"/>
          <p:cNvSpPr txBox="1">
            <a:spLocks noChangeArrowheads="1"/>
          </p:cNvSpPr>
          <p:nvPr/>
        </p:nvSpPr>
        <p:spPr bwMode="auto">
          <a:xfrm>
            <a:off x="5715000" y="27305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660066"/>
                </a:solidFill>
                <a:latin typeface="Times New Roman" pitchFamily="18" charset="0"/>
              </a:rPr>
              <a:t>6 </a:t>
            </a:r>
            <a:r>
              <a:rPr lang="en-US" altLang="en-US" sz="2400" b="1" dirty="0" err="1">
                <a:solidFill>
                  <a:srgbClr val="660066"/>
                </a:solidFill>
                <a:latin typeface="Times New Roman" pitchFamily="18" charset="0"/>
              </a:rPr>
              <a:t>ngày</a:t>
            </a:r>
            <a:r>
              <a:rPr lang="en-US" altLang="en-US" sz="2400" b="1" dirty="0">
                <a:solidFill>
                  <a:srgbClr val="660066"/>
                </a:solidFill>
                <a:latin typeface="Times New Roman" pitchFamily="18" charset="0"/>
              </a:rPr>
              <a:t> 20 </a:t>
            </a:r>
            <a:r>
              <a:rPr lang="en-US" altLang="en-US" sz="2400" b="1" dirty="0" err="1">
                <a:solidFill>
                  <a:srgbClr val="660066"/>
                </a:solidFill>
                <a:latin typeface="Times New Roman" pitchFamily="18" charset="0"/>
              </a:rPr>
              <a:t>giờ</a:t>
            </a:r>
            <a:endParaRPr lang="en-US" altLang="en-US" sz="2400" b="1" dirty="0">
              <a:solidFill>
                <a:srgbClr val="660066"/>
              </a:solidFill>
              <a:latin typeface="Times New Roman" pitchFamily="18" charset="0"/>
            </a:endParaRPr>
          </a:p>
        </p:txBody>
      </p:sp>
      <p:sp>
        <p:nvSpPr>
          <p:cNvPr id="36889" name="Text Box 25"/>
          <p:cNvSpPr txBox="1">
            <a:spLocks noChangeArrowheads="1"/>
          </p:cNvSpPr>
          <p:nvPr/>
        </p:nvSpPr>
        <p:spPr bwMode="auto">
          <a:xfrm>
            <a:off x="5715000" y="3187700"/>
            <a:ext cx="190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rgbClr val="660066"/>
                </a:solidFill>
                <a:latin typeface="Times New Roman" pitchFamily="18" charset="0"/>
              </a:rPr>
              <a:t>4 ngày 15 giờ</a:t>
            </a:r>
          </a:p>
        </p:txBody>
      </p:sp>
      <p:sp>
        <p:nvSpPr>
          <p:cNvPr id="4" name="Text Box 23"/>
          <p:cNvSpPr txBox="1">
            <a:spLocks noChangeArrowheads="1"/>
          </p:cNvSpPr>
          <p:nvPr/>
        </p:nvSpPr>
        <p:spPr bwMode="auto">
          <a:xfrm>
            <a:off x="5486400" y="29591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rgbClr val="660066"/>
                </a:solidFill>
                <a:latin typeface="Times" pitchFamily="34" charset="0"/>
              </a:rPr>
              <a:t>+</a:t>
            </a:r>
          </a:p>
        </p:txBody>
      </p:sp>
      <p:sp>
        <p:nvSpPr>
          <p:cNvPr id="5" name="Line 47"/>
          <p:cNvSpPr>
            <a:spLocks noChangeShapeType="1"/>
          </p:cNvSpPr>
          <p:nvPr/>
        </p:nvSpPr>
        <p:spPr bwMode="auto">
          <a:xfrm>
            <a:off x="5638800" y="3657600"/>
            <a:ext cx="1981200" cy="0"/>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Text Box 28"/>
          <p:cNvSpPr txBox="1">
            <a:spLocks noChangeArrowheads="1"/>
          </p:cNvSpPr>
          <p:nvPr/>
        </p:nvSpPr>
        <p:spPr bwMode="auto">
          <a:xfrm>
            <a:off x="5715000" y="3733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0000"/>
                </a:solidFill>
                <a:latin typeface="Times New Roman" pitchFamily="18" charset="0"/>
              </a:rPr>
              <a:t>10 </a:t>
            </a:r>
            <a:r>
              <a:rPr lang="en-US" altLang="en-US" sz="2400" b="1" dirty="0" err="1">
                <a:solidFill>
                  <a:srgbClr val="FF0000"/>
                </a:solidFill>
                <a:latin typeface="Times New Roman" pitchFamily="18" charset="0"/>
              </a:rPr>
              <a:t>ngày</a:t>
            </a:r>
            <a:r>
              <a:rPr lang="en-US" altLang="en-US" sz="2400" b="1" dirty="0">
                <a:solidFill>
                  <a:srgbClr val="FF0000"/>
                </a:solidFill>
                <a:latin typeface="Times New Roman" pitchFamily="18" charset="0"/>
              </a:rPr>
              <a:t> 35 </a:t>
            </a:r>
            <a:r>
              <a:rPr lang="en-US" altLang="en-US" sz="2400" b="1" dirty="0" err="1">
                <a:solidFill>
                  <a:srgbClr val="FF0000"/>
                </a:solidFill>
                <a:latin typeface="Times New Roman" pitchFamily="18" charset="0"/>
              </a:rPr>
              <a:t>giờ</a:t>
            </a:r>
            <a:r>
              <a:rPr lang="en-US" altLang="en-US" sz="2400" b="1" dirty="0">
                <a:solidFill>
                  <a:srgbClr val="FF0000"/>
                </a:solidFill>
                <a:latin typeface="Times New Roman" pitchFamily="18" charset="0"/>
              </a:rPr>
              <a:t> </a:t>
            </a:r>
          </a:p>
        </p:txBody>
      </p:sp>
      <p:sp>
        <p:nvSpPr>
          <p:cNvPr id="36893" name="Text Box 29"/>
          <p:cNvSpPr txBox="1">
            <a:spLocks noChangeArrowheads="1"/>
          </p:cNvSpPr>
          <p:nvPr/>
        </p:nvSpPr>
        <p:spPr bwMode="auto">
          <a:xfrm>
            <a:off x="50292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0000"/>
                </a:solidFill>
                <a:latin typeface="Times New Roman" pitchFamily="18" charset="0"/>
              </a:rPr>
              <a:t>Hay  11 </a:t>
            </a:r>
            <a:r>
              <a:rPr lang="en-US" altLang="en-US" sz="2400" b="1" dirty="0" err="1">
                <a:solidFill>
                  <a:srgbClr val="FF0000"/>
                </a:solidFill>
                <a:latin typeface="Times New Roman" pitchFamily="18" charset="0"/>
              </a:rPr>
              <a:t>ngày</a:t>
            </a:r>
            <a:r>
              <a:rPr lang="en-US" altLang="en-US" sz="2400" b="1" dirty="0">
                <a:solidFill>
                  <a:srgbClr val="FF0000"/>
                </a:solidFill>
                <a:latin typeface="Times New Roman" pitchFamily="18" charset="0"/>
              </a:rPr>
              <a:t> 11 </a:t>
            </a:r>
            <a:r>
              <a:rPr lang="en-US" altLang="en-US" sz="2400" b="1" dirty="0" err="1">
                <a:solidFill>
                  <a:srgbClr val="FF0000"/>
                </a:solidFill>
                <a:latin typeface="Times New Roman" pitchFamily="18" charset="0"/>
              </a:rPr>
              <a:t>giờ</a:t>
            </a:r>
            <a:endParaRPr lang="en-US" altLang="en-US" sz="2400" b="1" dirty="0">
              <a:solidFill>
                <a:srgbClr val="FF0000"/>
              </a:solidFill>
              <a:latin typeface="Times New Roman" pitchFamily="18" charset="0"/>
            </a:endParaRPr>
          </a:p>
        </p:txBody>
      </p:sp>
      <p:sp>
        <p:nvSpPr>
          <p:cNvPr id="36894" name="Text Box 30"/>
          <p:cNvSpPr txBox="1">
            <a:spLocks noChangeArrowheads="1"/>
          </p:cNvSpPr>
          <p:nvPr/>
        </p:nvSpPr>
        <p:spPr bwMode="auto">
          <a:xfrm>
            <a:off x="5149850" y="2743200"/>
            <a:ext cx="433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660066"/>
                </a:solidFill>
                <a:latin typeface="Times New Roman" pitchFamily="18" charset="0"/>
              </a:rPr>
              <a:t>b.</a:t>
            </a:r>
          </a:p>
        </p:txBody>
      </p:sp>
      <p:sp>
        <p:nvSpPr>
          <p:cNvPr id="6" name="Text Box 23"/>
          <p:cNvSpPr txBox="1">
            <a:spLocks noChangeArrowheads="1"/>
          </p:cNvSpPr>
          <p:nvPr/>
        </p:nvSpPr>
        <p:spPr bwMode="auto">
          <a:xfrm>
            <a:off x="5410200" y="51054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rgbClr val="660066"/>
                </a:solidFill>
                <a:latin typeface="Times" pitchFamily="34" charset="0"/>
              </a:rPr>
              <a:t>+</a:t>
            </a:r>
          </a:p>
        </p:txBody>
      </p:sp>
      <p:sp>
        <p:nvSpPr>
          <p:cNvPr id="7" name="Line 47"/>
          <p:cNvSpPr>
            <a:spLocks noChangeShapeType="1"/>
          </p:cNvSpPr>
          <p:nvPr/>
        </p:nvSpPr>
        <p:spPr bwMode="auto">
          <a:xfrm>
            <a:off x="5791200" y="5791200"/>
            <a:ext cx="1981200" cy="0"/>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7" name="Rectangle 33"/>
          <p:cNvSpPr>
            <a:spLocks noChangeArrowheads="1"/>
          </p:cNvSpPr>
          <p:nvPr/>
        </p:nvSpPr>
        <p:spPr bwMode="auto">
          <a:xfrm>
            <a:off x="5684838" y="4876800"/>
            <a:ext cx="202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a:solidFill>
                  <a:srgbClr val="660066"/>
                </a:solidFill>
                <a:latin typeface="Times New Roman" pitchFamily="18" charset="0"/>
              </a:rPr>
              <a:t>4 phút 13 giây</a:t>
            </a:r>
          </a:p>
        </p:txBody>
      </p:sp>
      <p:sp>
        <p:nvSpPr>
          <p:cNvPr id="36898" name="Rectangle 34"/>
          <p:cNvSpPr>
            <a:spLocks noChangeArrowheads="1"/>
          </p:cNvSpPr>
          <p:nvPr/>
        </p:nvSpPr>
        <p:spPr bwMode="auto">
          <a:xfrm>
            <a:off x="5715000" y="5334000"/>
            <a:ext cx="2194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dirty="0">
                <a:solidFill>
                  <a:srgbClr val="660066"/>
                </a:solidFill>
                <a:latin typeface="Times New Roman" pitchFamily="18" charset="0"/>
              </a:rPr>
              <a:t>15 </a:t>
            </a:r>
            <a:r>
              <a:rPr lang="en-US" altLang="en-US" sz="2400" b="1" dirty="0" err="1">
                <a:solidFill>
                  <a:srgbClr val="660066"/>
                </a:solidFill>
                <a:latin typeface="Times New Roman" pitchFamily="18" charset="0"/>
              </a:rPr>
              <a:t>phút</a:t>
            </a:r>
            <a:r>
              <a:rPr lang="en-US" altLang="en-US" sz="2400" b="1" dirty="0">
                <a:solidFill>
                  <a:srgbClr val="660066"/>
                </a:solidFill>
                <a:latin typeface="Times New Roman" pitchFamily="18" charset="0"/>
              </a:rPr>
              <a:t> 15 </a:t>
            </a:r>
            <a:r>
              <a:rPr lang="en-US" altLang="en-US" sz="2400" b="1" dirty="0" err="1">
                <a:solidFill>
                  <a:srgbClr val="660066"/>
                </a:solidFill>
                <a:latin typeface="Times New Roman" pitchFamily="18" charset="0"/>
              </a:rPr>
              <a:t>giây</a:t>
            </a:r>
            <a:endParaRPr lang="en-US" altLang="en-US" sz="2400" b="1" dirty="0">
              <a:solidFill>
                <a:srgbClr val="660066"/>
              </a:solidFill>
              <a:latin typeface="Times New Roman" pitchFamily="18" charset="0"/>
            </a:endParaRPr>
          </a:p>
        </p:txBody>
      </p:sp>
      <p:sp>
        <p:nvSpPr>
          <p:cNvPr id="36899" name="Text Box 35"/>
          <p:cNvSpPr txBox="1">
            <a:spLocks noChangeArrowheads="1"/>
          </p:cNvSpPr>
          <p:nvPr/>
        </p:nvSpPr>
        <p:spPr bwMode="auto">
          <a:xfrm>
            <a:off x="5580185" y="5867400"/>
            <a:ext cx="2192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0000"/>
                </a:solidFill>
                <a:latin typeface="Times New Roman" pitchFamily="18" charset="0"/>
              </a:rPr>
              <a:t>19phút 28 </a:t>
            </a:r>
            <a:r>
              <a:rPr lang="en-US" altLang="en-US" sz="2400" b="1" dirty="0" err="1">
                <a:solidFill>
                  <a:srgbClr val="FF0000"/>
                </a:solidFill>
                <a:latin typeface="Times New Roman" pitchFamily="18" charset="0"/>
              </a:rPr>
              <a:t>giây</a:t>
            </a:r>
            <a:endParaRPr lang="en-US" altLang="en-US" sz="2400" b="1" dirty="0">
              <a:solidFill>
                <a:srgbClr val="FF0000"/>
              </a:solidFill>
              <a:latin typeface="Times New Roman" pitchFamily="18" charset="0"/>
            </a:endParaRPr>
          </a:p>
        </p:txBody>
      </p:sp>
      <p:sp>
        <p:nvSpPr>
          <p:cNvPr id="30" name="TextBox 29"/>
          <p:cNvSpPr txBox="1"/>
          <p:nvPr/>
        </p:nvSpPr>
        <p:spPr>
          <a:xfrm>
            <a:off x="2471558" y="140596"/>
            <a:ext cx="5145267"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smtClean="0">
                <a:ln/>
                <a:solidFill>
                  <a:schemeClr val="accent6">
                    <a:lumMod val="50000"/>
                  </a:schemeClr>
                </a:solidFill>
              </a:rPr>
              <a:t>KHỞI ĐỘNG</a:t>
            </a:r>
            <a:endParaRPr lang="vi-VN" sz="6000" b="1" dirty="0">
              <a:ln/>
              <a:solidFill>
                <a:schemeClr val="accent6">
                  <a:lumMod val="50000"/>
                </a:schemeClr>
              </a:solidFill>
            </a:endParaRPr>
          </a:p>
        </p:txBody>
      </p:sp>
    </p:spTree>
    <p:extLst>
      <p:ext uri="{BB962C8B-B14F-4D97-AF65-F5344CB8AC3E}">
        <p14:creationId xmlns:p14="http://schemas.microsoft.com/office/powerpoint/2010/main" val="29821952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87"/>
                                        </p:tgtEl>
                                        <p:attrNameLst>
                                          <p:attrName>style.visibility</p:attrName>
                                        </p:attrNameLst>
                                      </p:cBhvr>
                                      <p:to>
                                        <p:strVal val="visible"/>
                                      </p:to>
                                    </p:set>
                                    <p:animEffect transition="in" filter="box(in)">
                                      <p:cBhvr>
                                        <p:cTn id="7" dur="500"/>
                                        <p:tgtEl>
                                          <p:spTgt spid="3688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6875"/>
                                        </p:tgtEl>
                                        <p:attrNameLst>
                                          <p:attrName>style.visibility</p:attrName>
                                        </p:attrNameLst>
                                      </p:cBhvr>
                                      <p:to>
                                        <p:strVal val="visible"/>
                                      </p:to>
                                    </p:set>
                                    <p:animEffect transition="in" filter="box(in)">
                                      <p:cBhvr>
                                        <p:cTn id="10" dur="500"/>
                                        <p:tgtEl>
                                          <p:spTgt spid="3687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479"/>
                                        </p:tgtEl>
                                        <p:attrNameLst>
                                          <p:attrName>style.visibility</p:attrName>
                                        </p:attrNameLst>
                                      </p:cBhvr>
                                      <p:to>
                                        <p:strVal val="visible"/>
                                      </p:to>
                                    </p:set>
                                    <p:animEffect transition="in" filter="box(in)">
                                      <p:cBhvr>
                                        <p:cTn id="13" dur="500"/>
                                        <p:tgtEl>
                                          <p:spTgt spid="1947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6876"/>
                                        </p:tgtEl>
                                        <p:attrNameLst>
                                          <p:attrName>style.visibility</p:attrName>
                                        </p:attrNameLst>
                                      </p:cBhvr>
                                      <p:to>
                                        <p:strVal val="visible"/>
                                      </p:to>
                                    </p:set>
                                    <p:animEffect transition="in" filter="box(in)">
                                      <p:cBhvr>
                                        <p:cTn id="16" dur="500"/>
                                        <p:tgtEl>
                                          <p:spTgt spid="3687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9503"/>
                                        </p:tgtEl>
                                        <p:attrNameLst>
                                          <p:attrName>style.visibility</p:attrName>
                                        </p:attrNameLst>
                                      </p:cBhvr>
                                      <p:to>
                                        <p:strVal val="visible"/>
                                      </p:to>
                                    </p:set>
                                    <p:animEffect transition="in" filter="box(in)">
                                      <p:cBhvr>
                                        <p:cTn id="19" dur="500"/>
                                        <p:tgtEl>
                                          <p:spTgt spid="195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6879"/>
                                        </p:tgtEl>
                                        <p:attrNameLst>
                                          <p:attrName>style.visibility</p:attrName>
                                        </p:attrNameLst>
                                      </p:cBhvr>
                                      <p:to>
                                        <p:strVal val="visible"/>
                                      </p:to>
                                    </p:set>
                                    <p:animEffect transition="in" filter="box(in)">
                                      <p:cBhvr>
                                        <p:cTn id="24" dur="500"/>
                                        <p:tgtEl>
                                          <p:spTgt spid="3687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6886"/>
                                        </p:tgtEl>
                                        <p:attrNameLst>
                                          <p:attrName>style.visibility</p:attrName>
                                        </p:attrNameLst>
                                      </p:cBhvr>
                                      <p:to>
                                        <p:strVal val="visible"/>
                                      </p:to>
                                    </p:set>
                                    <p:animEffect transition="in" filter="box(in)">
                                      <p:cBhvr>
                                        <p:cTn id="29" dur="500"/>
                                        <p:tgtEl>
                                          <p:spTgt spid="368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6881"/>
                                        </p:tgtEl>
                                        <p:attrNameLst>
                                          <p:attrName>style.visibility</p:attrName>
                                        </p:attrNameLst>
                                      </p:cBhvr>
                                      <p:to>
                                        <p:strVal val="visible"/>
                                      </p:to>
                                    </p:set>
                                    <p:animEffect transition="in" filter="box(in)">
                                      <p:cBhvr>
                                        <p:cTn id="34" dur="500"/>
                                        <p:tgtEl>
                                          <p:spTgt spid="3688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6882"/>
                                        </p:tgtEl>
                                        <p:attrNameLst>
                                          <p:attrName>style.visibility</p:attrName>
                                        </p:attrNameLst>
                                      </p:cBhvr>
                                      <p:to>
                                        <p:strVal val="visible"/>
                                      </p:to>
                                    </p:set>
                                    <p:animEffect transition="in" filter="box(in)">
                                      <p:cBhvr>
                                        <p:cTn id="40" dur="500"/>
                                        <p:tgtEl>
                                          <p:spTgt spid="3688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ox(in)">
                                      <p:cBhvr>
                                        <p:cTn id="43" dur="5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6885"/>
                                        </p:tgtEl>
                                        <p:attrNameLst>
                                          <p:attrName>style.visibility</p:attrName>
                                        </p:attrNameLst>
                                      </p:cBhvr>
                                      <p:to>
                                        <p:strVal val="visible"/>
                                      </p:to>
                                    </p:set>
                                    <p:animEffect transition="in" filter="box(in)">
                                      <p:cBhvr>
                                        <p:cTn id="48" dur="500"/>
                                        <p:tgtEl>
                                          <p:spTgt spid="3688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6894"/>
                                        </p:tgtEl>
                                        <p:attrNameLst>
                                          <p:attrName>style.visibility</p:attrName>
                                        </p:attrNameLst>
                                      </p:cBhvr>
                                      <p:to>
                                        <p:strVal val="visible"/>
                                      </p:to>
                                    </p:set>
                                    <p:animEffect transition="in" filter="box(in)">
                                      <p:cBhvr>
                                        <p:cTn id="53" dur="500"/>
                                        <p:tgtEl>
                                          <p:spTgt spid="3689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6888"/>
                                        </p:tgtEl>
                                        <p:attrNameLst>
                                          <p:attrName>style.visibility</p:attrName>
                                        </p:attrNameLst>
                                      </p:cBhvr>
                                      <p:to>
                                        <p:strVal val="visible"/>
                                      </p:to>
                                    </p:set>
                                    <p:animEffect transition="in" filter="dissolve">
                                      <p:cBhvr>
                                        <p:cTn id="56" dur="500"/>
                                        <p:tgtEl>
                                          <p:spTgt spid="3688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6889"/>
                                        </p:tgtEl>
                                        <p:attrNameLst>
                                          <p:attrName>style.visibility</p:attrName>
                                        </p:attrNameLst>
                                      </p:cBhvr>
                                      <p:to>
                                        <p:strVal val="visible"/>
                                      </p:to>
                                    </p:set>
                                    <p:animEffect transition="in" filter="dissolve">
                                      <p:cBhvr>
                                        <p:cTn id="59" dur="500"/>
                                        <p:tgtEl>
                                          <p:spTgt spid="3688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dissolve">
                                      <p:cBhvr>
                                        <p:cTn id="65" dur="500"/>
                                        <p:tgtEl>
                                          <p:spTgt spid="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6892"/>
                                        </p:tgtEl>
                                        <p:attrNameLst>
                                          <p:attrName>style.visibility</p:attrName>
                                        </p:attrNameLst>
                                      </p:cBhvr>
                                      <p:to>
                                        <p:strVal val="visible"/>
                                      </p:to>
                                    </p:set>
                                    <p:animEffect transition="in" filter="dissolve">
                                      <p:cBhvr>
                                        <p:cTn id="68" dur="500"/>
                                        <p:tgtEl>
                                          <p:spTgt spid="3689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6893"/>
                                        </p:tgtEl>
                                        <p:attrNameLst>
                                          <p:attrName>style.visibility</p:attrName>
                                        </p:attrNameLst>
                                      </p:cBhvr>
                                      <p:to>
                                        <p:strVal val="visible"/>
                                      </p:to>
                                    </p:set>
                                    <p:animEffect transition="in" filter="dissolve">
                                      <p:cBhvr>
                                        <p:cTn id="73" dur="500"/>
                                        <p:tgtEl>
                                          <p:spTgt spid="3689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dissolve">
                                      <p:cBhvr>
                                        <p:cTn id="78" dur="500"/>
                                        <p:tgtEl>
                                          <p:spTgt spid="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dissolve">
                                      <p:cBhvr>
                                        <p:cTn id="81" dur="500"/>
                                        <p:tgtEl>
                                          <p:spTgt spid="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6897"/>
                                        </p:tgtEl>
                                        <p:attrNameLst>
                                          <p:attrName>style.visibility</p:attrName>
                                        </p:attrNameLst>
                                      </p:cBhvr>
                                      <p:to>
                                        <p:strVal val="visible"/>
                                      </p:to>
                                    </p:set>
                                    <p:animEffect transition="in" filter="dissolve">
                                      <p:cBhvr>
                                        <p:cTn id="84" dur="500"/>
                                        <p:tgtEl>
                                          <p:spTgt spid="3689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6898"/>
                                        </p:tgtEl>
                                        <p:attrNameLst>
                                          <p:attrName>style.visibility</p:attrName>
                                        </p:attrNameLst>
                                      </p:cBhvr>
                                      <p:to>
                                        <p:strVal val="visible"/>
                                      </p:to>
                                    </p:set>
                                    <p:animEffect transition="in" filter="dissolve">
                                      <p:cBhvr>
                                        <p:cTn id="87" dur="500"/>
                                        <p:tgtEl>
                                          <p:spTgt spid="3689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6899"/>
                                        </p:tgtEl>
                                        <p:attrNameLst>
                                          <p:attrName>style.visibility</p:attrName>
                                        </p:attrNameLst>
                                      </p:cBhvr>
                                      <p:to>
                                        <p:strVal val="visible"/>
                                      </p:to>
                                    </p:set>
                                    <p:animEffect transition="in" filter="dissolve">
                                      <p:cBhvr>
                                        <p:cTn id="92" dur="500"/>
                                        <p:tgtEl>
                                          <p:spTgt spid="3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6" grpId="0"/>
      <p:bldP spid="19479" grpId="0"/>
      <p:bldP spid="19503" grpId="0" animBg="1"/>
      <p:bldP spid="36879" grpId="0"/>
      <p:bldP spid="36881" grpId="0"/>
      <p:bldP spid="36882" grpId="0"/>
      <p:bldP spid="2" grpId="0"/>
      <p:bldP spid="3" grpId="0" animBg="1"/>
      <p:bldP spid="36885" grpId="0"/>
      <p:bldP spid="36886" grpId="0"/>
      <p:bldP spid="36887" grpId="0"/>
      <p:bldP spid="36888" grpId="0"/>
      <p:bldP spid="36889" grpId="0"/>
      <p:bldP spid="4" grpId="0"/>
      <p:bldP spid="5" grpId="0" animBg="1"/>
      <p:bldP spid="36892" grpId="0"/>
      <p:bldP spid="36893" grpId="0"/>
      <p:bldP spid="36894" grpId="0"/>
      <p:bldP spid="6" grpId="0"/>
      <p:bldP spid="7" grpId="0" animBg="1"/>
      <p:bldP spid="36897" grpId="0"/>
      <p:bldP spid="36898" grpId="0"/>
      <p:bldP spid="3689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7"/>
          <p:cNvGrpSpPr>
            <a:grpSpLocks/>
          </p:cNvGrpSpPr>
          <p:nvPr/>
        </p:nvGrpSpPr>
        <p:grpSpPr bwMode="auto">
          <a:xfrm flipV="1">
            <a:off x="685800" y="1630362"/>
            <a:ext cx="2743200" cy="228600"/>
            <a:chOff x="576" y="2832"/>
            <a:chExt cx="2304" cy="192"/>
          </a:xfrm>
        </p:grpSpPr>
        <p:sp>
          <p:nvSpPr>
            <p:cNvPr id="23569" name="Line 18"/>
            <p:cNvSpPr>
              <a:spLocks noChangeShapeType="1"/>
            </p:cNvSpPr>
            <p:nvPr/>
          </p:nvSpPr>
          <p:spPr bwMode="auto">
            <a:xfrm>
              <a:off x="576" y="2928"/>
              <a:ext cx="23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19"/>
            <p:cNvSpPr>
              <a:spLocks noChangeShapeType="1"/>
            </p:cNvSpPr>
            <p:nvPr/>
          </p:nvSpPr>
          <p:spPr bwMode="auto">
            <a:xfrm>
              <a:off x="576" y="283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20"/>
            <p:cNvSpPr>
              <a:spLocks noChangeShapeType="1"/>
            </p:cNvSpPr>
            <p:nvPr/>
          </p:nvSpPr>
          <p:spPr bwMode="auto">
            <a:xfrm>
              <a:off x="2880" y="283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1"/>
          <p:cNvGrpSpPr>
            <a:grpSpLocks/>
          </p:cNvGrpSpPr>
          <p:nvPr/>
        </p:nvGrpSpPr>
        <p:grpSpPr bwMode="auto">
          <a:xfrm flipV="1">
            <a:off x="3429000" y="1693862"/>
            <a:ext cx="5105400" cy="88900"/>
            <a:chOff x="2880" y="2832"/>
            <a:chExt cx="1584" cy="192"/>
          </a:xfrm>
        </p:grpSpPr>
        <p:sp>
          <p:nvSpPr>
            <p:cNvPr id="23567" name="Line 22"/>
            <p:cNvSpPr>
              <a:spLocks noChangeShapeType="1"/>
            </p:cNvSpPr>
            <p:nvPr/>
          </p:nvSpPr>
          <p:spPr bwMode="auto">
            <a:xfrm>
              <a:off x="2880" y="2928"/>
              <a:ext cx="158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23"/>
            <p:cNvSpPr>
              <a:spLocks noChangeShapeType="1"/>
            </p:cNvSpPr>
            <p:nvPr/>
          </p:nvSpPr>
          <p:spPr bwMode="auto">
            <a:xfrm>
              <a:off x="4464" y="2832"/>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60" name="Text Box 24"/>
          <p:cNvSpPr txBox="1">
            <a:spLocks noChangeArrowheads="1"/>
          </p:cNvSpPr>
          <p:nvPr/>
        </p:nvSpPr>
        <p:spPr bwMode="auto">
          <a:xfrm>
            <a:off x="106362" y="743899"/>
            <a:ext cx="176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latin typeface="Times New Roman" pitchFamily="18" charset="0"/>
              </a:rPr>
              <a:t>N</a:t>
            </a:r>
            <a:r>
              <a:rPr lang="en-US" altLang="en-US" sz="3600" b="1">
                <a:latin typeface="Times New Roman" pitchFamily="18" charset="0"/>
              </a:rPr>
              <a:t>h</a:t>
            </a:r>
            <a:r>
              <a:rPr lang="en-US" altLang="en-US" sz="3200" b="1">
                <a:latin typeface="Times New Roman" pitchFamily="18" charset="0"/>
              </a:rPr>
              <a:t>à</a:t>
            </a:r>
            <a:r>
              <a:rPr lang="en-US" altLang="en-US" sz="1600" b="1">
                <a:latin typeface="Times New Roman" pitchFamily="18" charset="0"/>
              </a:rPr>
              <a:t> </a:t>
            </a:r>
          </a:p>
        </p:txBody>
      </p:sp>
      <p:sp>
        <p:nvSpPr>
          <p:cNvPr id="14361" name="Text Box 25"/>
          <p:cNvSpPr txBox="1">
            <a:spLocks noChangeArrowheads="1"/>
          </p:cNvSpPr>
          <p:nvPr/>
        </p:nvSpPr>
        <p:spPr bwMode="auto">
          <a:xfrm>
            <a:off x="2590800" y="2011362"/>
            <a:ext cx="2740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b="1">
                <a:solidFill>
                  <a:srgbClr val="0000FF"/>
                </a:solidFill>
                <a:latin typeface="Times New Roman" pitchFamily="18" charset="0"/>
              </a:rPr>
              <a:t>   </a:t>
            </a:r>
            <a:r>
              <a:rPr lang="en-US" altLang="en-US" sz="2800" b="1">
                <a:latin typeface="Times New Roman" pitchFamily="18" charset="0"/>
              </a:rPr>
              <a:t>B</a:t>
            </a:r>
            <a:r>
              <a:rPr lang="en-US" altLang="en-US" sz="3200" b="1">
                <a:latin typeface="Times New Roman" pitchFamily="18" charset="0"/>
              </a:rPr>
              <a:t>ến xe</a:t>
            </a:r>
            <a:endParaRPr lang="en-US" altLang="en-US" sz="4000" b="1">
              <a:latin typeface="Times New Roman" pitchFamily="18" charset="0"/>
            </a:endParaRPr>
          </a:p>
        </p:txBody>
      </p:sp>
      <p:sp>
        <p:nvSpPr>
          <p:cNvPr id="14362" name="Text Box 26"/>
          <p:cNvSpPr txBox="1">
            <a:spLocks noChangeArrowheads="1"/>
          </p:cNvSpPr>
          <p:nvPr/>
        </p:nvSpPr>
        <p:spPr bwMode="auto">
          <a:xfrm>
            <a:off x="6840405" y="637242"/>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latin typeface="Times New Roman" pitchFamily="18" charset="0"/>
              </a:rPr>
              <a:t>Viện Bảo tàng</a:t>
            </a:r>
          </a:p>
        </p:txBody>
      </p:sp>
      <p:sp>
        <p:nvSpPr>
          <p:cNvPr id="14363" name="Text Box 27"/>
          <p:cNvSpPr txBox="1">
            <a:spLocks noChangeArrowheads="1"/>
          </p:cNvSpPr>
          <p:nvPr/>
        </p:nvSpPr>
        <p:spPr bwMode="auto">
          <a:xfrm>
            <a:off x="4538663" y="2254250"/>
            <a:ext cx="30051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b="1">
                <a:solidFill>
                  <a:srgbClr val="FF0066"/>
                </a:solidFill>
                <a:latin typeface="Times New Roman" pitchFamily="18" charset="0"/>
              </a:rPr>
              <a:t>2 giờ 20 phút</a:t>
            </a:r>
          </a:p>
        </p:txBody>
      </p:sp>
      <p:sp>
        <p:nvSpPr>
          <p:cNvPr id="14364" name="Text Box 28"/>
          <p:cNvSpPr txBox="1">
            <a:spLocks noChangeArrowheads="1"/>
          </p:cNvSpPr>
          <p:nvPr/>
        </p:nvSpPr>
        <p:spPr bwMode="auto">
          <a:xfrm>
            <a:off x="990600" y="2087562"/>
            <a:ext cx="3005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0" b="1">
                <a:solidFill>
                  <a:srgbClr val="FF0066"/>
                </a:solidFill>
                <a:latin typeface="Times New Roman" pitchFamily="18" charset="0"/>
              </a:rPr>
              <a:t>35 phút</a:t>
            </a:r>
          </a:p>
        </p:txBody>
      </p:sp>
      <p:sp>
        <p:nvSpPr>
          <p:cNvPr id="14365" name="AutoShape 29"/>
          <p:cNvSpPr>
            <a:spLocks/>
          </p:cNvSpPr>
          <p:nvPr/>
        </p:nvSpPr>
        <p:spPr bwMode="auto">
          <a:xfrm rot="-5400000">
            <a:off x="1981200" y="715962"/>
            <a:ext cx="152400" cy="2590800"/>
          </a:xfrm>
          <a:prstGeom prst="leftBrace">
            <a:avLst>
              <a:gd name="adj1" fmla="val 141667"/>
              <a:gd name="adj2" fmla="val 50000"/>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1" hangingPunct="1"/>
            <a:endParaRPr lang="en-US" altLang="en-US" sz="2400">
              <a:latin typeface="Times New Roman" pitchFamily="18" charset="0"/>
            </a:endParaRPr>
          </a:p>
        </p:txBody>
      </p:sp>
      <p:sp>
        <p:nvSpPr>
          <p:cNvPr id="14366" name="AutoShape 30"/>
          <p:cNvSpPr>
            <a:spLocks/>
          </p:cNvSpPr>
          <p:nvPr/>
        </p:nvSpPr>
        <p:spPr bwMode="auto">
          <a:xfrm rot="-5400000">
            <a:off x="5829300" y="-388938"/>
            <a:ext cx="381000" cy="4876800"/>
          </a:xfrm>
          <a:prstGeom prst="leftBrace">
            <a:avLst>
              <a:gd name="adj1" fmla="val 96652"/>
              <a:gd name="adj2" fmla="val 50000"/>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1" hangingPunct="1"/>
            <a:endParaRPr lang="en-US" altLang="en-US" sz="2400">
              <a:latin typeface="Times New Roman" pitchFamily="18" charset="0"/>
            </a:endParaRPr>
          </a:p>
        </p:txBody>
      </p:sp>
      <p:sp>
        <p:nvSpPr>
          <p:cNvPr id="14367" name="AutoShape 31"/>
          <p:cNvSpPr>
            <a:spLocks/>
          </p:cNvSpPr>
          <p:nvPr/>
        </p:nvSpPr>
        <p:spPr bwMode="auto">
          <a:xfrm rot="5400000">
            <a:off x="4381500" y="-2522538"/>
            <a:ext cx="457200" cy="7696200"/>
          </a:xfrm>
          <a:prstGeom prst="leftBrace">
            <a:avLst>
              <a:gd name="adj1" fmla="val 140278"/>
              <a:gd name="adj2" fmla="val 49995"/>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eaLnBrk="1" hangingPunct="1"/>
            <a:endParaRPr lang="en-US" altLang="en-US" sz="2400">
              <a:latin typeface="Times New Roman" pitchFamily="18" charset="0"/>
            </a:endParaRPr>
          </a:p>
        </p:txBody>
      </p:sp>
      <p:sp>
        <p:nvSpPr>
          <p:cNvPr id="14368" name="Text Box 32"/>
          <p:cNvSpPr txBox="1">
            <a:spLocks noChangeArrowheads="1"/>
          </p:cNvSpPr>
          <p:nvPr/>
        </p:nvSpPr>
        <p:spPr bwMode="auto">
          <a:xfrm>
            <a:off x="4170494" y="303228"/>
            <a:ext cx="971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400" b="1">
                <a:solidFill>
                  <a:srgbClr val="FF3300"/>
                </a:solidFill>
                <a:latin typeface="Times New Roman" pitchFamily="18" charset="0"/>
              </a:rPr>
              <a:t>?</a:t>
            </a:r>
            <a:endParaRPr lang="en-US" altLang="en-US" sz="3200" b="1">
              <a:solidFill>
                <a:srgbClr val="FF3300"/>
              </a:solidFill>
              <a:latin typeface="Times New Roman" pitchFamily="18" charset="0"/>
            </a:endParaRPr>
          </a:p>
        </p:txBody>
      </p:sp>
      <p:sp>
        <p:nvSpPr>
          <p:cNvPr id="24582" name="Text Box 6"/>
          <p:cNvSpPr txBox="1">
            <a:spLocks noChangeArrowheads="1"/>
          </p:cNvSpPr>
          <p:nvPr/>
        </p:nvSpPr>
        <p:spPr bwMode="auto">
          <a:xfrm>
            <a:off x="-223837" y="3800942"/>
            <a:ext cx="9525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dirty="0" err="1">
                <a:latin typeface="Times New Roman" pitchFamily="18" charset="0"/>
              </a:rPr>
              <a:t>Thời</a:t>
            </a:r>
            <a:r>
              <a:rPr lang="en-US" altLang="en-US" sz="3200" dirty="0">
                <a:latin typeface="Times New Roman" pitchFamily="18" charset="0"/>
              </a:rPr>
              <a:t> </a:t>
            </a:r>
            <a:r>
              <a:rPr lang="en-US" altLang="en-US" sz="3200" dirty="0" err="1">
                <a:latin typeface="Times New Roman" pitchFamily="18" charset="0"/>
              </a:rPr>
              <a:t>gian</a:t>
            </a:r>
            <a:r>
              <a:rPr lang="en-US" altLang="en-US" sz="3200" dirty="0">
                <a:latin typeface="Times New Roman" pitchFamily="18" charset="0"/>
              </a:rPr>
              <a:t> </a:t>
            </a:r>
            <a:r>
              <a:rPr lang="en-US" altLang="en-US" sz="3200" dirty="0" err="1">
                <a:latin typeface="Times New Roman" pitchFamily="18" charset="0"/>
              </a:rPr>
              <a:t>Lâm</a:t>
            </a:r>
            <a:r>
              <a:rPr lang="en-US" altLang="en-US" sz="3200" dirty="0">
                <a:latin typeface="Times New Roman" pitchFamily="18" charset="0"/>
              </a:rPr>
              <a:t> </a:t>
            </a:r>
            <a:r>
              <a:rPr lang="en-US" altLang="en-US" sz="3200" dirty="0" err="1">
                <a:latin typeface="Times New Roman" pitchFamily="18" charset="0"/>
              </a:rPr>
              <a:t>đi</a:t>
            </a:r>
            <a:r>
              <a:rPr lang="en-US" altLang="en-US" sz="3200" dirty="0">
                <a:latin typeface="Times New Roman" pitchFamily="18" charset="0"/>
              </a:rPr>
              <a:t> </a:t>
            </a:r>
            <a:r>
              <a:rPr lang="en-US" altLang="en-US" sz="3200" dirty="0" err="1">
                <a:latin typeface="Times New Roman" pitchFamily="18" charset="0"/>
              </a:rPr>
              <a:t>từ</a:t>
            </a:r>
            <a:r>
              <a:rPr lang="en-US" altLang="en-US" sz="3200" dirty="0">
                <a:latin typeface="Times New Roman" pitchFamily="18" charset="0"/>
              </a:rPr>
              <a:t> </a:t>
            </a:r>
            <a:r>
              <a:rPr lang="en-US" altLang="en-US" sz="3200" dirty="0" err="1">
                <a:latin typeface="Times New Roman" pitchFamily="18" charset="0"/>
              </a:rPr>
              <a:t>nhà</a:t>
            </a:r>
            <a:r>
              <a:rPr lang="en-US" altLang="en-US" sz="3200" dirty="0">
                <a:latin typeface="Times New Roman" pitchFamily="18" charset="0"/>
              </a:rPr>
              <a:t> </a:t>
            </a:r>
            <a:r>
              <a:rPr lang="en-US" altLang="en-US" sz="3200" dirty="0" err="1">
                <a:latin typeface="Times New Roman" pitchFamily="18" charset="0"/>
              </a:rPr>
              <a:t>đến</a:t>
            </a:r>
            <a:r>
              <a:rPr lang="en-US" altLang="en-US" sz="3200" dirty="0">
                <a:latin typeface="Times New Roman" pitchFamily="18" charset="0"/>
              </a:rPr>
              <a:t> </a:t>
            </a:r>
            <a:r>
              <a:rPr lang="en-US" altLang="en-US" sz="3200" dirty="0" err="1">
                <a:latin typeface="Times New Roman" pitchFamily="18" charset="0"/>
              </a:rPr>
              <a:t>Viện</a:t>
            </a:r>
            <a:r>
              <a:rPr lang="en-US" altLang="en-US" sz="3200" dirty="0">
                <a:latin typeface="Times New Roman" pitchFamily="18" charset="0"/>
              </a:rPr>
              <a:t> </a:t>
            </a:r>
            <a:r>
              <a:rPr lang="en-US" altLang="en-US" sz="3200" dirty="0" err="1">
                <a:latin typeface="Times New Roman" pitchFamily="18" charset="0"/>
              </a:rPr>
              <a:t>Bảo</a:t>
            </a:r>
            <a:r>
              <a:rPr lang="en-US" altLang="en-US" sz="3200" dirty="0">
                <a:latin typeface="Times New Roman" pitchFamily="18" charset="0"/>
              </a:rPr>
              <a:t> </a:t>
            </a:r>
            <a:r>
              <a:rPr lang="en-US" altLang="en-US" sz="3200" dirty="0" err="1">
                <a:latin typeface="Times New Roman" pitchFamily="18" charset="0"/>
              </a:rPr>
              <a:t>tàng</a:t>
            </a:r>
            <a:r>
              <a:rPr lang="en-US" altLang="en-US" sz="3200" dirty="0">
                <a:latin typeface="Times New Roman" pitchFamily="18" charset="0"/>
              </a:rPr>
              <a:t> </a:t>
            </a:r>
            <a:r>
              <a:rPr lang="en-US" altLang="en-US" sz="3200" dirty="0" err="1">
                <a:latin typeface="Times New Roman" pitchFamily="18" charset="0"/>
              </a:rPr>
              <a:t>Lịch</a:t>
            </a:r>
            <a:r>
              <a:rPr lang="en-US" altLang="en-US" sz="3200" dirty="0">
                <a:latin typeface="Times New Roman" pitchFamily="18" charset="0"/>
              </a:rPr>
              <a:t> </a:t>
            </a:r>
            <a:r>
              <a:rPr lang="en-US" altLang="en-US" sz="3200" dirty="0" err="1">
                <a:latin typeface="Times New Roman" pitchFamily="18" charset="0"/>
              </a:rPr>
              <a:t>sử</a:t>
            </a:r>
            <a:r>
              <a:rPr lang="en-US" altLang="en-US" sz="3200" dirty="0">
                <a:latin typeface="Times New Roman" pitchFamily="18" charset="0"/>
              </a:rPr>
              <a:t> </a:t>
            </a:r>
            <a:r>
              <a:rPr lang="en-US" altLang="en-US" sz="3200" dirty="0" err="1">
                <a:latin typeface="Times New Roman" pitchFamily="18" charset="0"/>
              </a:rPr>
              <a:t>là</a:t>
            </a:r>
            <a:r>
              <a:rPr lang="en-US" altLang="en-US" sz="3200" dirty="0">
                <a:latin typeface="Times New Roman" pitchFamily="18" charset="0"/>
              </a:rPr>
              <a:t>:</a:t>
            </a:r>
          </a:p>
          <a:p>
            <a:pPr algn="ctr">
              <a:spcBef>
                <a:spcPct val="50000"/>
              </a:spcBef>
            </a:pPr>
            <a:r>
              <a:rPr lang="en-US" altLang="en-US" sz="3200" dirty="0">
                <a:latin typeface="Times New Roman" pitchFamily="18" charset="0"/>
              </a:rPr>
              <a:t>35 </a:t>
            </a:r>
            <a:r>
              <a:rPr lang="en-US" altLang="en-US" sz="3200" dirty="0" err="1">
                <a:latin typeface="Times New Roman" pitchFamily="18" charset="0"/>
              </a:rPr>
              <a:t>phút</a:t>
            </a:r>
            <a:r>
              <a:rPr lang="en-US" altLang="en-US" sz="3200" dirty="0">
                <a:latin typeface="Times New Roman" pitchFamily="18" charset="0"/>
              </a:rPr>
              <a:t> + 2 </a:t>
            </a:r>
            <a:r>
              <a:rPr lang="en-US" altLang="en-US" sz="3200" dirty="0" err="1">
                <a:latin typeface="Times New Roman" pitchFamily="18" charset="0"/>
              </a:rPr>
              <a:t>giờ</a:t>
            </a:r>
            <a:r>
              <a:rPr lang="en-US" altLang="en-US" sz="3200" dirty="0">
                <a:latin typeface="Times New Roman" pitchFamily="18" charset="0"/>
              </a:rPr>
              <a:t> 20 </a:t>
            </a:r>
            <a:r>
              <a:rPr lang="en-US" altLang="en-US" sz="3200" dirty="0" err="1">
                <a:latin typeface="Times New Roman" pitchFamily="18" charset="0"/>
              </a:rPr>
              <a:t>phút</a:t>
            </a:r>
            <a:r>
              <a:rPr lang="en-US" altLang="en-US" sz="3200" dirty="0">
                <a:latin typeface="Times New Roman" pitchFamily="18" charset="0"/>
              </a:rPr>
              <a:t> = 2 </a:t>
            </a:r>
            <a:r>
              <a:rPr lang="en-US" altLang="en-US" sz="3200" dirty="0" err="1">
                <a:latin typeface="Times New Roman" pitchFamily="18" charset="0"/>
              </a:rPr>
              <a:t>giờ</a:t>
            </a:r>
            <a:r>
              <a:rPr lang="en-US" altLang="en-US" sz="3200" dirty="0">
                <a:latin typeface="Times New Roman" pitchFamily="18" charset="0"/>
              </a:rPr>
              <a:t> 55 </a:t>
            </a:r>
            <a:r>
              <a:rPr lang="en-US" altLang="en-US" sz="3200" dirty="0" err="1">
                <a:latin typeface="Times New Roman" pitchFamily="18" charset="0"/>
              </a:rPr>
              <a:t>phút</a:t>
            </a:r>
            <a:r>
              <a:rPr lang="en-US" altLang="en-US" sz="3200" dirty="0">
                <a:latin typeface="Times New Roman" pitchFamily="18" charset="0"/>
              </a:rPr>
              <a:t>                                  </a:t>
            </a:r>
            <a:r>
              <a:rPr lang="en-US" altLang="en-US" sz="3600" dirty="0" err="1">
                <a:solidFill>
                  <a:srgbClr val="0000CC"/>
                </a:solidFill>
                <a:latin typeface="Times New Roman" pitchFamily="18" charset="0"/>
              </a:rPr>
              <a:t>Đáp</a:t>
            </a:r>
            <a:r>
              <a:rPr lang="en-US" altLang="en-US" sz="3600" dirty="0">
                <a:solidFill>
                  <a:srgbClr val="0000CC"/>
                </a:solidFill>
                <a:latin typeface="Times New Roman" pitchFamily="18" charset="0"/>
              </a:rPr>
              <a:t> </a:t>
            </a:r>
            <a:r>
              <a:rPr lang="en-US" altLang="en-US" sz="3600" dirty="0" err="1">
                <a:solidFill>
                  <a:srgbClr val="0000CC"/>
                </a:solidFill>
                <a:latin typeface="Times New Roman" pitchFamily="18" charset="0"/>
              </a:rPr>
              <a:t>số</a:t>
            </a:r>
            <a:r>
              <a:rPr lang="en-US" altLang="en-US" sz="3600" dirty="0">
                <a:solidFill>
                  <a:srgbClr val="0000CC"/>
                </a:solidFill>
                <a:latin typeface="Times New Roman" pitchFamily="18" charset="0"/>
              </a:rPr>
              <a:t>:</a:t>
            </a:r>
            <a:r>
              <a:rPr lang="en-US" altLang="en-US" sz="3600" dirty="0">
                <a:solidFill>
                  <a:srgbClr val="008000"/>
                </a:solidFill>
                <a:latin typeface="Times New Roman" pitchFamily="18" charset="0"/>
              </a:rPr>
              <a:t> </a:t>
            </a:r>
            <a:r>
              <a:rPr lang="en-US" altLang="en-US" sz="3200" dirty="0">
                <a:latin typeface="Times New Roman" pitchFamily="18" charset="0"/>
              </a:rPr>
              <a:t>2 </a:t>
            </a:r>
            <a:r>
              <a:rPr lang="en-US" altLang="en-US" sz="3200" dirty="0" err="1">
                <a:latin typeface="Times New Roman" pitchFamily="18" charset="0"/>
              </a:rPr>
              <a:t>giờ</a:t>
            </a:r>
            <a:r>
              <a:rPr lang="en-US" altLang="en-US" sz="3200" dirty="0">
                <a:latin typeface="Times New Roman" pitchFamily="18" charset="0"/>
              </a:rPr>
              <a:t> 55 </a:t>
            </a:r>
            <a:r>
              <a:rPr lang="en-US" altLang="en-US" sz="3200" dirty="0" err="1">
                <a:latin typeface="Times New Roman" pitchFamily="18" charset="0"/>
              </a:rPr>
              <a:t>phút</a:t>
            </a:r>
            <a:endParaRPr lang="en-US" altLang="en-US" sz="4000" dirty="0">
              <a:latin typeface="Times New Roman" pitchFamily="18" charset="0"/>
            </a:endParaRPr>
          </a:p>
        </p:txBody>
      </p:sp>
      <p:sp>
        <p:nvSpPr>
          <p:cNvPr id="46084" name="Text Box 4"/>
          <p:cNvSpPr txBox="1">
            <a:spLocks noChangeArrowheads="1"/>
          </p:cNvSpPr>
          <p:nvPr/>
        </p:nvSpPr>
        <p:spPr bwMode="auto">
          <a:xfrm>
            <a:off x="3581400" y="3057058"/>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b="1" err="1">
                <a:latin typeface="Times New Roman" pitchFamily="18" charset="0"/>
              </a:rPr>
              <a:t>Bài</a:t>
            </a:r>
            <a:r>
              <a:rPr lang="en-US" altLang="en-US" sz="3600" b="1">
                <a:latin typeface="Times New Roman" pitchFamily="18" charset="0"/>
              </a:rPr>
              <a:t> giải</a:t>
            </a:r>
            <a:endParaRPr lang="en-US" altLang="en-US" sz="3600" b="1" dirty="0">
              <a:latin typeface="Times New Roman" pitchFamily="18" charset="0"/>
            </a:endParaRPr>
          </a:p>
        </p:txBody>
      </p:sp>
      <p:sp>
        <p:nvSpPr>
          <p:cNvPr id="4" name="TextBox 3"/>
          <p:cNvSpPr txBox="1"/>
          <p:nvPr/>
        </p:nvSpPr>
        <p:spPr>
          <a:xfrm>
            <a:off x="44904" y="378896"/>
            <a:ext cx="1729961" cy="369332"/>
          </a:xfrm>
          <a:prstGeom prst="rect">
            <a:avLst/>
          </a:prstGeom>
          <a:noFill/>
        </p:spPr>
        <p:txBody>
          <a:bodyPr wrap="none" rtlCol="0">
            <a:spAutoFit/>
          </a:bodyPr>
          <a:lstStyle/>
          <a:p>
            <a:r>
              <a:rPr lang="vi-VN" b="1" dirty="0">
                <a:solidFill>
                  <a:srgbClr val="FF0000"/>
                </a:solidFill>
              </a:rPr>
              <a:t>Bài 2/132/SGK:</a:t>
            </a:r>
            <a:endParaRPr lang="en-US" b="1" dirty="0">
              <a:solidFill>
                <a:srgbClr val="FF0000"/>
              </a:solidFill>
            </a:endParaRPr>
          </a:p>
        </p:txBody>
      </p:sp>
    </p:spTree>
    <p:extLst>
      <p:ext uri="{BB962C8B-B14F-4D97-AF65-F5344CB8AC3E}">
        <p14:creationId xmlns:p14="http://schemas.microsoft.com/office/powerpoint/2010/main" val="4087711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4365"/>
                                        </p:tgtEl>
                                        <p:attrNameLst>
                                          <p:attrName>style.visibility</p:attrName>
                                        </p:attrNameLst>
                                      </p:cBhvr>
                                      <p:to>
                                        <p:strVal val="visible"/>
                                      </p:to>
                                    </p:set>
                                    <p:anim calcmode="lin" valueType="num">
                                      <p:cBhvr>
                                        <p:cTn id="19" dur="1000" fill="hold"/>
                                        <p:tgtEl>
                                          <p:spTgt spid="14365"/>
                                        </p:tgtEl>
                                        <p:attrNameLst>
                                          <p:attrName>ppt_x</p:attrName>
                                        </p:attrNameLst>
                                      </p:cBhvr>
                                      <p:tavLst>
                                        <p:tav tm="0">
                                          <p:val>
                                            <p:strVal val="#ppt_x-.2"/>
                                          </p:val>
                                        </p:tav>
                                        <p:tav tm="100000">
                                          <p:val>
                                            <p:strVal val="#ppt_x"/>
                                          </p:val>
                                        </p:tav>
                                      </p:tavLst>
                                    </p:anim>
                                    <p:anim calcmode="lin" valueType="num">
                                      <p:cBhvr>
                                        <p:cTn id="20" dur="1000" fill="hold"/>
                                        <p:tgtEl>
                                          <p:spTgt spid="1436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36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4360"/>
                                        </p:tgtEl>
                                        <p:attrNameLst>
                                          <p:attrName>style.visibility</p:attrName>
                                        </p:attrNameLst>
                                      </p:cBhvr>
                                      <p:to>
                                        <p:strVal val="visible"/>
                                      </p:to>
                                    </p:set>
                                    <p:anim calcmode="lin" valueType="num">
                                      <p:cBhvr>
                                        <p:cTn id="24" dur="1000" fill="hold"/>
                                        <p:tgtEl>
                                          <p:spTgt spid="14360"/>
                                        </p:tgtEl>
                                        <p:attrNameLst>
                                          <p:attrName>ppt_x</p:attrName>
                                        </p:attrNameLst>
                                      </p:cBhvr>
                                      <p:tavLst>
                                        <p:tav tm="0">
                                          <p:val>
                                            <p:strVal val="#ppt_x-.2"/>
                                          </p:val>
                                        </p:tav>
                                        <p:tav tm="100000">
                                          <p:val>
                                            <p:strVal val="#ppt_x"/>
                                          </p:val>
                                        </p:tav>
                                      </p:tavLst>
                                    </p:anim>
                                    <p:anim calcmode="lin" valueType="num">
                                      <p:cBhvr>
                                        <p:cTn id="25" dur="1000" fill="hold"/>
                                        <p:tgtEl>
                                          <p:spTgt spid="1436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360"/>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4364"/>
                                        </p:tgtEl>
                                        <p:attrNameLst>
                                          <p:attrName>style.visibility</p:attrName>
                                        </p:attrNameLst>
                                      </p:cBhvr>
                                      <p:to>
                                        <p:strVal val="visible"/>
                                      </p:to>
                                    </p:set>
                                    <p:anim calcmode="lin" valueType="num">
                                      <p:cBhvr>
                                        <p:cTn id="29" dur="1000" fill="hold"/>
                                        <p:tgtEl>
                                          <p:spTgt spid="14364"/>
                                        </p:tgtEl>
                                        <p:attrNameLst>
                                          <p:attrName>ppt_x</p:attrName>
                                        </p:attrNameLst>
                                      </p:cBhvr>
                                      <p:tavLst>
                                        <p:tav tm="0">
                                          <p:val>
                                            <p:strVal val="#ppt_x-.2"/>
                                          </p:val>
                                        </p:tav>
                                        <p:tav tm="100000">
                                          <p:val>
                                            <p:strVal val="#ppt_x"/>
                                          </p:val>
                                        </p:tav>
                                      </p:tavLst>
                                    </p:anim>
                                    <p:anim calcmode="lin" valueType="num">
                                      <p:cBhvr>
                                        <p:cTn id="30" dur="1000" fill="hold"/>
                                        <p:tgtEl>
                                          <p:spTgt spid="1436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364"/>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4361"/>
                                        </p:tgtEl>
                                        <p:attrNameLst>
                                          <p:attrName>style.visibility</p:attrName>
                                        </p:attrNameLst>
                                      </p:cBhvr>
                                      <p:to>
                                        <p:strVal val="visible"/>
                                      </p:to>
                                    </p:set>
                                    <p:anim calcmode="lin" valueType="num">
                                      <p:cBhvr>
                                        <p:cTn id="34" dur="1000" fill="hold"/>
                                        <p:tgtEl>
                                          <p:spTgt spid="14361"/>
                                        </p:tgtEl>
                                        <p:attrNameLst>
                                          <p:attrName>ppt_x</p:attrName>
                                        </p:attrNameLst>
                                      </p:cBhvr>
                                      <p:tavLst>
                                        <p:tav tm="0">
                                          <p:val>
                                            <p:strVal val="#ppt_x-.2"/>
                                          </p:val>
                                        </p:tav>
                                        <p:tav tm="100000">
                                          <p:val>
                                            <p:strVal val="#ppt_x"/>
                                          </p:val>
                                        </p:tav>
                                      </p:tavLst>
                                    </p:anim>
                                    <p:anim calcmode="lin" valueType="num">
                                      <p:cBhvr>
                                        <p:cTn id="35" dur="1000" fill="hold"/>
                                        <p:tgtEl>
                                          <p:spTgt spid="1436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36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366"/>
                                        </p:tgtEl>
                                        <p:attrNameLst>
                                          <p:attrName>style.visibility</p:attrName>
                                        </p:attrNameLst>
                                      </p:cBhvr>
                                      <p:to>
                                        <p:strVal val="visible"/>
                                      </p:to>
                                    </p:set>
                                    <p:animEffect transition="in" filter="fade">
                                      <p:cBhvr>
                                        <p:cTn id="44" dur="2000"/>
                                        <p:tgtEl>
                                          <p:spTgt spid="1436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363"/>
                                        </p:tgtEl>
                                        <p:attrNameLst>
                                          <p:attrName>style.visibility</p:attrName>
                                        </p:attrNameLst>
                                      </p:cBhvr>
                                      <p:to>
                                        <p:strVal val="visible"/>
                                      </p:to>
                                    </p:set>
                                    <p:animEffect transition="in" filter="fade">
                                      <p:cBhvr>
                                        <p:cTn id="47" dur="2000"/>
                                        <p:tgtEl>
                                          <p:spTgt spid="143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362"/>
                                        </p:tgtEl>
                                        <p:attrNameLst>
                                          <p:attrName>style.visibility</p:attrName>
                                        </p:attrNameLst>
                                      </p:cBhvr>
                                      <p:to>
                                        <p:strVal val="visible"/>
                                      </p:to>
                                    </p:set>
                                    <p:animEffect transition="in" filter="fade">
                                      <p:cBhvr>
                                        <p:cTn id="50" dur="2000"/>
                                        <p:tgtEl>
                                          <p:spTgt spid="14362"/>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4367"/>
                                        </p:tgtEl>
                                        <p:attrNameLst>
                                          <p:attrName>style.visibility</p:attrName>
                                        </p:attrNameLst>
                                      </p:cBhvr>
                                      <p:to>
                                        <p:strVal val="visible"/>
                                      </p:to>
                                    </p:set>
                                    <p:anim calcmode="lin" valueType="num">
                                      <p:cBhvr>
                                        <p:cTn id="55" dur="1000" fill="hold"/>
                                        <p:tgtEl>
                                          <p:spTgt spid="14367"/>
                                        </p:tgtEl>
                                        <p:attrNameLst>
                                          <p:attrName>ppt_x</p:attrName>
                                        </p:attrNameLst>
                                      </p:cBhvr>
                                      <p:tavLst>
                                        <p:tav tm="0">
                                          <p:val>
                                            <p:strVal val="#ppt_x-.2"/>
                                          </p:val>
                                        </p:tav>
                                        <p:tav tm="100000">
                                          <p:val>
                                            <p:strVal val="#ppt_x"/>
                                          </p:val>
                                        </p:tav>
                                      </p:tavLst>
                                    </p:anim>
                                    <p:anim calcmode="lin" valueType="num">
                                      <p:cBhvr>
                                        <p:cTn id="56" dur="1000" fill="hold"/>
                                        <p:tgtEl>
                                          <p:spTgt spid="1436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367"/>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14368"/>
                                        </p:tgtEl>
                                        <p:attrNameLst>
                                          <p:attrName>style.visibility</p:attrName>
                                        </p:attrNameLst>
                                      </p:cBhvr>
                                      <p:to>
                                        <p:strVal val="visible"/>
                                      </p:to>
                                    </p:set>
                                    <p:anim calcmode="lin" valueType="num">
                                      <p:cBhvr>
                                        <p:cTn id="60" dur="1000" fill="hold"/>
                                        <p:tgtEl>
                                          <p:spTgt spid="14368"/>
                                        </p:tgtEl>
                                        <p:attrNameLst>
                                          <p:attrName>ppt_x</p:attrName>
                                        </p:attrNameLst>
                                      </p:cBhvr>
                                      <p:tavLst>
                                        <p:tav tm="0">
                                          <p:val>
                                            <p:strVal val="#ppt_x-.2"/>
                                          </p:val>
                                        </p:tav>
                                        <p:tav tm="100000">
                                          <p:val>
                                            <p:strVal val="#ppt_x"/>
                                          </p:val>
                                        </p:tav>
                                      </p:tavLst>
                                    </p:anim>
                                    <p:anim calcmode="lin" valueType="num">
                                      <p:cBhvr>
                                        <p:cTn id="61" dur="1000" fill="hold"/>
                                        <p:tgtEl>
                                          <p:spTgt spid="14368"/>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4368"/>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46084"/>
                                        </p:tgtEl>
                                        <p:attrNameLst>
                                          <p:attrName>style.visibility</p:attrName>
                                        </p:attrNameLst>
                                      </p:cBhvr>
                                      <p:to>
                                        <p:strVal val="visible"/>
                                      </p:to>
                                    </p:set>
                                    <p:anim calcmode="lin" valueType="num">
                                      <p:cBhvr>
                                        <p:cTn id="67" dur="1000" fill="hold"/>
                                        <p:tgtEl>
                                          <p:spTgt spid="46084"/>
                                        </p:tgtEl>
                                        <p:attrNameLst>
                                          <p:attrName>ppt_x</p:attrName>
                                        </p:attrNameLst>
                                      </p:cBhvr>
                                      <p:tavLst>
                                        <p:tav tm="0">
                                          <p:val>
                                            <p:strVal val="#ppt_x-.2"/>
                                          </p:val>
                                        </p:tav>
                                        <p:tav tm="100000">
                                          <p:val>
                                            <p:strVal val="#ppt_x"/>
                                          </p:val>
                                        </p:tav>
                                      </p:tavLst>
                                    </p:anim>
                                    <p:anim calcmode="lin" valueType="num">
                                      <p:cBhvr>
                                        <p:cTn id="68" dur="1000" fill="hold"/>
                                        <p:tgtEl>
                                          <p:spTgt spid="46084"/>
                                        </p:tgtEl>
                                        <p:attrNameLst>
                                          <p:attrName>ppt_y</p:attrName>
                                        </p:attrNameLst>
                                      </p:cBhvr>
                                      <p:tavLst>
                                        <p:tav tm="0">
                                          <p:val>
                                            <p:strVal val="#ppt_y"/>
                                          </p:val>
                                        </p:tav>
                                        <p:tav tm="100000">
                                          <p:val>
                                            <p:strVal val="#ppt_y"/>
                                          </p:val>
                                        </p:tav>
                                      </p:tavLst>
                                    </p:anim>
                                    <p:animEffect transition="in" filter="wipe(right)" prLst="gradientSize: 0.1">
                                      <p:cBhvr>
                                        <p:cTn id="69" dur="1000"/>
                                        <p:tgtEl>
                                          <p:spTgt spid="46084"/>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4582"/>
                                        </p:tgtEl>
                                        <p:attrNameLst>
                                          <p:attrName>style.visibility</p:attrName>
                                        </p:attrNameLst>
                                      </p:cBhvr>
                                      <p:to>
                                        <p:strVal val="visible"/>
                                      </p:to>
                                    </p:set>
                                    <p:animEffect transition="in" filter="barn(inVertical)">
                                      <p:cBhvr>
                                        <p:cTn id="74"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p:bldP spid="14361" grpId="0"/>
      <p:bldP spid="14362" grpId="0"/>
      <p:bldP spid="14363" grpId="0"/>
      <p:bldP spid="14364" grpId="0"/>
      <p:bldP spid="14365" grpId="0" animBg="1"/>
      <p:bldP spid="14366" grpId="0" animBg="1"/>
      <p:bldP spid="14367" grpId="0" animBg="1"/>
      <p:bldP spid="14368" grpId="0"/>
      <p:bldP spid="24582" grpId="0"/>
      <p:bldP spid="4608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D74A3E1-EBB5-483F-87D7-D6CA217049B3}"/>
              </a:ext>
            </a:extLst>
          </p:cNvPr>
          <p:cNvSpPr/>
          <p:nvPr/>
        </p:nvSpPr>
        <p:spPr>
          <a:xfrm>
            <a:off x="533400" y="1066800"/>
            <a:ext cx="7772400" cy="1938992"/>
          </a:xfrm>
          <a:prstGeom prst="rect">
            <a:avLst/>
          </a:prstGeom>
          <a:noFill/>
        </p:spPr>
        <p:txBody>
          <a:bodyPr wrap="square">
            <a:spAutoFit/>
          </a:bodyPr>
          <a:lstStyle/>
          <a:p>
            <a:pPr algn="ct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Toán</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Trừ</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số</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đo</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thời</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gian</a:t>
            </a:r>
            <a:endParaRPr lang="en-US" sz="7200" dirty="0"/>
          </a:p>
        </p:txBody>
      </p:sp>
      <p:sp>
        <p:nvSpPr>
          <p:cNvPr id="3" name="TextBox 2"/>
          <p:cNvSpPr txBox="1"/>
          <p:nvPr/>
        </p:nvSpPr>
        <p:spPr>
          <a:xfrm>
            <a:off x="1447800" y="3657600"/>
            <a:ext cx="5410200"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smtClean="0">
                <a:ln/>
                <a:solidFill>
                  <a:schemeClr val="accent6">
                    <a:lumMod val="50000"/>
                  </a:schemeClr>
                </a:solidFill>
              </a:rPr>
              <a:t>KHÁM PHÁ</a:t>
            </a:r>
            <a:endParaRPr lang="vi-VN" sz="6000" b="1" dirty="0">
              <a:ln/>
              <a:solidFill>
                <a:schemeClr val="accent6">
                  <a:lumMod val="50000"/>
                </a:schemeClr>
              </a:solidFill>
            </a:endParaRPr>
          </a:p>
        </p:txBody>
      </p:sp>
    </p:spTree>
    <p:extLst>
      <p:ext uri="{BB962C8B-B14F-4D97-AF65-F5344CB8AC3E}">
        <p14:creationId xmlns:p14="http://schemas.microsoft.com/office/powerpoint/2010/main" val="2238749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81000" y="304800"/>
            <a:ext cx="8440738" cy="326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da-DK" altLang="en-US" sz="2942" b="1" dirty="0">
                <a:solidFill>
                  <a:srgbClr val="0000FF"/>
                </a:solidFill>
                <a:latin typeface="Times New Roman" panose="02020603050405020304" pitchFamily="18" charset="0"/>
                <a:cs typeface="Times New Roman" panose="02020603050405020304" pitchFamily="18" charset="0"/>
              </a:rPr>
              <a:t>I. </a:t>
            </a:r>
            <a:r>
              <a:rPr lang="en-US" altLang="en-US" sz="2942" b="1" dirty="0">
                <a:solidFill>
                  <a:srgbClr val="0000FF"/>
                </a:solidFill>
                <a:latin typeface="Times New Roman" panose="02020603050405020304" pitchFamily="18" charset="0"/>
                <a:cs typeface="Times New Roman" panose="02020603050405020304" pitchFamily="18" charset="0"/>
              </a:rPr>
              <a:t>YÊU CẦU CẦN ĐẠT:</a:t>
            </a:r>
          </a:p>
          <a:p>
            <a:pPr eaLnBrk="1" hangingPunct="1">
              <a:defRPr/>
            </a:pPr>
            <a:r>
              <a:rPr lang="pt-BR" sz="2942" b="1" dirty="0">
                <a:solidFill>
                  <a:srgbClr val="0000FF"/>
                </a:solidFill>
                <a:latin typeface="Times New Roman" panose="02020603050405020304" pitchFamily="18" charset="0"/>
                <a:cs typeface="Times New Roman" panose="02020603050405020304" pitchFamily="18" charset="0"/>
              </a:rPr>
              <a:t>- </a:t>
            </a:r>
            <a:r>
              <a:rPr lang="en-US" sz="2942" b="1" dirty="0" err="1">
                <a:solidFill>
                  <a:srgbClr val="0000FF"/>
                </a:solidFill>
                <a:latin typeface="Times New Roman" panose="02020603050405020304" pitchFamily="18" charset="0"/>
                <a:cs typeface="Times New Roman" panose="02020603050405020304" pitchFamily="18" charset="0"/>
              </a:rPr>
              <a:t>Biết</a:t>
            </a:r>
            <a:r>
              <a:rPr lang="en-US" sz="2942" b="1" dirty="0">
                <a:solidFill>
                  <a:srgbClr val="0000FF"/>
                </a:solidFill>
                <a:latin typeface="Times New Roman" panose="02020603050405020304" pitchFamily="18" charset="0"/>
                <a:cs typeface="Times New Roman" panose="02020603050405020304" pitchFamily="18" charset="0"/>
              </a:rPr>
              <a:t> </a:t>
            </a:r>
            <a:r>
              <a:rPr lang="en-US" sz="2942" b="1" dirty="0" err="1">
                <a:solidFill>
                  <a:srgbClr val="0000FF"/>
                </a:solidFill>
                <a:latin typeface="Times New Roman" panose="02020603050405020304" pitchFamily="18" charset="0"/>
                <a:cs typeface="Times New Roman" panose="02020603050405020304" pitchFamily="18" charset="0"/>
              </a:rPr>
              <a:t>thực</a:t>
            </a:r>
            <a:r>
              <a:rPr lang="en-US" sz="2942" b="1" dirty="0">
                <a:solidFill>
                  <a:srgbClr val="0000FF"/>
                </a:solidFill>
                <a:latin typeface="Times New Roman" panose="02020603050405020304" pitchFamily="18" charset="0"/>
                <a:cs typeface="Times New Roman" panose="02020603050405020304" pitchFamily="18" charset="0"/>
              </a:rPr>
              <a:t> </a:t>
            </a:r>
            <a:r>
              <a:rPr lang="en-US" sz="2942" b="1" dirty="0" err="1">
                <a:solidFill>
                  <a:srgbClr val="0000FF"/>
                </a:solidFill>
                <a:latin typeface="Times New Roman" panose="02020603050405020304" pitchFamily="18" charset="0"/>
                <a:cs typeface="Times New Roman" panose="02020603050405020304" pitchFamily="18" charset="0"/>
              </a:rPr>
              <a:t>hiện</a:t>
            </a:r>
            <a:r>
              <a:rPr lang="en-US" sz="2942" b="1" dirty="0">
                <a:solidFill>
                  <a:srgbClr val="0000FF"/>
                </a:solidFill>
                <a:latin typeface="Times New Roman" panose="02020603050405020304" pitchFamily="18" charset="0"/>
                <a:cs typeface="Times New Roman" panose="02020603050405020304" pitchFamily="18" charset="0"/>
              </a:rPr>
              <a:t> </a:t>
            </a:r>
            <a:r>
              <a:rPr lang="en-US" sz="2942" b="1" dirty="0" err="1">
                <a:solidFill>
                  <a:srgbClr val="0000FF"/>
                </a:solidFill>
                <a:latin typeface="Times New Roman" panose="02020603050405020304" pitchFamily="18" charset="0"/>
                <a:cs typeface="Times New Roman" panose="02020603050405020304" pitchFamily="18" charset="0"/>
              </a:rPr>
              <a:t>phép</a:t>
            </a:r>
            <a:r>
              <a:rPr lang="en-US" sz="2942" b="1" dirty="0">
                <a:solidFill>
                  <a:srgbClr val="0000FF"/>
                </a:solidFill>
                <a:latin typeface="Times New Roman" panose="02020603050405020304" pitchFamily="18" charset="0"/>
                <a:cs typeface="Times New Roman" panose="02020603050405020304" pitchFamily="18" charset="0"/>
              </a:rPr>
              <a:t> </a:t>
            </a:r>
            <a:r>
              <a:rPr lang="en-US" sz="2942" b="1" dirty="0" err="1">
                <a:solidFill>
                  <a:srgbClr val="0000FF"/>
                </a:solidFill>
                <a:latin typeface="Times New Roman" panose="02020603050405020304" pitchFamily="18" charset="0"/>
                <a:cs typeface="Times New Roman" panose="02020603050405020304" pitchFamily="18" charset="0"/>
              </a:rPr>
              <a:t>trừ</a:t>
            </a:r>
            <a:r>
              <a:rPr lang="en-US" sz="2942" b="1" dirty="0">
                <a:solidFill>
                  <a:srgbClr val="0000FF"/>
                </a:solidFill>
                <a:latin typeface="Times New Roman" panose="02020603050405020304" pitchFamily="18" charset="0"/>
                <a:cs typeface="Times New Roman" panose="02020603050405020304" pitchFamily="18" charset="0"/>
              </a:rPr>
              <a:t> 2 </a:t>
            </a:r>
            <a:r>
              <a:rPr lang="en-US" sz="2942" b="1" dirty="0" err="1">
                <a:solidFill>
                  <a:srgbClr val="0000FF"/>
                </a:solidFill>
                <a:latin typeface="Times New Roman" panose="02020603050405020304" pitchFamily="18" charset="0"/>
                <a:cs typeface="Times New Roman" panose="02020603050405020304" pitchFamily="18" charset="0"/>
              </a:rPr>
              <a:t>số</a:t>
            </a:r>
            <a:r>
              <a:rPr lang="en-US" sz="2942" b="1" dirty="0">
                <a:solidFill>
                  <a:srgbClr val="0000FF"/>
                </a:solidFill>
                <a:latin typeface="Times New Roman" panose="02020603050405020304" pitchFamily="18" charset="0"/>
                <a:cs typeface="Times New Roman" panose="02020603050405020304" pitchFamily="18" charset="0"/>
              </a:rPr>
              <a:t> </a:t>
            </a:r>
            <a:r>
              <a:rPr lang="en-US" sz="2942" b="1" dirty="0" err="1">
                <a:solidFill>
                  <a:srgbClr val="0000FF"/>
                </a:solidFill>
                <a:latin typeface="Times New Roman" panose="02020603050405020304" pitchFamily="18" charset="0"/>
                <a:cs typeface="Times New Roman" panose="02020603050405020304" pitchFamily="18" charset="0"/>
              </a:rPr>
              <a:t>đo</a:t>
            </a:r>
            <a:r>
              <a:rPr lang="en-US" sz="2942" b="1" dirty="0">
                <a:solidFill>
                  <a:srgbClr val="0000FF"/>
                </a:solidFill>
                <a:latin typeface="Times New Roman" panose="02020603050405020304" pitchFamily="18" charset="0"/>
                <a:cs typeface="Times New Roman" panose="02020603050405020304" pitchFamily="18" charset="0"/>
              </a:rPr>
              <a:t> </a:t>
            </a:r>
            <a:r>
              <a:rPr lang="en-US" sz="2942" b="1" dirty="0" err="1">
                <a:solidFill>
                  <a:srgbClr val="0000FF"/>
                </a:solidFill>
                <a:latin typeface="Times New Roman" panose="02020603050405020304" pitchFamily="18" charset="0"/>
                <a:cs typeface="Times New Roman" panose="02020603050405020304" pitchFamily="18" charset="0"/>
              </a:rPr>
              <a:t>thời</a:t>
            </a:r>
            <a:r>
              <a:rPr lang="en-US" sz="2942" b="1" dirty="0">
                <a:solidFill>
                  <a:srgbClr val="0000FF"/>
                </a:solidFill>
                <a:latin typeface="Times New Roman" panose="02020603050405020304" pitchFamily="18" charset="0"/>
                <a:cs typeface="Times New Roman" panose="02020603050405020304" pitchFamily="18" charset="0"/>
              </a:rPr>
              <a:t> </a:t>
            </a:r>
            <a:r>
              <a:rPr lang="en-US" sz="2942" b="1" dirty="0" err="1">
                <a:solidFill>
                  <a:srgbClr val="0000FF"/>
                </a:solidFill>
                <a:latin typeface="Times New Roman" panose="02020603050405020304" pitchFamily="18" charset="0"/>
                <a:cs typeface="Times New Roman" panose="02020603050405020304" pitchFamily="18" charset="0"/>
              </a:rPr>
              <a:t>gian</a:t>
            </a:r>
            <a:r>
              <a:rPr lang="en-US" sz="2942" b="1" dirty="0">
                <a:solidFill>
                  <a:srgbClr val="0000FF"/>
                </a:solidFill>
                <a:latin typeface="Times New Roman" panose="02020603050405020304" pitchFamily="18" charset="0"/>
                <a:cs typeface="Times New Roman" panose="02020603050405020304" pitchFamily="18" charset="0"/>
              </a:rPr>
              <a:t>.</a:t>
            </a:r>
          </a:p>
          <a:p>
            <a:pPr eaLnBrk="1" hangingPunct="1">
              <a:defRPr/>
            </a:pPr>
            <a:r>
              <a:rPr lang="pl-PL" sz="2942" b="1" dirty="0">
                <a:solidFill>
                  <a:srgbClr val="0000FF"/>
                </a:solidFill>
                <a:latin typeface="Times New Roman" panose="02020603050405020304" pitchFamily="18" charset="0"/>
                <a:cs typeface="Times New Roman" panose="02020603050405020304" pitchFamily="18" charset="0"/>
              </a:rPr>
              <a:t>- Vận dụng giải các bài toán đơn giản.</a:t>
            </a:r>
            <a:endParaRPr lang="en-US" sz="2942" b="1" dirty="0">
              <a:solidFill>
                <a:srgbClr val="0000FF"/>
              </a:solidFill>
              <a:latin typeface="Times New Roman" panose="02020603050405020304" pitchFamily="18" charset="0"/>
              <a:cs typeface="Times New Roman" panose="02020603050405020304" pitchFamily="18" charset="0"/>
            </a:endParaRPr>
          </a:p>
          <a:p>
            <a:pPr eaLnBrk="1" hangingPunct="1">
              <a:defRPr/>
            </a:pPr>
            <a:r>
              <a:rPr lang="pl-PL" sz="2942" b="1" dirty="0">
                <a:solidFill>
                  <a:srgbClr val="0000FF"/>
                </a:solidFill>
                <a:latin typeface="Times New Roman" panose="02020603050405020304" pitchFamily="18" charset="0"/>
                <a:cs typeface="Times New Roman" panose="02020603050405020304" pitchFamily="18" charset="0"/>
              </a:rPr>
              <a:t>- HS làm bài 1, bài 2.</a:t>
            </a:r>
            <a:endParaRPr lang="en-US" sz="2942" b="1" dirty="0">
              <a:solidFill>
                <a:srgbClr val="0000FF"/>
              </a:solidFill>
              <a:latin typeface="Times New Roman" panose="02020603050405020304" pitchFamily="18" charset="0"/>
              <a:cs typeface="Times New Roman" panose="02020603050405020304" pitchFamily="18" charset="0"/>
            </a:endParaRPr>
          </a:p>
          <a:p>
            <a:pPr eaLnBrk="1" hangingPunct="1">
              <a:defRPr/>
            </a:pPr>
            <a:r>
              <a:rPr lang="en-US" sz="2942" b="1" dirty="0">
                <a:solidFill>
                  <a:srgbClr val="0000FF"/>
                </a:solidFill>
                <a:latin typeface="Times New Roman" panose="02020603050405020304" pitchFamily="18" charset="0"/>
                <a:cs typeface="Times New Roman" panose="02020603050405020304" pitchFamily="18" charset="0"/>
              </a:rPr>
              <a:t>- </a:t>
            </a:r>
            <a:r>
              <a:rPr lang="pl-PL" sz="2942" b="1" dirty="0">
                <a:solidFill>
                  <a:srgbClr val="0000FF"/>
                </a:solidFill>
                <a:latin typeface="Times New Roman" panose="02020603050405020304" pitchFamily="18" charset="0"/>
                <a:cs typeface="Times New Roman" panose="02020603050405020304" pitchFamily="18" charset="0"/>
              </a:rPr>
              <a:t>Yêu thích môn học.</a:t>
            </a:r>
            <a:endParaRPr lang="en-US" sz="2942" b="1" dirty="0">
              <a:solidFill>
                <a:srgbClr val="0000FF"/>
              </a:solidFill>
              <a:latin typeface="Times New Roman" panose="02020603050405020304" pitchFamily="18" charset="0"/>
              <a:cs typeface="Times New Roman" panose="02020603050405020304" pitchFamily="18" charset="0"/>
            </a:endParaRPr>
          </a:p>
          <a:p>
            <a:pPr eaLnBrk="1" hangingPunct="1">
              <a:defRPr/>
            </a:pPr>
            <a:r>
              <a:rPr lang="da-DK" altLang="en-US" sz="2942" b="1" dirty="0" smtClean="0">
                <a:solidFill>
                  <a:srgbClr val="0000FF"/>
                </a:solidFill>
                <a:latin typeface="Times New Roman" panose="02020603050405020304" pitchFamily="18" charset="0"/>
                <a:cs typeface="Times New Roman" panose="02020603050405020304" pitchFamily="18" charset="0"/>
              </a:rPr>
              <a:t>II</a:t>
            </a:r>
            <a:r>
              <a:rPr lang="da-DK" altLang="en-US" sz="2942" b="1" dirty="0">
                <a:solidFill>
                  <a:srgbClr val="0000FF"/>
                </a:solidFill>
                <a:latin typeface="Times New Roman" panose="02020603050405020304" pitchFamily="18" charset="0"/>
                <a:cs typeface="Times New Roman" panose="02020603050405020304" pitchFamily="18" charset="0"/>
              </a:rPr>
              <a:t>. </a:t>
            </a:r>
            <a:r>
              <a:rPr lang="en-US" altLang="en-US" sz="2942" b="1" dirty="0">
                <a:solidFill>
                  <a:srgbClr val="0000FF"/>
                </a:solidFill>
                <a:latin typeface="Times New Roman" panose="02020603050405020304" pitchFamily="18" charset="0"/>
                <a:cs typeface="Times New Roman" panose="02020603050405020304" pitchFamily="18" charset="0"/>
              </a:rPr>
              <a:t>ĐỒ DÙNG DẠY HỌC:</a:t>
            </a:r>
          </a:p>
          <a:p>
            <a:pPr eaLnBrk="1" hangingPunct="1">
              <a:defRPr/>
            </a:pPr>
            <a:r>
              <a:rPr lang="en-US" altLang="en-US" sz="2942" b="1" dirty="0">
                <a:solidFill>
                  <a:srgbClr val="0000FF"/>
                </a:solidFill>
                <a:latin typeface="Times New Roman" panose="02020603050405020304" pitchFamily="18" charset="0"/>
                <a:cs typeface="Times New Roman" panose="02020603050405020304" pitchFamily="18" charset="0"/>
              </a:rPr>
              <a:t>- </a:t>
            </a:r>
            <a:r>
              <a:rPr lang="en-US" altLang="en-US" sz="2942" b="1" dirty="0" err="1">
                <a:solidFill>
                  <a:srgbClr val="0000FF"/>
                </a:solidFill>
                <a:latin typeface="Times New Roman" panose="02020603050405020304" pitchFamily="18" charset="0"/>
                <a:cs typeface="Times New Roman" panose="02020603050405020304" pitchFamily="18" charset="0"/>
              </a:rPr>
              <a:t>Giáo</a:t>
            </a:r>
            <a:r>
              <a:rPr lang="en-US" altLang="en-US" sz="2942" b="1" dirty="0">
                <a:solidFill>
                  <a:srgbClr val="0000FF"/>
                </a:solidFill>
                <a:latin typeface="Times New Roman" panose="02020603050405020304" pitchFamily="18" charset="0"/>
                <a:cs typeface="Times New Roman" panose="02020603050405020304" pitchFamily="18" charset="0"/>
              </a:rPr>
              <a:t> </a:t>
            </a:r>
            <a:r>
              <a:rPr lang="en-US" altLang="en-US" sz="2942" b="1" dirty="0" err="1">
                <a:solidFill>
                  <a:srgbClr val="0000FF"/>
                </a:solidFill>
                <a:latin typeface="Times New Roman" panose="02020603050405020304" pitchFamily="18" charset="0"/>
                <a:cs typeface="Times New Roman" panose="02020603050405020304" pitchFamily="18" charset="0"/>
              </a:rPr>
              <a:t>án</a:t>
            </a:r>
            <a:r>
              <a:rPr lang="en-US" altLang="en-US" sz="2942" b="1" dirty="0">
                <a:solidFill>
                  <a:srgbClr val="0000FF"/>
                </a:solidFill>
                <a:latin typeface="Times New Roman" panose="02020603050405020304" pitchFamily="18" charset="0"/>
                <a:cs typeface="Times New Roman" panose="02020603050405020304" pitchFamily="18" charset="0"/>
              </a:rPr>
              <a:t> PP, </a:t>
            </a:r>
            <a:r>
              <a:rPr lang="en-US" altLang="en-US" sz="2942" b="1" dirty="0" err="1">
                <a:solidFill>
                  <a:srgbClr val="0000FF"/>
                </a:solidFill>
                <a:latin typeface="Times New Roman" panose="02020603050405020304" pitchFamily="18" charset="0"/>
                <a:cs typeface="Times New Roman" panose="02020603050405020304" pitchFamily="18" charset="0"/>
              </a:rPr>
              <a:t>phần</a:t>
            </a:r>
            <a:r>
              <a:rPr lang="en-US" altLang="en-US" sz="2942" b="1" dirty="0">
                <a:solidFill>
                  <a:srgbClr val="0000FF"/>
                </a:solidFill>
                <a:latin typeface="Times New Roman" panose="02020603050405020304" pitchFamily="18" charset="0"/>
                <a:cs typeface="Times New Roman" panose="02020603050405020304" pitchFamily="18" charset="0"/>
              </a:rPr>
              <a:t> </a:t>
            </a:r>
            <a:r>
              <a:rPr lang="en-US" altLang="en-US" sz="2942" b="1" dirty="0" err="1">
                <a:solidFill>
                  <a:srgbClr val="0000FF"/>
                </a:solidFill>
                <a:latin typeface="Times New Roman" panose="02020603050405020304" pitchFamily="18" charset="0"/>
                <a:cs typeface="Times New Roman" panose="02020603050405020304" pitchFamily="18" charset="0"/>
              </a:rPr>
              <a:t>mềm</a:t>
            </a:r>
            <a:r>
              <a:rPr lang="en-US" altLang="en-US" sz="2942" b="1" dirty="0">
                <a:solidFill>
                  <a:srgbClr val="0000FF"/>
                </a:solidFill>
                <a:latin typeface="Times New Roman" panose="02020603050405020304" pitchFamily="18" charset="0"/>
                <a:cs typeface="Times New Roman" panose="02020603050405020304" pitchFamily="18" charset="0"/>
              </a:rPr>
              <a:t> zoom</a:t>
            </a:r>
          </a:p>
        </p:txBody>
      </p:sp>
    </p:spTree>
    <p:extLst>
      <p:ext uri="{BB962C8B-B14F-4D97-AF65-F5344CB8AC3E}">
        <p14:creationId xmlns:p14="http://schemas.microsoft.com/office/powerpoint/2010/main" val="327969383"/>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Flowchart: Alternate Process 11"/>
          <p:cNvSpPr/>
          <p:nvPr/>
        </p:nvSpPr>
        <p:spPr>
          <a:xfrm>
            <a:off x="0" y="233390"/>
            <a:ext cx="9050338" cy="990600"/>
          </a:xfrm>
          <a:prstGeom prst="flowChartAlternateProcess">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ln w="12700">
                  <a:solidFill>
                    <a:schemeClr val="tx2">
                      <a:satMod val="155000"/>
                    </a:schemeClr>
                  </a:solidFill>
                  <a:prstDash val="solid"/>
                </a:ln>
                <a:solidFill>
                  <a:schemeClr val="tx1"/>
                </a:solidFill>
              </a:rPr>
              <a:t>TOÁN</a:t>
            </a:r>
          </a:p>
          <a:p>
            <a:pPr algn="ctr" eaLnBrk="1" hangingPunct="1">
              <a:defRPr/>
            </a:pPr>
            <a:r>
              <a:rPr lang="en-US" sz="2800" b="1" dirty="0">
                <a:solidFill>
                  <a:schemeClr val="tx1"/>
                </a:solidFill>
              </a:rPr>
              <a:t>CỘNG, TRỪ SỐ ĐO THỜI GIAN</a:t>
            </a:r>
            <a:endParaRPr lang="en-US" sz="2800" b="1" dirty="0">
              <a:ln w="12700">
                <a:solidFill>
                  <a:schemeClr val="tx2">
                    <a:satMod val="155000"/>
                  </a:schemeClr>
                </a:solidFill>
                <a:prstDash val="solid"/>
              </a:ln>
              <a:solidFill>
                <a:schemeClr val="tx1"/>
              </a:solidFill>
            </a:endParaRPr>
          </a:p>
        </p:txBody>
      </p:sp>
      <p:sp>
        <p:nvSpPr>
          <p:cNvPr id="13" name="Flowchart: Alternate Process 12"/>
          <p:cNvSpPr/>
          <p:nvPr/>
        </p:nvSpPr>
        <p:spPr>
          <a:xfrm>
            <a:off x="-76200" y="534988"/>
            <a:ext cx="9144000" cy="533400"/>
          </a:xfrm>
          <a:prstGeom prst="flowChartAlternateProcess">
            <a:avLst/>
          </a:prstGeom>
          <a:no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n w="12700">
                <a:solidFill>
                  <a:schemeClr val="tx2">
                    <a:satMod val="155000"/>
                  </a:schemeClr>
                </a:solidFill>
                <a:prstDash val="solid"/>
              </a:ln>
              <a:solidFill>
                <a:srgbClr val="FF0000"/>
              </a:solidFill>
              <a:latin typeface="+mj-lt"/>
            </a:endParaRPr>
          </a:p>
        </p:txBody>
      </p:sp>
      <p:sp>
        <p:nvSpPr>
          <p:cNvPr id="13317" name="Text Box 5"/>
          <p:cNvSpPr txBox="1">
            <a:spLocks noChangeArrowheads="1"/>
          </p:cNvSpPr>
          <p:nvPr/>
        </p:nvSpPr>
        <p:spPr bwMode="auto">
          <a:xfrm>
            <a:off x="0" y="3100388"/>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sz="2400" b="1">
                <a:latin typeface="+mj-lt"/>
              </a:rPr>
              <a:t>13 giờ 10 phút</a:t>
            </a:r>
            <a:endParaRPr lang="en-US" b="1">
              <a:latin typeface="+mj-lt"/>
            </a:endParaRPr>
          </a:p>
        </p:txBody>
      </p:sp>
      <p:sp>
        <p:nvSpPr>
          <p:cNvPr id="13318" name="Text Box 6"/>
          <p:cNvSpPr txBox="1">
            <a:spLocks noChangeArrowheads="1"/>
          </p:cNvSpPr>
          <p:nvPr/>
        </p:nvSpPr>
        <p:spPr bwMode="auto">
          <a:xfrm>
            <a:off x="7129463" y="3100388"/>
            <a:ext cx="2014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sz="2400" b="1">
                <a:latin typeface="+mj-lt"/>
              </a:rPr>
              <a:t>15giờ 55 phút</a:t>
            </a:r>
            <a:endParaRPr lang="en-US" b="1">
              <a:latin typeface="+mj-lt"/>
            </a:endParaRPr>
          </a:p>
        </p:txBody>
      </p:sp>
      <p:sp>
        <p:nvSpPr>
          <p:cNvPr id="13320" name="Text Box 8"/>
          <p:cNvSpPr txBox="1">
            <a:spLocks noChangeArrowheads="1"/>
          </p:cNvSpPr>
          <p:nvPr/>
        </p:nvSpPr>
        <p:spPr bwMode="auto">
          <a:xfrm>
            <a:off x="3458369" y="4415632"/>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sz="3200" b="1">
                <a:solidFill>
                  <a:srgbClr val="FF0000"/>
                </a:solidFill>
                <a:latin typeface="+mj-lt"/>
              </a:rPr>
              <a:t>? </a:t>
            </a:r>
            <a:r>
              <a:rPr lang="en-US" sz="2400" b="1">
                <a:solidFill>
                  <a:srgbClr val="FF0000"/>
                </a:solidFill>
                <a:latin typeface="+mj-lt"/>
              </a:rPr>
              <a:t>Thời gian</a:t>
            </a:r>
            <a:endParaRPr lang="en-US" sz="2400">
              <a:solidFill>
                <a:srgbClr val="FF0000"/>
              </a:solidFill>
              <a:latin typeface="+mj-lt"/>
            </a:endParaRPr>
          </a:p>
        </p:txBody>
      </p:sp>
      <p:pic>
        <p:nvPicPr>
          <p:cNvPr id="13321" name="Picture 9" descr="CAR0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50" y="3567113"/>
            <a:ext cx="625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9"/>
          <p:cNvGrpSpPr>
            <a:grpSpLocks/>
          </p:cNvGrpSpPr>
          <p:nvPr/>
        </p:nvGrpSpPr>
        <p:grpSpPr bwMode="auto">
          <a:xfrm>
            <a:off x="222250" y="3862388"/>
            <a:ext cx="8545513" cy="266700"/>
            <a:chOff x="304800" y="6117736"/>
            <a:chExt cx="8382000" cy="146152"/>
          </a:xfrm>
        </p:grpSpPr>
        <p:cxnSp>
          <p:nvCxnSpPr>
            <p:cNvPr id="35" name="Straight Arrow Connector 34"/>
            <p:cNvCxnSpPr/>
            <p:nvPr/>
          </p:nvCxnSpPr>
          <p:spPr>
            <a:xfrm>
              <a:off x="304800" y="6172543"/>
              <a:ext cx="8382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304800" y="6117736"/>
              <a:ext cx="0" cy="146152"/>
            </a:xfrm>
            <a:prstGeom prst="line">
              <a:avLst/>
            </a:prstGeom>
          </p:spPr>
          <p:style>
            <a:lnRef idx="3">
              <a:schemeClr val="dk1"/>
            </a:lnRef>
            <a:fillRef idx="0">
              <a:schemeClr val="dk1"/>
            </a:fillRef>
            <a:effectRef idx="2">
              <a:schemeClr val="dk1"/>
            </a:effectRef>
            <a:fontRef idx="minor">
              <a:schemeClr val="tx1"/>
            </a:fontRef>
          </p:style>
        </p:cxnSp>
      </p:grpSp>
      <p:sp>
        <p:nvSpPr>
          <p:cNvPr id="42" name="Right Brace 41"/>
          <p:cNvSpPr/>
          <p:nvPr/>
        </p:nvSpPr>
        <p:spPr>
          <a:xfrm rot="5400000">
            <a:off x="4269581" y="-16668"/>
            <a:ext cx="485775" cy="8510588"/>
          </a:xfrm>
          <a:prstGeom prst="rightBrace">
            <a:avLst>
              <a:gd name="adj1" fmla="val 155874"/>
              <a:gd name="adj2" fmla="val 49549"/>
            </a:avLst>
          </a:prstGeom>
          <a:ln>
            <a:solidFill>
              <a:srgbClr val="0000FF"/>
            </a:solidFill>
          </a:ln>
        </p:spPr>
        <p:style>
          <a:lnRef idx="3">
            <a:schemeClr val="dk1"/>
          </a:lnRef>
          <a:fillRef idx="0">
            <a:schemeClr val="dk1"/>
          </a:fillRef>
          <a:effectRef idx="2">
            <a:schemeClr val="dk1"/>
          </a:effectRef>
          <a:fontRef idx="minor">
            <a:schemeClr val="tx1"/>
          </a:fontRef>
        </p:style>
        <p:txBody>
          <a:bodyPr anchor="ctr"/>
          <a:lstStyle/>
          <a:p>
            <a:pPr algn="ctr" eaLnBrk="1" hangingPunct="1">
              <a:defRPr/>
            </a:pPr>
            <a:endParaRPr lang="en-US">
              <a:latin typeface="+mj-lt"/>
            </a:endParaRPr>
          </a:p>
        </p:txBody>
      </p:sp>
      <p:sp>
        <p:nvSpPr>
          <p:cNvPr id="51" name="Text Box 5"/>
          <p:cNvSpPr txBox="1">
            <a:spLocks noChangeArrowheads="1"/>
          </p:cNvSpPr>
          <p:nvPr/>
        </p:nvSpPr>
        <p:spPr bwMode="auto">
          <a:xfrm>
            <a:off x="-53975" y="4248151"/>
            <a:ext cx="838200" cy="457200"/>
          </a:xfrm>
          <a:prstGeom prst="rect">
            <a:avLst/>
          </a:prstGeom>
          <a:noFill/>
          <a:ln w="9525">
            <a:noFill/>
            <a:miter lim="800000"/>
            <a:headEnd/>
            <a:tailEnd/>
          </a:ln>
          <a:effectLst/>
        </p:spPr>
        <p:txBody>
          <a:bodyPr>
            <a:spAutoFit/>
          </a:bodyPr>
          <a:lstStyle/>
          <a:p>
            <a:pPr eaLnBrk="1" hangingPunct="1">
              <a:defRPr/>
            </a:pPr>
            <a:r>
              <a:rPr lang="en-US" sz="2400" b="1" dirty="0" err="1">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Arial" pitchFamily="34" charset="0"/>
              </a:rPr>
              <a:t>Huê</a:t>
            </a:r>
            <a:r>
              <a:rPr lang="en-US" sz="2400"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Arial" pitchFamily="34" charset="0"/>
              </a:rPr>
              <a:t>́</a:t>
            </a:r>
            <a:endParaRPr lang="en-US"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Arial" pitchFamily="34" charset="0"/>
            </a:endParaRPr>
          </a:p>
        </p:txBody>
      </p:sp>
      <p:sp>
        <p:nvSpPr>
          <p:cNvPr id="53" name="Text Box 5"/>
          <p:cNvSpPr txBox="1">
            <a:spLocks noChangeArrowheads="1"/>
          </p:cNvSpPr>
          <p:nvPr/>
        </p:nvSpPr>
        <p:spPr bwMode="auto">
          <a:xfrm>
            <a:off x="7620000" y="4250383"/>
            <a:ext cx="1524000" cy="461665"/>
          </a:xfrm>
          <a:prstGeom prst="rect">
            <a:avLst/>
          </a:prstGeom>
          <a:noFill/>
          <a:ln w="9525">
            <a:noFill/>
            <a:miter lim="800000"/>
            <a:headEnd/>
            <a:tailEnd/>
          </a:ln>
          <a:effectLst/>
        </p:spPr>
        <p:txBody>
          <a:bodyPr>
            <a:spAutoFit/>
          </a:bodyPr>
          <a:lstStyle/>
          <a:p>
            <a:pPr eaLnBrk="1" hangingPunct="1">
              <a:defRPr/>
            </a:pPr>
            <a:r>
              <a:rPr lang="en-US" sz="2400" b="1">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Arial" pitchFamily="34" charset="0"/>
              </a:rPr>
              <a:t>Đà </a:t>
            </a:r>
            <a:r>
              <a:rPr lang="en-US" sz="2400" b="1" dirty="0" err="1">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Arial" pitchFamily="34" charset="0"/>
              </a:rPr>
              <a:t>Nẵng</a:t>
            </a:r>
            <a:endParaRPr lang="en-US"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Arial" pitchFamily="34" charset="0"/>
            </a:endParaRPr>
          </a:p>
        </p:txBody>
      </p:sp>
      <p:sp>
        <p:nvSpPr>
          <p:cNvPr id="5156" name="TextBox 40"/>
          <p:cNvSpPr txBox="1">
            <a:spLocks noChangeArrowheads="1"/>
          </p:cNvSpPr>
          <p:nvPr/>
        </p:nvSpPr>
        <p:spPr bwMode="auto">
          <a:xfrm>
            <a:off x="8767763" y="6488113"/>
            <a:ext cx="37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atin typeface="+mj-lt"/>
              </a:rPr>
              <a:t>*</a:t>
            </a:r>
          </a:p>
        </p:txBody>
      </p:sp>
      <p:sp>
        <p:nvSpPr>
          <p:cNvPr id="8" name="TextBox 7"/>
          <p:cNvSpPr txBox="1">
            <a:spLocks noChangeArrowheads="1"/>
          </p:cNvSpPr>
          <p:nvPr/>
        </p:nvSpPr>
        <p:spPr bwMode="auto">
          <a:xfrm>
            <a:off x="365125" y="1497807"/>
            <a:ext cx="86058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800" b="1" u="sng" dirty="0" err="1">
                <a:solidFill>
                  <a:srgbClr val="FF0000"/>
                </a:solidFill>
              </a:rPr>
              <a:t>Ví</a:t>
            </a:r>
            <a:r>
              <a:rPr lang="en-US" altLang="en-US" sz="2800" b="1" u="sng" dirty="0">
                <a:solidFill>
                  <a:srgbClr val="FF0000"/>
                </a:solidFill>
              </a:rPr>
              <a:t> </a:t>
            </a:r>
            <a:r>
              <a:rPr lang="en-US" altLang="en-US" sz="2800" b="1" u="sng" dirty="0" err="1">
                <a:solidFill>
                  <a:srgbClr val="FF0000"/>
                </a:solidFill>
              </a:rPr>
              <a:t>dụ</a:t>
            </a:r>
            <a:r>
              <a:rPr lang="en-US" altLang="en-US" sz="2800" b="1" u="sng" dirty="0">
                <a:solidFill>
                  <a:srgbClr val="FF0000"/>
                </a:solidFill>
              </a:rPr>
              <a:t> 1</a:t>
            </a:r>
            <a:r>
              <a:rPr lang="en-US" altLang="en-US" sz="2800" dirty="0">
                <a:solidFill>
                  <a:srgbClr val="000000"/>
                </a:solidFill>
              </a:rPr>
              <a:t>: </a:t>
            </a:r>
            <a:r>
              <a:rPr lang="en-US" altLang="en-US" sz="2800" dirty="0" err="1">
                <a:solidFill>
                  <a:srgbClr val="000000"/>
                </a:solidFill>
              </a:rPr>
              <a:t>Một</a:t>
            </a:r>
            <a:r>
              <a:rPr lang="en-US" altLang="en-US" sz="2800" dirty="0">
                <a:solidFill>
                  <a:srgbClr val="000000"/>
                </a:solidFill>
              </a:rPr>
              <a:t> ô </a:t>
            </a:r>
            <a:r>
              <a:rPr lang="en-US" altLang="en-US" sz="2800" dirty="0" err="1">
                <a:solidFill>
                  <a:srgbClr val="000000"/>
                </a:solidFill>
              </a:rPr>
              <a:t>tô</a:t>
            </a:r>
            <a:r>
              <a:rPr lang="en-US" altLang="en-US" sz="2800" dirty="0">
                <a:solidFill>
                  <a:srgbClr val="000000"/>
                </a:solidFill>
              </a:rPr>
              <a:t> </a:t>
            </a:r>
            <a:r>
              <a:rPr lang="en-US" altLang="en-US" sz="2800" dirty="0" err="1">
                <a:solidFill>
                  <a:srgbClr val="000000"/>
                </a:solidFill>
              </a:rPr>
              <a:t>đi</a:t>
            </a:r>
            <a:r>
              <a:rPr lang="en-US" altLang="en-US" sz="2800" dirty="0">
                <a:solidFill>
                  <a:srgbClr val="000000"/>
                </a:solidFill>
              </a:rPr>
              <a:t> </a:t>
            </a:r>
            <a:r>
              <a:rPr lang="en-US" altLang="en-US" sz="2800" dirty="0" err="1">
                <a:solidFill>
                  <a:srgbClr val="000000"/>
                </a:solidFill>
              </a:rPr>
              <a:t>từ</a:t>
            </a:r>
            <a:r>
              <a:rPr lang="en-US" altLang="en-US" sz="2800" dirty="0">
                <a:solidFill>
                  <a:srgbClr val="000000"/>
                </a:solidFill>
              </a:rPr>
              <a:t> </a:t>
            </a:r>
            <a:r>
              <a:rPr lang="en-US" altLang="en-US" sz="2800" dirty="0" err="1">
                <a:solidFill>
                  <a:srgbClr val="000000"/>
                </a:solidFill>
              </a:rPr>
              <a:t>Huế</a:t>
            </a:r>
            <a:r>
              <a:rPr lang="en-US" altLang="en-US" sz="2800" dirty="0">
                <a:solidFill>
                  <a:srgbClr val="000000"/>
                </a:solidFill>
              </a:rPr>
              <a:t> </a:t>
            </a:r>
            <a:r>
              <a:rPr lang="en-US" altLang="en-US" sz="2800" dirty="0" err="1">
                <a:solidFill>
                  <a:srgbClr val="000000"/>
                </a:solidFill>
              </a:rPr>
              <a:t>lúc</a:t>
            </a:r>
            <a:r>
              <a:rPr lang="en-US" altLang="en-US" sz="2800" dirty="0">
                <a:solidFill>
                  <a:srgbClr val="000000"/>
                </a:solidFill>
              </a:rPr>
              <a:t> 13 </a:t>
            </a:r>
            <a:r>
              <a:rPr lang="en-US" altLang="en-US" sz="2800" dirty="0" err="1">
                <a:solidFill>
                  <a:srgbClr val="000000"/>
                </a:solidFill>
              </a:rPr>
              <a:t>giờ</a:t>
            </a:r>
            <a:r>
              <a:rPr lang="en-US" altLang="en-US" sz="2800" dirty="0">
                <a:solidFill>
                  <a:srgbClr val="000000"/>
                </a:solidFill>
              </a:rPr>
              <a:t> 10 </a:t>
            </a:r>
            <a:r>
              <a:rPr lang="en-US" altLang="en-US" sz="2800" dirty="0" err="1">
                <a:solidFill>
                  <a:srgbClr val="000000"/>
                </a:solidFill>
              </a:rPr>
              <a:t>phút</a:t>
            </a:r>
            <a:r>
              <a:rPr lang="en-US" altLang="en-US" sz="2800" dirty="0">
                <a:solidFill>
                  <a:srgbClr val="000000"/>
                </a:solidFill>
              </a:rPr>
              <a:t> </a:t>
            </a:r>
            <a:r>
              <a:rPr lang="en-US" altLang="en-US" sz="2800" dirty="0" err="1">
                <a:solidFill>
                  <a:srgbClr val="000000"/>
                </a:solidFill>
              </a:rPr>
              <a:t>và</a:t>
            </a:r>
            <a:r>
              <a:rPr lang="en-US" altLang="en-US" sz="2800" dirty="0">
                <a:solidFill>
                  <a:srgbClr val="000000"/>
                </a:solidFill>
              </a:rPr>
              <a:t> </a:t>
            </a:r>
            <a:r>
              <a:rPr lang="en-US" altLang="en-US" sz="2800" dirty="0" err="1">
                <a:solidFill>
                  <a:srgbClr val="000000"/>
                </a:solidFill>
              </a:rPr>
              <a:t>đến</a:t>
            </a:r>
            <a:r>
              <a:rPr lang="en-US" altLang="en-US" sz="2800" dirty="0">
                <a:solidFill>
                  <a:srgbClr val="000000"/>
                </a:solidFill>
              </a:rPr>
              <a:t> </a:t>
            </a:r>
            <a:r>
              <a:rPr lang="en-US" altLang="en-US" sz="2800" dirty="0" err="1">
                <a:solidFill>
                  <a:srgbClr val="000000"/>
                </a:solidFill>
              </a:rPr>
              <a:t>Đà</a:t>
            </a:r>
            <a:r>
              <a:rPr lang="en-US" altLang="en-US" sz="2800" dirty="0">
                <a:solidFill>
                  <a:srgbClr val="000000"/>
                </a:solidFill>
              </a:rPr>
              <a:t> </a:t>
            </a:r>
            <a:r>
              <a:rPr lang="en-US" altLang="en-US" sz="2800" dirty="0" err="1">
                <a:solidFill>
                  <a:srgbClr val="000000"/>
                </a:solidFill>
              </a:rPr>
              <a:t>Nẵng</a:t>
            </a:r>
            <a:r>
              <a:rPr lang="en-US" altLang="en-US" sz="2800" dirty="0">
                <a:solidFill>
                  <a:srgbClr val="000000"/>
                </a:solidFill>
              </a:rPr>
              <a:t> </a:t>
            </a:r>
            <a:r>
              <a:rPr lang="en-US" altLang="en-US" sz="2800" dirty="0" err="1">
                <a:solidFill>
                  <a:srgbClr val="000000"/>
                </a:solidFill>
              </a:rPr>
              <a:t>lúc</a:t>
            </a:r>
            <a:r>
              <a:rPr lang="en-US" altLang="en-US" sz="2800" dirty="0">
                <a:solidFill>
                  <a:srgbClr val="000000"/>
                </a:solidFill>
              </a:rPr>
              <a:t> 15 </a:t>
            </a:r>
            <a:r>
              <a:rPr lang="en-US" altLang="en-US" sz="2800" dirty="0" err="1">
                <a:solidFill>
                  <a:srgbClr val="000000"/>
                </a:solidFill>
              </a:rPr>
              <a:t>giờ</a:t>
            </a:r>
            <a:r>
              <a:rPr lang="en-US" altLang="en-US" sz="2800" dirty="0">
                <a:solidFill>
                  <a:srgbClr val="000000"/>
                </a:solidFill>
              </a:rPr>
              <a:t> 55 </a:t>
            </a:r>
            <a:r>
              <a:rPr lang="en-US" altLang="en-US" sz="2800" dirty="0" err="1">
                <a:solidFill>
                  <a:srgbClr val="000000"/>
                </a:solidFill>
              </a:rPr>
              <a:t>phút</a:t>
            </a:r>
            <a:r>
              <a:rPr lang="en-US" altLang="en-US" sz="2800" dirty="0">
                <a:solidFill>
                  <a:srgbClr val="000000"/>
                </a:solidFill>
              </a:rPr>
              <a:t>. </a:t>
            </a:r>
            <a:r>
              <a:rPr lang="en-US" altLang="en-US" sz="2800" dirty="0" err="1">
                <a:solidFill>
                  <a:srgbClr val="000000"/>
                </a:solidFill>
              </a:rPr>
              <a:t>Hỏi</a:t>
            </a:r>
            <a:r>
              <a:rPr lang="en-US" altLang="en-US" sz="2800" dirty="0">
                <a:solidFill>
                  <a:srgbClr val="000000"/>
                </a:solidFill>
              </a:rPr>
              <a:t> ô </a:t>
            </a:r>
            <a:r>
              <a:rPr lang="en-US" altLang="en-US" sz="2800" dirty="0" err="1">
                <a:solidFill>
                  <a:srgbClr val="000000"/>
                </a:solidFill>
              </a:rPr>
              <a:t>tô</a:t>
            </a:r>
            <a:r>
              <a:rPr lang="en-US" altLang="en-US" sz="2800" dirty="0">
                <a:solidFill>
                  <a:srgbClr val="000000"/>
                </a:solidFill>
              </a:rPr>
              <a:t> </a:t>
            </a:r>
            <a:r>
              <a:rPr lang="en-US" altLang="en-US" sz="2800" dirty="0" err="1">
                <a:solidFill>
                  <a:srgbClr val="000000"/>
                </a:solidFill>
              </a:rPr>
              <a:t>đó</a:t>
            </a:r>
            <a:r>
              <a:rPr lang="en-US" altLang="en-US" sz="2800" dirty="0">
                <a:solidFill>
                  <a:srgbClr val="000000"/>
                </a:solidFill>
              </a:rPr>
              <a:t> </a:t>
            </a:r>
            <a:r>
              <a:rPr lang="en-US" altLang="en-US" sz="2800" dirty="0" err="1">
                <a:solidFill>
                  <a:srgbClr val="000000"/>
                </a:solidFill>
              </a:rPr>
              <a:t>đi</a:t>
            </a:r>
            <a:r>
              <a:rPr lang="en-US" altLang="en-US" sz="2800" dirty="0">
                <a:solidFill>
                  <a:srgbClr val="000000"/>
                </a:solidFill>
              </a:rPr>
              <a:t> </a:t>
            </a:r>
            <a:r>
              <a:rPr lang="en-US" altLang="en-US" sz="2800" dirty="0" err="1">
                <a:solidFill>
                  <a:srgbClr val="000000"/>
                </a:solidFill>
              </a:rPr>
              <a:t>từ</a:t>
            </a:r>
            <a:r>
              <a:rPr lang="en-US" altLang="en-US" sz="2800" dirty="0">
                <a:solidFill>
                  <a:srgbClr val="000000"/>
                </a:solidFill>
              </a:rPr>
              <a:t> </a:t>
            </a:r>
            <a:r>
              <a:rPr lang="en-US" altLang="en-US" sz="2800" dirty="0" err="1">
                <a:solidFill>
                  <a:srgbClr val="000000"/>
                </a:solidFill>
              </a:rPr>
              <a:t>Huế</a:t>
            </a:r>
            <a:r>
              <a:rPr lang="en-US" altLang="en-US" sz="2800" dirty="0">
                <a:solidFill>
                  <a:srgbClr val="000000"/>
                </a:solidFill>
              </a:rPr>
              <a:t> </a:t>
            </a:r>
            <a:r>
              <a:rPr lang="en-US" altLang="en-US" sz="2800" dirty="0" err="1">
                <a:solidFill>
                  <a:srgbClr val="000000"/>
                </a:solidFill>
              </a:rPr>
              <a:t>đến</a:t>
            </a:r>
            <a:r>
              <a:rPr lang="en-US" altLang="en-US" sz="2800" dirty="0">
                <a:solidFill>
                  <a:srgbClr val="000000"/>
                </a:solidFill>
              </a:rPr>
              <a:t> </a:t>
            </a:r>
            <a:r>
              <a:rPr lang="en-US" altLang="en-US" sz="2800" dirty="0" err="1">
                <a:solidFill>
                  <a:srgbClr val="000000"/>
                </a:solidFill>
              </a:rPr>
              <a:t>Đà</a:t>
            </a:r>
            <a:r>
              <a:rPr lang="en-US" altLang="en-US" sz="2800" dirty="0">
                <a:solidFill>
                  <a:srgbClr val="000000"/>
                </a:solidFill>
              </a:rPr>
              <a:t> </a:t>
            </a:r>
            <a:r>
              <a:rPr lang="en-US" altLang="en-US" sz="2800" dirty="0" err="1">
                <a:solidFill>
                  <a:srgbClr val="000000"/>
                </a:solidFill>
              </a:rPr>
              <a:t>Nẵng</a:t>
            </a:r>
            <a:r>
              <a:rPr lang="en-US" altLang="en-US" sz="2800" dirty="0">
                <a:solidFill>
                  <a:srgbClr val="000000"/>
                </a:solidFill>
              </a:rPr>
              <a:t> </a:t>
            </a:r>
            <a:r>
              <a:rPr lang="en-US" altLang="en-US" sz="2800" dirty="0" err="1">
                <a:solidFill>
                  <a:srgbClr val="000000"/>
                </a:solidFill>
              </a:rPr>
              <a:t>hết</a:t>
            </a:r>
            <a:r>
              <a:rPr lang="en-US" altLang="en-US" sz="2800" dirty="0">
                <a:solidFill>
                  <a:srgbClr val="000000"/>
                </a:solidFill>
              </a:rPr>
              <a:t> </a:t>
            </a:r>
            <a:r>
              <a:rPr lang="en-US" altLang="en-US" sz="2800" dirty="0" err="1">
                <a:solidFill>
                  <a:srgbClr val="000000"/>
                </a:solidFill>
              </a:rPr>
              <a:t>bao</a:t>
            </a:r>
            <a:r>
              <a:rPr lang="en-US" altLang="en-US" sz="2800" dirty="0">
                <a:solidFill>
                  <a:srgbClr val="000000"/>
                </a:solidFill>
              </a:rPr>
              <a:t> </a:t>
            </a:r>
            <a:r>
              <a:rPr lang="en-US" altLang="en-US" sz="2800" dirty="0" err="1">
                <a:solidFill>
                  <a:srgbClr val="000000"/>
                </a:solidFill>
              </a:rPr>
              <a:t>nhiêu</a:t>
            </a:r>
            <a:r>
              <a:rPr lang="en-US" altLang="en-US" sz="2800" dirty="0">
                <a:solidFill>
                  <a:srgbClr val="000000"/>
                </a:solidFill>
              </a:rPr>
              <a:t> </a:t>
            </a:r>
            <a:r>
              <a:rPr lang="en-US" altLang="en-US" sz="2800" dirty="0" err="1">
                <a:solidFill>
                  <a:srgbClr val="000000"/>
                </a:solidFill>
              </a:rPr>
              <a:t>thời</a:t>
            </a:r>
            <a:r>
              <a:rPr lang="en-US" altLang="en-US" sz="2800" dirty="0">
                <a:solidFill>
                  <a:srgbClr val="000000"/>
                </a:solidFill>
              </a:rPr>
              <a:t> </a:t>
            </a:r>
            <a:r>
              <a:rPr lang="en-US" altLang="en-US" sz="2800" dirty="0" err="1">
                <a:solidFill>
                  <a:srgbClr val="000000"/>
                </a:solidFill>
              </a:rPr>
              <a:t>gian</a:t>
            </a:r>
            <a:r>
              <a:rPr lang="en-US" altLang="en-US" sz="2800" dirty="0">
                <a:solidFill>
                  <a:srgbClr val="000000"/>
                </a:solidFill>
              </a:rPr>
              <a:t>? </a:t>
            </a:r>
          </a:p>
          <a:p>
            <a:endParaRPr lang="en-US" altLang="en-US" sz="2800" dirty="0"/>
          </a:p>
        </p:txBody>
      </p:sp>
      <p:sp>
        <p:nvSpPr>
          <p:cNvPr id="9" name="TextBox 8"/>
          <p:cNvSpPr txBox="1"/>
          <p:nvPr/>
        </p:nvSpPr>
        <p:spPr>
          <a:xfrm>
            <a:off x="1692275" y="4953000"/>
            <a:ext cx="5605463" cy="800100"/>
          </a:xfrm>
          <a:prstGeom prst="rect">
            <a:avLst/>
          </a:prstGeom>
          <a:noFill/>
        </p:spPr>
        <p:txBody>
          <a:bodyPr>
            <a:spAutoFit/>
          </a:bodyPr>
          <a:lstStyle/>
          <a:p>
            <a:pPr>
              <a:defRPr/>
            </a:pPr>
            <a:r>
              <a:rPr lang="en-US" sz="2800" b="1">
                <a:solidFill>
                  <a:schemeClr val="accent6">
                    <a:lumMod val="75000"/>
                  </a:schemeClr>
                </a:solidFill>
              </a:rPr>
              <a:t>15 giờ 55 phút - 13 giờ 10 phút=? </a:t>
            </a:r>
          </a:p>
          <a:p>
            <a:pPr>
              <a:defRPr/>
            </a:pP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317"/>
                                        </p:tgtEl>
                                        <p:attrNameLst>
                                          <p:attrName>style.visibility</p:attrName>
                                        </p:attrNameLst>
                                      </p:cBhvr>
                                      <p:to>
                                        <p:strVal val="visible"/>
                                      </p:to>
                                    </p:set>
                                    <p:animEffect transition="in" filter="fade">
                                      <p:cBhvr>
                                        <p:cTn id="31" dur="1000"/>
                                        <p:tgtEl>
                                          <p:spTgt spid="13317"/>
                                        </p:tgtEl>
                                      </p:cBhvr>
                                    </p:animEffect>
                                    <p:anim calcmode="lin" valueType="num">
                                      <p:cBhvr>
                                        <p:cTn id="32" dur="1000" fill="hold"/>
                                        <p:tgtEl>
                                          <p:spTgt spid="13317"/>
                                        </p:tgtEl>
                                        <p:attrNameLst>
                                          <p:attrName>ppt_x</p:attrName>
                                        </p:attrNameLst>
                                      </p:cBhvr>
                                      <p:tavLst>
                                        <p:tav tm="0">
                                          <p:val>
                                            <p:strVal val="#ppt_x"/>
                                          </p:val>
                                        </p:tav>
                                        <p:tav tm="100000">
                                          <p:val>
                                            <p:strVal val="#ppt_x"/>
                                          </p:val>
                                        </p:tav>
                                      </p:tavLst>
                                    </p:anim>
                                    <p:anim calcmode="lin" valueType="num">
                                      <p:cBhvr>
                                        <p:cTn id="33"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path" presetSubtype="0" accel="50000" decel="50000" fill="hold" nodeType="clickEffect">
                                  <p:stCondLst>
                                    <p:cond delay="0"/>
                                  </p:stCondLst>
                                  <p:childTnLst>
                                    <p:animMotion origin="layout" path="M -2.5E-6 -3.33333E-6 L 0.88177 -0.00139 " pathEditMode="relative" rAng="0" ptsTypes="AA">
                                      <p:cBhvr>
                                        <p:cTn id="37" dur="2000" fill="hold"/>
                                        <p:tgtEl>
                                          <p:spTgt spid="13321"/>
                                        </p:tgtEl>
                                        <p:attrNameLst>
                                          <p:attrName>ppt_x</p:attrName>
                                          <p:attrName>ppt_y</p:attrName>
                                        </p:attrNameLst>
                                      </p:cBhvr>
                                      <p:rCtr x="44080" y="-69"/>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8"/>
                                        </p:tgtEl>
                                        <p:attrNameLst>
                                          <p:attrName>style.visibility</p:attrName>
                                        </p:attrNameLst>
                                      </p:cBhvr>
                                      <p:to>
                                        <p:strVal val="visible"/>
                                      </p:to>
                                    </p:set>
                                    <p:animEffect transition="in" filter="fade">
                                      <p:cBhvr>
                                        <p:cTn id="42" dur="1000"/>
                                        <p:tgtEl>
                                          <p:spTgt spid="13318"/>
                                        </p:tgtEl>
                                      </p:cBhvr>
                                    </p:animEffect>
                                    <p:anim calcmode="lin" valueType="num">
                                      <p:cBhvr>
                                        <p:cTn id="43" dur="1000" fill="hold"/>
                                        <p:tgtEl>
                                          <p:spTgt spid="13318"/>
                                        </p:tgtEl>
                                        <p:attrNameLst>
                                          <p:attrName>ppt_x</p:attrName>
                                        </p:attrNameLst>
                                      </p:cBhvr>
                                      <p:tavLst>
                                        <p:tav tm="0">
                                          <p:val>
                                            <p:strVal val="#ppt_x"/>
                                          </p:val>
                                        </p:tav>
                                        <p:tav tm="100000">
                                          <p:val>
                                            <p:strVal val="#ppt_x"/>
                                          </p:val>
                                        </p:tav>
                                      </p:tavLst>
                                    </p:anim>
                                    <p:anim calcmode="lin" valueType="num">
                                      <p:cBhvr>
                                        <p:cTn id="44"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320"/>
                                        </p:tgtEl>
                                        <p:attrNameLst>
                                          <p:attrName>style.visibility</p:attrName>
                                        </p:attrNameLst>
                                      </p:cBhvr>
                                      <p:to>
                                        <p:strVal val="visible"/>
                                      </p:to>
                                    </p:set>
                                    <p:animEffect transition="in" filter="fade">
                                      <p:cBhvr>
                                        <p:cTn id="54" dur="1000"/>
                                        <p:tgtEl>
                                          <p:spTgt spid="13320"/>
                                        </p:tgtEl>
                                      </p:cBhvr>
                                    </p:animEffect>
                                    <p:anim calcmode="lin" valueType="num">
                                      <p:cBhvr>
                                        <p:cTn id="55" dur="1000" fill="hold"/>
                                        <p:tgtEl>
                                          <p:spTgt spid="13320"/>
                                        </p:tgtEl>
                                        <p:attrNameLst>
                                          <p:attrName>ppt_x</p:attrName>
                                        </p:attrNameLst>
                                      </p:cBhvr>
                                      <p:tavLst>
                                        <p:tav tm="0">
                                          <p:val>
                                            <p:strVal val="#ppt_x"/>
                                          </p:val>
                                        </p:tav>
                                        <p:tav tm="100000">
                                          <p:val>
                                            <p:strVal val="#ppt_x"/>
                                          </p:val>
                                        </p:tav>
                                      </p:tavLst>
                                    </p:anim>
                                    <p:anim calcmode="lin" valueType="num">
                                      <p:cBhvr>
                                        <p:cTn id="56"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20" grpId="0"/>
      <p:bldP spid="42"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CFEA55CA-8A05-4405-BB5D-9F0B1FA39DFB}" type="slidenum">
              <a:rPr lang="en-US" altLang="en-US">
                <a:latin typeface="Arial" panose="020B0604020202020204" pitchFamily="34" charset="0"/>
                <a:cs typeface="Arial" panose="020B0604020202020204" pitchFamily="34" charset="0"/>
              </a:rPr>
              <a:pPr/>
              <a:t>7</a:t>
            </a:fld>
            <a:endParaRPr lang="en-US" altLang="en-US">
              <a:latin typeface="Arial" panose="020B0604020202020204" pitchFamily="34" charset="0"/>
              <a:cs typeface="Arial" panose="020B0604020202020204" pitchFamily="34" charset="0"/>
            </a:endParaRPr>
          </a:p>
        </p:txBody>
      </p:sp>
      <p:sp>
        <p:nvSpPr>
          <p:cNvPr id="5124" name="Text Box 5"/>
          <p:cNvSpPr txBox="1">
            <a:spLocks noChangeArrowheads="1"/>
          </p:cNvSpPr>
          <p:nvPr/>
        </p:nvSpPr>
        <p:spPr bwMode="auto">
          <a:xfrm>
            <a:off x="152400" y="1109663"/>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b="1" i="1" u="sng">
                <a:solidFill>
                  <a:srgbClr val="FF0000"/>
                </a:solidFill>
              </a:rPr>
              <a:t>Đặt Tính:</a:t>
            </a:r>
            <a:r>
              <a:rPr lang="en-US" altLang="en-US" sz="2800">
                <a:solidFill>
                  <a:srgbClr val="FF0000"/>
                </a:solidFill>
              </a:rPr>
              <a:t> </a:t>
            </a:r>
          </a:p>
        </p:txBody>
      </p:sp>
      <p:sp>
        <p:nvSpPr>
          <p:cNvPr id="24582" name="Text Box 6"/>
          <p:cNvSpPr txBox="1">
            <a:spLocks noChangeArrowheads="1"/>
          </p:cNvSpPr>
          <p:nvPr/>
        </p:nvSpPr>
        <p:spPr bwMode="auto">
          <a:xfrm>
            <a:off x="1752600" y="1600200"/>
            <a:ext cx="5562600" cy="523875"/>
          </a:xfrm>
          <a:prstGeom prst="rect">
            <a:avLst/>
          </a:prstGeom>
          <a:noFill/>
          <a:ln w="9525">
            <a:noFill/>
            <a:miter lim="800000"/>
            <a:headEnd/>
            <a:tailEnd/>
          </a:ln>
          <a:effectLst/>
        </p:spPr>
        <p:txBody>
          <a:bodyPr>
            <a:spAutoFit/>
          </a:bodyPr>
          <a:lstStyle/>
          <a:p>
            <a:pPr>
              <a:spcBef>
                <a:spcPct val="50000"/>
              </a:spcBef>
              <a:defRPr/>
            </a:pPr>
            <a:r>
              <a:rPr lang="en-US" sz="2800" b="1">
                <a:solidFill>
                  <a:schemeClr val="accent6">
                    <a:lumMod val="75000"/>
                  </a:schemeClr>
                </a:solidFill>
              </a:rPr>
              <a:t>15 giờ 55 phút - 13 giờ 10 phút=?</a:t>
            </a:r>
            <a:endParaRPr lang="en-US" sz="2800">
              <a:solidFill>
                <a:schemeClr val="tx1">
                  <a:lumMod val="95000"/>
                  <a:lumOff val="5000"/>
                </a:schemeClr>
              </a:solidFill>
            </a:endParaRPr>
          </a:p>
        </p:txBody>
      </p:sp>
      <p:grpSp>
        <p:nvGrpSpPr>
          <p:cNvPr id="2" name="Group 19"/>
          <p:cNvGrpSpPr>
            <a:grpSpLocks/>
          </p:cNvGrpSpPr>
          <p:nvPr/>
        </p:nvGrpSpPr>
        <p:grpSpPr bwMode="auto">
          <a:xfrm>
            <a:off x="2209800" y="2133600"/>
            <a:ext cx="2686050" cy="1666875"/>
            <a:chOff x="1056" y="1392"/>
            <a:chExt cx="1317" cy="739"/>
          </a:xfrm>
        </p:grpSpPr>
        <p:grpSp>
          <p:nvGrpSpPr>
            <p:cNvPr id="5130" name="Group 18"/>
            <p:cNvGrpSpPr>
              <a:grpSpLocks/>
            </p:cNvGrpSpPr>
            <p:nvPr/>
          </p:nvGrpSpPr>
          <p:grpSpPr bwMode="auto">
            <a:xfrm>
              <a:off x="1205" y="1607"/>
              <a:ext cx="1168" cy="265"/>
              <a:chOff x="435" y="1607"/>
              <a:chExt cx="1168" cy="265"/>
            </a:xfrm>
          </p:grpSpPr>
          <p:sp>
            <p:nvSpPr>
              <p:cNvPr id="24584" name="Rectangle 8"/>
              <p:cNvSpPr>
                <a:spLocks noChangeArrowheads="1"/>
              </p:cNvSpPr>
              <p:nvPr/>
            </p:nvSpPr>
            <p:spPr bwMode="auto">
              <a:xfrm>
                <a:off x="478" y="1607"/>
                <a:ext cx="1117" cy="232"/>
              </a:xfrm>
              <a:prstGeom prst="rect">
                <a:avLst/>
              </a:prstGeom>
              <a:noFill/>
              <a:ln w="9525">
                <a:noFill/>
                <a:miter lim="800000"/>
                <a:headEnd/>
                <a:tailEnd/>
              </a:ln>
              <a:effectLst/>
            </p:spPr>
            <p:txBody>
              <a:bodyPr wrap="none">
                <a:spAutoFit/>
              </a:bodyPr>
              <a:lstStyle/>
              <a:p>
                <a:pPr>
                  <a:defRPr/>
                </a:pPr>
                <a:r>
                  <a:rPr lang="en-US" sz="2800">
                    <a:solidFill>
                      <a:schemeClr val="accent6">
                        <a:lumMod val="75000"/>
                      </a:schemeClr>
                    </a:solidFill>
                  </a:rPr>
                  <a:t>13 giờ 10 phút</a:t>
                </a:r>
              </a:p>
            </p:txBody>
          </p:sp>
          <p:sp>
            <p:nvSpPr>
              <p:cNvPr id="24586" name="Line 10"/>
              <p:cNvSpPr>
                <a:spLocks noChangeShapeType="1"/>
              </p:cNvSpPr>
              <p:nvPr/>
            </p:nvSpPr>
            <p:spPr bwMode="auto">
              <a:xfrm>
                <a:off x="435" y="1872"/>
                <a:ext cx="1168" cy="0"/>
              </a:xfrm>
              <a:prstGeom prst="line">
                <a:avLst/>
              </a:prstGeom>
              <a:noFill/>
              <a:ln w="28575">
                <a:solidFill>
                  <a:schemeClr val="accent6">
                    <a:lumMod val="60000"/>
                    <a:lumOff val="40000"/>
                  </a:schemeClr>
                </a:solidFill>
                <a:round/>
                <a:headEnd/>
                <a:tailEnd/>
              </a:ln>
              <a:effectLst/>
            </p:spPr>
            <p:txBody>
              <a:bodyPr/>
              <a:lstStyle/>
              <a:p>
                <a:pPr>
                  <a:defRPr/>
                </a:pPr>
                <a:endParaRPr lang="en-US" sz="2400">
                  <a:solidFill>
                    <a:schemeClr val="accent6">
                      <a:lumMod val="75000"/>
                    </a:schemeClr>
                  </a:solidFill>
                </a:endParaRPr>
              </a:p>
            </p:txBody>
          </p:sp>
        </p:grpSp>
        <p:grpSp>
          <p:nvGrpSpPr>
            <p:cNvPr id="5131" name="Group 17"/>
            <p:cNvGrpSpPr>
              <a:grpSpLocks/>
            </p:cNvGrpSpPr>
            <p:nvPr/>
          </p:nvGrpSpPr>
          <p:grpSpPr bwMode="auto">
            <a:xfrm>
              <a:off x="1056" y="1392"/>
              <a:ext cx="1317" cy="739"/>
              <a:chOff x="280" y="1376"/>
              <a:chExt cx="1317" cy="739"/>
            </a:xfrm>
          </p:grpSpPr>
          <p:sp>
            <p:nvSpPr>
              <p:cNvPr id="24583" name="Rectangle 7"/>
              <p:cNvSpPr>
                <a:spLocks noChangeArrowheads="1"/>
              </p:cNvSpPr>
              <p:nvPr/>
            </p:nvSpPr>
            <p:spPr bwMode="auto">
              <a:xfrm>
                <a:off x="480" y="1376"/>
                <a:ext cx="1117" cy="232"/>
              </a:xfrm>
              <a:prstGeom prst="rect">
                <a:avLst/>
              </a:prstGeom>
              <a:noFill/>
              <a:ln w="9525">
                <a:noFill/>
                <a:miter lim="800000"/>
                <a:headEnd/>
                <a:tailEnd/>
              </a:ln>
              <a:effectLst/>
            </p:spPr>
            <p:txBody>
              <a:bodyPr wrap="none">
                <a:spAutoFit/>
              </a:bodyPr>
              <a:lstStyle/>
              <a:p>
                <a:pPr>
                  <a:defRPr/>
                </a:pPr>
                <a:r>
                  <a:rPr lang="en-US" sz="2800">
                    <a:solidFill>
                      <a:schemeClr val="accent6">
                        <a:lumMod val="75000"/>
                      </a:schemeClr>
                    </a:solidFill>
                  </a:rPr>
                  <a:t>15 giờ 55 phút</a:t>
                </a:r>
              </a:p>
            </p:txBody>
          </p:sp>
          <p:sp>
            <p:nvSpPr>
              <p:cNvPr id="24585" name="Rectangle 9"/>
              <p:cNvSpPr>
                <a:spLocks noChangeArrowheads="1"/>
              </p:cNvSpPr>
              <p:nvPr/>
            </p:nvSpPr>
            <p:spPr bwMode="auto">
              <a:xfrm>
                <a:off x="280" y="1520"/>
                <a:ext cx="149" cy="232"/>
              </a:xfrm>
              <a:prstGeom prst="rect">
                <a:avLst/>
              </a:prstGeom>
              <a:noFill/>
              <a:ln w="9525">
                <a:noFill/>
                <a:miter lim="800000"/>
                <a:headEnd/>
                <a:tailEnd/>
              </a:ln>
              <a:effectLst/>
            </p:spPr>
            <p:txBody>
              <a:bodyPr wrap="none">
                <a:spAutoFit/>
              </a:bodyPr>
              <a:lstStyle/>
              <a:p>
                <a:pPr>
                  <a:defRPr/>
                </a:pPr>
                <a:r>
                  <a:rPr lang="en-US" sz="2800">
                    <a:solidFill>
                      <a:schemeClr val="accent6">
                        <a:lumMod val="75000"/>
                      </a:schemeClr>
                    </a:solidFill>
                  </a:rPr>
                  <a:t>-</a:t>
                </a:r>
              </a:p>
            </p:txBody>
          </p:sp>
          <p:sp>
            <p:nvSpPr>
              <p:cNvPr id="24587" name="Rectangle 11"/>
              <p:cNvSpPr>
                <a:spLocks noChangeArrowheads="1"/>
              </p:cNvSpPr>
              <p:nvPr/>
            </p:nvSpPr>
            <p:spPr bwMode="auto">
              <a:xfrm>
                <a:off x="467" y="1883"/>
                <a:ext cx="1029" cy="232"/>
              </a:xfrm>
              <a:prstGeom prst="rect">
                <a:avLst/>
              </a:prstGeom>
              <a:noFill/>
              <a:ln w="9525">
                <a:noFill/>
                <a:miter lim="800000"/>
                <a:headEnd/>
                <a:tailEnd/>
              </a:ln>
              <a:effectLst/>
            </p:spPr>
            <p:txBody>
              <a:bodyPr wrap="none">
                <a:spAutoFit/>
              </a:bodyPr>
              <a:lstStyle/>
              <a:p>
                <a:pPr>
                  <a:defRPr/>
                </a:pPr>
                <a:r>
                  <a:rPr lang="en-US" sz="2800">
                    <a:solidFill>
                      <a:schemeClr val="accent6">
                        <a:lumMod val="75000"/>
                      </a:schemeClr>
                    </a:solidFill>
                  </a:rPr>
                  <a:t>2 giờ 45 phút</a:t>
                </a:r>
              </a:p>
            </p:txBody>
          </p:sp>
        </p:grpSp>
      </p:grpSp>
      <p:sp>
        <p:nvSpPr>
          <p:cNvPr id="24588" name="Rectangle 12"/>
          <p:cNvSpPr>
            <a:spLocks noChangeArrowheads="1"/>
          </p:cNvSpPr>
          <p:nvPr/>
        </p:nvSpPr>
        <p:spPr bwMode="auto">
          <a:xfrm>
            <a:off x="763588" y="3800475"/>
            <a:ext cx="8215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en-US" altLang="en-US" sz="2800">
                <a:solidFill>
                  <a:srgbClr val="FF0000"/>
                </a:solidFill>
              </a:rPr>
              <a:t>Vậy:  </a:t>
            </a:r>
            <a:r>
              <a:rPr lang="en-US" altLang="en-US" sz="2800" b="1">
                <a:solidFill>
                  <a:srgbClr val="FF0000"/>
                </a:solidFill>
              </a:rPr>
              <a:t>15 giờ 55 phút - 13 giờ 10 phút = 2 giờ 45 phút </a:t>
            </a:r>
          </a:p>
        </p:txBody>
      </p:sp>
      <p:sp>
        <p:nvSpPr>
          <p:cNvPr id="24589" name="AutoShape 13"/>
          <p:cNvSpPr>
            <a:spLocks noChangeArrowheads="1"/>
          </p:cNvSpPr>
          <p:nvPr/>
        </p:nvSpPr>
        <p:spPr bwMode="auto">
          <a:xfrm>
            <a:off x="2895600" y="4495800"/>
            <a:ext cx="4114800" cy="1143000"/>
          </a:xfrm>
          <a:prstGeom prst="wedgeRoundRectCallout">
            <a:avLst>
              <a:gd name="adj1" fmla="val -22764"/>
              <a:gd name="adj2" fmla="val 92500"/>
              <a:gd name="adj3" fmla="val 16667"/>
            </a:avLst>
          </a:prstGeom>
          <a:gradFill rotWithShape="1">
            <a:gsLst>
              <a:gs pos="0">
                <a:schemeClr val="bg1"/>
              </a:gs>
              <a:gs pos="100000">
                <a:srgbClr val="CCFFFF"/>
              </a:gs>
            </a:gsLst>
            <a:lin ang="5400000" scaled="1"/>
          </a:gradFill>
          <a:ln w="9525">
            <a:solidFill>
              <a:schemeClr val="tx1"/>
            </a:solidFill>
            <a:miter lim="800000"/>
            <a:headEnd/>
            <a:tailEnd/>
          </a:ln>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400" b="1">
                <a:solidFill>
                  <a:srgbClr val="000099"/>
                </a:solidFill>
              </a:rPr>
              <a:t>Muốn trừ số đo thời gian ta làm như thế nào?</a:t>
            </a:r>
          </a:p>
        </p:txBody>
      </p:sp>
      <p:grpSp>
        <p:nvGrpSpPr>
          <p:cNvPr id="5" name="Group 16"/>
          <p:cNvGrpSpPr>
            <a:grpSpLocks/>
          </p:cNvGrpSpPr>
          <p:nvPr/>
        </p:nvGrpSpPr>
        <p:grpSpPr bwMode="auto">
          <a:xfrm>
            <a:off x="76200" y="4495800"/>
            <a:ext cx="8985956" cy="1307533"/>
            <a:chOff x="612" y="3065"/>
            <a:chExt cx="5184" cy="768"/>
          </a:xfrm>
          <a:solidFill>
            <a:schemeClr val="accent5">
              <a:lumMod val="90000"/>
            </a:schemeClr>
          </a:solidFill>
        </p:grpSpPr>
        <p:sp>
          <p:nvSpPr>
            <p:cNvPr id="24590" name="AutoShape 14"/>
            <p:cNvSpPr>
              <a:spLocks noChangeArrowheads="1"/>
            </p:cNvSpPr>
            <p:nvPr/>
          </p:nvSpPr>
          <p:spPr bwMode="auto">
            <a:xfrm>
              <a:off x="612" y="3065"/>
              <a:ext cx="5184" cy="768"/>
            </a:xfrm>
            <a:prstGeom prst="roundRect">
              <a:avLst>
                <a:gd name="adj" fmla="val 16667"/>
              </a:avLst>
            </a:prstGeom>
            <a:grpFill/>
            <a:ln w="9525">
              <a:solidFill>
                <a:schemeClr val="tx1"/>
              </a:solidFill>
              <a:round/>
              <a:headEnd/>
              <a:tailEnd/>
            </a:ln>
            <a:effectLst/>
          </p:spPr>
          <p:txBody>
            <a:bodyPr wrap="none" anchor="ctr"/>
            <a:lstStyle/>
            <a:p>
              <a:pPr>
                <a:defRPr/>
              </a:pPr>
              <a:endParaRPr lang="en-US"/>
            </a:p>
          </p:txBody>
        </p:sp>
        <p:sp>
          <p:nvSpPr>
            <p:cNvPr id="24591" name="Text Box 15"/>
            <p:cNvSpPr txBox="1">
              <a:spLocks noChangeArrowheads="1"/>
            </p:cNvSpPr>
            <p:nvPr/>
          </p:nvSpPr>
          <p:spPr bwMode="auto">
            <a:xfrm>
              <a:off x="782" y="3130"/>
              <a:ext cx="4944" cy="638"/>
            </a:xfrm>
            <a:prstGeom prst="rect">
              <a:avLst/>
            </a:prstGeom>
            <a:grpFill/>
            <a:ln w="9525">
              <a:noFill/>
              <a:miter lim="800000"/>
              <a:headEnd/>
              <a:tailEnd/>
            </a:ln>
            <a:effectLst/>
          </p:spPr>
          <p:txBody>
            <a:bodyPr>
              <a:spAutoFit/>
            </a:bodyPr>
            <a:lstStyle/>
            <a:p>
              <a:pPr algn="just">
                <a:spcBef>
                  <a:spcPct val="50000"/>
                </a:spcBef>
                <a:defRPr/>
              </a:pPr>
              <a:r>
                <a:rPr lang="en-US" sz="3200" b="1" dirty="0" err="1">
                  <a:solidFill>
                    <a:srgbClr val="000099"/>
                  </a:solidFill>
                </a:rPr>
                <a:t>Muốn</a:t>
              </a:r>
              <a:r>
                <a:rPr lang="en-US" sz="3200" b="1" dirty="0">
                  <a:solidFill>
                    <a:srgbClr val="000099"/>
                  </a:solidFill>
                </a:rPr>
                <a:t> </a:t>
              </a:r>
              <a:r>
                <a:rPr lang="en-US" sz="3200" b="1" dirty="0" err="1">
                  <a:solidFill>
                    <a:srgbClr val="000099"/>
                  </a:solidFill>
                </a:rPr>
                <a:t>trừ</a:t>
              </a:r>
              <a:r>
                <a:rPr lang="en-US" sz="3200" b="1" dirty="0">
                  <a:solidFill>
                    <a:srgbClr val="000099"/>
                  </a:solidFill>
                </a:rPr>
                <a:t> </a:t>
              </a:r>
              <a:r>
                <a:rPr lang="en-US" sz="3200" b="1" dirty="0" err="1">
                  <a:solidFill>
                    <a:srgbClr val="000099"/>
                  </a:solidFill>
                </a:rPr>
                <a:t>số</a:t>
              </a:r>
              <a:r>
                <a:rPr lang="en-US" sz="3200" b="1" dirty="0">
                  <a:solidFill>
                    <a:srgbClr val="000099"/>
                  </a:solidFill>
                </a:rPr>
                <a:t> </a:t>
              </a:r>
              <a:r>
                <a:rPr lang="en-US" sz="3200" b="1" dirty="0" err="1">
                  <a:solidFill>
                    <a:srgbClr val="000099"/>
                  </a:solidFill>
                </a:rPr>
                <a:t>đo</a:t>
              </a:r>
              <a:r>
                <a:rPr lang="en-US" sz="3200" b="1" dirty="0">
                  <a:solidFill>
                    <a:srgbClr val="000099"/>
                  </a:solidFill>
                </a:rPr>
                <a:t> </a:t>
              </a:r>
              <a:r>
                <a:rPr lang="en-US" sz="3200" b="1" dirty="0" err="1">
                  <a:solidFill>
                    <a:srgbClr val="000099"/>
                  </a:solidFill>
                </a:rPr>
                <a:t>thời</a:t>
              </a:r>
              <a:r>
                <a:rPr lang="en-US" sz="3200" b="1" dirty="0">
                  <a:solidFill>
                    <a:srgbClr val="000099"/>
                  </a:solidFill>
                </a:rPr>
                <a:t> </a:t>
              </a:r>
              <a:r>
                <a:rPr lang="en-US" sz="3200" b="1" dirty="0" err="1">
                  <a:solidFill>
                    <a:srgbClr val="000099"/>
                  </a:solidFill>
                </a:rPr>
                <a:t>gian</a:t>
              </a:r>
              <a:r>
                <a:rPr lang="en-US" sz="3200" b="1" dirty="0">
                  <a:solidFill>
                    <a:srgbClr val="000099"/>
                  </a:solidFill>
                </a:rPr>
                <a:t> </a:t>
              </a:r>
              <a:r>
                <a:rPr lang="en-US" sz="3200" b="1" dirty="0" err="1">
                  <a:solidFill>
                    <a:srgbClr val="000099"/>
                  </a:solidFill>
                </a:rPr>
                <a:t>có</a:t>
              </a:r>
              <a:r>
                <a:rPr lang="en-US" sz="3200" b="1" dirty="0">
                  <a:solidFill>
                    <a:srgbClr val="000099"/>
                  </a:solidFill>
                </a:rPr>
                <a:t> </a:t>
              </a:r>
              <a:r>
                <a:rPr lang="en-US" sz="3200" b="1" dirty="0" err="1">
                  <a:solidFill>
                    <a:srgbClr val="000099"/>
                  </a:solidFill>
                </a:rPr>
                <a:t>nhiều</a:t>
              </a:r>
              <a:r>
                <a:rPr lang="en-US" sz="3200" b="1" dirty="0">
                  <a:solidFill>
                    <a:srgbClr val="000099"/>
                  </a:solidFill>
                </a:rPr>
                <a:t> </a:t>
              </a:r>
              <a:r>
                <a:rPr lang="en-US" sz="3200" b="1" dirty="0" err="1">
                  <a:solidFill>
                    <a:srgbClr val="000099"/>
                  </a:solidFill>
                </a:rPr>
                <a:t>loại</a:t>
              </a:r>
              <a:r>
                <a:rPr lang="en-US" sz="3200" b="1" dirty="0">
                  <a:solidFill>
                    <a:srgbClr val="000099"/>
                  </a:solidFill>
                </a:rPr>
                <a:t> </a:t>
              </a:r>
              <a:r>
                <a:rPr lang="en-US" sz="3200" b="1" dirty="0" err="1">
                  <a:solidFill>
                    <a:srgbClr val="000099"/>
                  </a:solidFill>
                </a:rPr>
                <a:t>đơn</a:t>
              </a:r>
              <a:r>
                <a:rPr lang="en-US" sz="3200" b="1" dirty="0">
                  <a:solidFill>
                    <a:srgbClr val="000099"/>
                  </a:solidFill>
                </a:rPr>
                <a:t> </a:t>
              </a:r>
              <a:r>
                <a:rPr lang="en-US" sz="3200" b="1" dirty="0" err="1">
                  <a:solidFill>
                    <a:srgbClr val="000099"/>
                  </a:solidFill>
                </a:rPr>
                <a:t>vị</a:t>
              </a:r>
              <a:r>
                <a:rPr lang="en-US" sz="3200" b="1" dirty="0">
                  <a:solidFill>
                    <a:srgbClr val="000099"/>
                  </a:solidFill>
                </a:rPr>
                <a:t> ta </a:t>
              </a:r>
              <a:r>
                <a:rPr lang="en-US" sz="3200" b="1" dirty="0" err="1">
                  <a:solidFill>
                    <a:srgbClr val="000099"/>
                  </a:solidFill>
                </a:rPr>
                <a:t>thực</a:t>
              </a:r>
              <a:r>
                <a:rPr lang="en-US" sz="3200" b="1" dirty="0">
                  <a:solidFill>
                    <a:srgbClr val="000099"/>
                  </a:solidFill>
                </a:rPr>
                <a:t> </a:t>
              </a:r>
              <a:r>
                <a:rPr lang="en-US" sz="3200" b="1" dirty="0" err="1">
                  <a:solidFill>
                    <a:srgbClr val="000099"/>
                  </a:solidFill>
                </a:rPr>
                <a:t>hiện</a:t>
              </a:r>
              <a:r>
                <a:rPr lang="en-US" sz="3200" b="1" dirty="0">
                  <a:solidFill>
                    <a:srgbClr val="000099"/>
                  </a:solidFill>
                </a:rPr>
                <a:t> </a:t>
              </a:r>
              <a:r>
                <a:rPr lang="en-US" sz="3200" b="1" dirty="0" err="1">
                  <a:solidFill>
                    <a:srgbClr val="000099"/>
                  </a:solidFill>
                </a:rPr>
                <a:t>trừ</a:t>
              </a:r>
              <a:r>
                <a:rPr lang="en-US" sz="3200" b="1" dirty="0">
                  <a:solidFill>
                    <a:srgbClr val="000099"/>
                  </a:solidFill>
                </a:rPr>
                <a:t> </a:t>
              </a:r>
              <a:r>
                <a:rPr lang="en-US" sz="3200" b="1" dirty="0" err="1">
                  <a:solidFill>
                    <a:srgbClr val="000099"/>
                  </a:solidFill>
                </a:rPr>
                <a:t>các</a:t>
              </a:r>
              <a:r>
                <a:rPr lang="en-US" sz="3200" b="1" dirty="0">
                  <a:solidFill>
                    <a:srgbClr val="000099"/>
                  </a:solidFill>
                </a:rPr>
                <a:t> </a:t>
              </a:r>
              <a:r>
                <a:rPr lang="en-US" sz="3200" b="1" dirty="0" err="1">
                  <a:solidFill>
                    <a:srgbClr val="000099"/>
                  </a:solidFill>
                </a:rPr>
                <a:t>số</a:t>
              </a:r>
              <a:r>
                <a:rPr lang="en-US" sz="3200" b="1" dirty="0">
                  <a:solidFill>
                    <a:srgbClr val="000099"/>
                  </a:solidFill>
                </a:rPr>
                <a:t> </a:t>
              </a:r>
              <a:r>
                <a:rPr lang="en-US" sz="3200" b="1" dirty="0" err="1">
                  <a:solidFill>
                    <a:srgbClr val="000099"/>
                  </a:solidFill>
                </a:rPr>
                <a:t>đo</a:t>
              </a:r>
              <a:r>
                <a:rPr lang="en-US" sz="3200" b="1" dirty="0">
                  <a:solidFill>
                    <a:srgbClr val="000099"/>
                  </a:solidFill>
                </a:rPr>
                <a:t> </a:t>
              </a:r>
              <a:r>
                <a:rPr lang="en-US" sz="3200" b="1" dirty="0" err="1">
                  <a:solidFill>
                    <a:srgbClr val="000099"/>
                  </a:solidFill>
                </a:rPr>
                <a:t>theo</a:t>
              </a:r>
              <a:r>
                <a:rPr lang="en-US" sz="3200" b="1" dirty="0">
                  <a:solidFill>
                    <a:srgbClr val="000099"/>
                  </a:solidFill>
                </a:rPr>
                <a:t> </a:t>
              </a:r>
              <a:r>
                <a:rPr lang="en-US" sz="3200" b="1" dirty="0" err="1">
                  <a:solidFill>
                    <a:srgbClr val="000099"/>
                  </a:solidFill>
                </a:rPr>
                <a:t>từng</a:t>
              </a:r>
              <a:r>
                <a:rPr lang="en-US" sz="3200" b="1" dirty="0">
                  <a:solidFill>
                    <a:srgbClr val="000099"/>
                  </a:solidFill>
                </a:rPr>
                <a:t> </a:t>
              </a:r>
              <a:r>
                <a:rPr lang="en-US" sz="3200" b="1" dirty="0" err="1">
                  <a:solidFill>
                    <a:srgbClr val="000099"/>
                  </a:solidFill>
                </a:rPr>
                <a:t>loại</a:t>
              </a:r>
              <a:r>
                <a:rPr lang="en-US" sz="3200" b="1" dirty="0">
                  <a:solidFill>
                    <a:srgbClr val="000099"/>
                  </a:solidFill>
                </a:rPr>
                <a:t> </a:t>
              </a:r>
              <a:r>
                <a:rPr lang="en-US" sz="3200" b="1" dirty="0" err="1">
                  <a:solidFill>
                    <a:srgbClr val="000099"/>
                  </a:solidFill>
                </a:rPr>
                <a:t>đơn</a:t>
              </a:r>
              <a:r>
                <a:rPr lang="en-US" sz="3200" b="1" dirty="0">
                  <a:solidFill>
                    <a:srgbClr val="000099"/>
                  </a:solidFill>
                </a:rPr>
                <a:t> </a:t>
              </a:r>
              <a:r>
                <a:rPr lang="en-US" sz="3200" b="1" dirty="0" err="1">
                  <a:solidFill>
                    <a:srgbClr val="000099"/>
                  </a:solidFill>
                </a:rPr>
                <a:t>vị</a:t>
              </a:r>
              <a:r>
                <a:rPr lang="en-US" sz="3200" b="1" dirty="0">
                  <a:solidFill>
                    <a:srgbClr val="000099"/>
                  </a:solidFill>
                </a:rPr>
                <a:t>.</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Effect transition="in" filter="checkerboard(across)">
                                      <p:cBhvr>
                                        <p:cTn id="12" dur="500"/>
                                        <p:tgtEl>
                                          <p:spTgt spid="24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9"/>
                                        </p:tgtEl>
                                        <p:attrNameLst>
                                          <p:attrName>style.visibility</p:attrName>
                                        </p:attrNameLst>
                                      </p:cBhvr>
                                      <p:to>
                                        <p:strVal val="visible"/>
                                      </p:to>
                                    </p:set>
                                    <p:animEffect transition="in" filter="box(in)">
                                      <p:cBhvr>
                                        <p:cTn id="17" dur="500"/>
                                        <p:tgtEl>
                                          <p:spTgt spid="245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500"/>
                                        <p:tgtEl>
                                          <p:spTgt spid="24589"/>
                                        </p:tgtEl>
                                      </p:cBhvr>
                                    </p:animEffect>
                                    <p:set>
                                      <p:cBhvr>
                                        <p:cTn id="22" dur="1" fill="hold">
                                          <p:stCondLst>
                                            <p:cond delay="499"/>
                                          </p:stCondLst>
                                        </p:cTn>
                                        <p:tgtEl>
                                          <p:spTgt spid="24589"/>
                                        </p:tgtEl>
                                        <p:attrNameLst>
                                          <p:attrName>style.visibility</p:attrName>
                                        </p:attrNameLst>
                                      </p:cBhvr>
                                      <p:to>
                                        <p:strVal val="hidden"/>
                                      </p:to>
                                    </p:set>
                                  </p:childTnLst>
                                </p:cTn>
                              </p:par>
                              <p:par>
                                <p:cTn id="23" presetID="4"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P spid="24589" grpId="0" animBg="1"/>
      <p:bldP spid="2458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1182688" y="1268896"/>
            <a:ext cx="7772400" cy="13144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defRPr/>
            </a:pPr>
            <a:r>
              <a:rPr lang="vi-VN" sz="2800" b="1" dirty="0">
                <a:solidFill>
                  <a:srgbClr val="0000FF"/>
                </a:solidFill>
                <a:latin typeface="+mn-lt"/>
              </a:rPr>
              <a:t>Ví dụ 2</a:t>
            </a:r>
            <a:r>
              <a:rPr lang="en-US" sz="2800" b="1" dirty="0">
                <a:solidFill>
                  <a:srgbClr val="0000FF"/>
                </a:solidFill>
                <a:latin typeface="+mn-lt"/>
              </a:rPr>
              <a:t>:</a:t>
            </a:r>
            <a:r>
              <a:rPr lang="en-US" sz="2800" dirty="0">
                <a:solidFill>
                  <a:srgbClr val="0000FF"/>
                </a:solidFill>
                <a:latin typeface="+mn-lt"/>
              </a:rPr>
              <a:t> </a:t>
            </a:r>
            <a:r>
              <a:rPr lang="en-US" sz="2800" dirty="0" err="1">
                <a:latin typeface="+mn-lt"/>
              </a:rPr>
              <a:t>Tr</a:t>
            </a:r>
            <a:r>
              <a:rPr lang="vi-VN" sz="2800" dirty="0">
                <a:latin typeface="+mn-lt"/>
              </a:rPr>
              <a:t>ên cùng một đoạn đường, Hòa chạy hết 3 phút 20 giây, Bình chạy hết 2 phút 45 giây. Hỏi Bình chạy ít hơn Hòa bao nhiêu giây?</a:t>
            </a:r>
            <a:endParaRPr lang="en-US" sz="4000" dirty="0">
              <a:latin typeface="+mn-lt"/>
            </a:endParaRPr>
          </a:p>
        </p:txBody>
      </p:sp>
      <p:sp>
        <p:nvSpPr>
          <p:cNvPr id="5" name="Text Box 4"/>
          <p:cNvSpPr txBox="1">
            <a:spLocks noChangeArrowheads="1"/>
          </p:cNvSpPr>
          <p:nvPr/>
        </p:nvSpPr>
        <p:spPr bwMode="auto">
          <a:xfrm>
            <a:off x="1182688" y="284442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200">
                <a:solidFill>
                  <a:srgbClr val="FF0000"/>
                </a:solidFill>
              </a:rPr>
              <a:t>3 ph</a:t>
            </a:r>
            <a:r>
              <a:rPr lang="vi-VN" altLang="en-US" sz="3200">
                <a:solidFill>
                  <a:srgbClr val="FF0000"/>
                </a:solidFill>
              </a:rPr>
              <a:t>út</a:t>
            </a:r>
            <a:r>
              <a:rPr lang="en-US" altLang="en-US" sz="3200">
                <a:solidFill>
                  <a:srgbClr val="FF0000"/>
                </a:solidFill>
              </a:rPr>
              <a:t> 20 gi</a:t>
            </a:r>
            <a:r>
              <a:rPr lang="vi-VN" altLang="en-US" sz="3200">
                <a:solidFill>
                  <a:srgbClr val="FF0000"/>
                </a:solidFill>
              </a:rPr>
              <a:t>â</a:t>
            </a:r>
            <a:r>
              <a:rPr lang="en-US" altLang="en-US" sz="3200">
                <a:solidFill>
                  <a:srgbClr val="FF0000"/>
                </a:solidFill>
              </a:rPr>
              <a:t>y</a:t>
            </a:r>
            <a:r>
              <a:rPr lang="vi-VN" altLang="en-US" sz="3200">
                <a:solidFill>
                  <a:srgbClr val="FF0000"/>
                </a:solidFill>
              </a:rPr>
              <a:t> </a:t>
            </a:r>
            <a:r>
              <a:rPr lang="en-US" altLang="en-US" sz="3200">
                <a:solidFill>
                  <a:srgbClr val="FF0000"/>
                </a:solidFill>
              </a:rPr>
              <a:t>- 2 ph</a:t>
            </a:r>
            <a:r>
              <a:rPr lang="vi-VN" altLang="en-US" sz="3200">
                <a:solidFill>
                  <a:srgbClr val="FF0000"/>
                </a:solidFill>
              </a:rPr>
              <a:t>ú</a:t>
            </a:r>
            <a:r>
              <a:rPr lang="en-US" altLang="en-US" sz="3200">
                <a:solidFill>
                  <a:srgbClr val="FF0000"/>
                </a:solidFill>
              </a:rPr>
              <a:t>t 45 gi</a:t>
            </a:r>
            <a:r>
              <a:rPr lang="vi-VN" altLang="en-US" sz="3200">
                <a:solidFill>
                  <a:srgbClr val="FF0000"/>
                </a:solidFill>
              </a:rPr>
              <a:t>â</a:t>
            </a:r>
            <a:r>
              <a:rPr lang="en-US" altLang="en-US" sz="3200">
                <a:solidFill>
                  <a:srgbClr val="FF0000"/>
                </a:solidFill>
              </a:rPr>
              <a:t>y = ?</a:t>
            </a:r>
          </a:p>
        </p:txBody>
      </p:sp>
      <p:sp>
        <p:nvSpPr>
          <p:cNvPr id="12" name="Text Box 40"/>
          <p:cNvSpPr txBox="1">
            <a:spLocks noChangeArrowheads="1"/>
          </p:cNvSpPr>
          <p:nvPr/>
        </p:nvSpPr>
        <p:spPr bwMode="auto">
          <a:xfrm>
            <a:off x="914400" y="3630613"/>
            <a:ext cx="2590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a:t>  </a:t>
            </a:r>
            <a:r>
              <a:rPr lang="en-US" altLang="en-US" sz="2800"/>
              <a:t>3 ph</a:t>
            </a:r>
            <a:r>
              <a:rPr lang="vi-VN" altLang="en-US" sz="2800"/>
              <a:t>ú</a:t>
            </a:r>
            <a:r>
              <a:rPr lang="en-US" altLang="en-US" sz="2800"/>
              <a:t>t 20 gi</a:t>
            </a:r>
            <a:r>
              <a:rPr lang="vi-VN" altLang="en-US" sz="2800"/>
              <a:t>â</a:t>
            </a:r>
            <a:r>
              <a:rPr lang="en-US" altLang="en-US" sz="2800"/>
              <a:t>y</a:t>
            </a:r>
          </a:p>
          <a:p>
            <a:pPr eaLnBrk="1" hangingPunct="1">
              <a:spcBef>
                <a:spcPct val="50000"/>
              </a:spcBef>
            </a:pPr>
            <a:r>
              <a:rPr lang="en-US" altLang="en-US" sz="2800"/>
              <a:t> 2 ph</a:t>
            </a:r>
            <a:r>
              <a:rPr lang="vi-VN" altLang="en-US" sz="2800"/>
              <a:t>ú</a:t>
            </a:r>
            <a:r>
              <a:rPr lang="en-US" altLang="en-US" sz="2800"/>
              <a:t>t 45 gi</a:t>
            </a:r>
            <a:r>
              <a:rPr lang="vi-VN" altLang="en-US" sz="2800"/>
              <a:t>â</a:t>
            </a:r>
            <a:r>
              <a:rPr lang="en-US" altLang="en-US" sz="2800"/>
              <a:t>y</a:t>
            </a:r>
          </a:p>
        </p:txBody>
      </p:sp>
      <p:sp>
        <p:nvSpPr>
          <p:cNvPr id="13" name="TextBox 12"/>
          <p:cNvSpPr txBox="1">
            <a:spLocks noChangeArrowheads="1"/>
          </p:cNvSpPr>
          <p:nvPr/>
        </p:nvSpPr>
        <p:spPr bwMode="auto">
          <a:xfrm>
            <a:off x="762000" y="3902075"/>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vi-VN" altLang="en-US" sz="3200"/>
              <a:t>-</a:t>
            </a:r>
            <a:endParaRPr lang="en-US" altLang="en-US" sz="3200"/>
          </a:p>
        </p:txBody>
      </p:sp>
      <p:cxnSp>
        <p:nvCxnSpPr>
          <p:cNvPr id="14" name="Straight Connector 13"/>
          <p:cNvCxnSpPr/>
          <p:nvPr/>
        </p:nvCxnSpPr>
        <p:spPr>
          <a:xfrm>
            <a:off x="914400" y="4714875"/>
            <a:ext cx="2286000" cy="0"/>
          </a:xfrm>
          <a:prstGeom prst="line">
            <a:avLst/>
          </a:prstGeom>
        </p:spPr>
        <p:style>
          <a:lnRef idx="3">
            <a:schemeClr val="accent4"/>
          </a:lnRef>
          <a:fillRef idx="0">
            <a:schemeClr val="accent4"/>
          </a:fillRef>
          <a:effectRef idx="2">
            <a:schemeClr val="accent4"/>
          </a:effectRef>
          <a:fontRef idx="minor">
            <a:schemeClr val="tx1"/>
          </a:fontRef>
        </p:style>
      </p:cxnSp>
      <p:sp>
        <p:nvSpPr>
          <p:cNvPr id="15" name="Text Box 19"/>
          <p:cNvSpPr txBox="1">
            <a:spLocks noChangeArrowheads="1"/>
          </p:cNvSpPr>
          <p:nvPr/>
        </p:nvSpPr>
        <p:spPr bwMode="auto">
          <a:xfrm>
            <a:off x="5791200" y="4697413"/>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solidFill>
                  <a:srgbClr val="0000FF"/>
                </a:solidFill>
              </a:rPr>
              <a:t>0 ph</a:t>
            </a:r>
            <a:r>
              <a:rPr lang="vi-VN" altLang="en-US" sz="2800">
                <a:solidFill>
                  <a:srgbClr val="0000FF"/>
                </a:solidFill>
              </a:rPr>
              <a:t>ú</a:t>
            </a:r>
            <a:r>
              <a:rPr lang="en-US" altLang="en-US" sz="2800">
                <a:solidFill>
                  <a:srgbClr val="0000FF"/>
                </a:solidFill>
              </a:rPr>
              <a:t>t 35 gi</a:t>
            </a:r>
            <a:r>
              <a:rPr lang="vi-VN" altLang="en-US" sz="2800">
                <a:solidFill>
                  <a:srgbClr val="0000FF"/>
                </a:solidFill>
              </a:rPr>
              <a:t>â</a:t>
            </a:r>
            <a:r>
              <a:rPr lang="en-US" altLang="en-US" sz="2800">
                <a:solidFill>
                  <a:srgbClr val="0000FF"/>
                </a:solidFill>
              </a:rPr>
              <a:t>y</a:t>
            </a:r>
          </a:p>
        </p:txBody>
      </p:sp>
      <p:sp>
        <p:nvSpPr>
          <p:cNvPr id="16" name="Line 18"/>
          <p:cNvSpPr>
            <a:spLocks noChangeShapeType="1"/>
          </p:cNvSpPr>
          <p:nvPr/>
        </p:nvSpPr>
        <p:spPr bwMode="auto">
          <a:xfrm flipV="1">
            <a:off x="5789613" y="4697413"/>
            <a:ext cx="20177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6"/>
          <p:cNvSpPr txBox="1">
            <a:spLocks noChangeArrowheads="1"/>
          </p:cNvSpPr>
          <p:nvPr/>
        </p:nvSpPr>
        <p:spPr bwMode="auto">
          <a:xfrm>
            <a:off x="5486400" y="3814763"/>
            <a:ext cx="30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t>-</a:t>
            </a:r>
          </a:p>
        </p:txBody>
      </p:sp>
      <p:sp>
        <p:nvSpPr>
          <p:cNvPr id="19" name="Text Box 67"/>
          <p:cNvSpPr txBox="1">
            <a:spLocks noChangeArrowheads="1"/>
          </p:cNvSpPr>
          <p:nvPr/>
        </p:nvSpPr>
        <p:spPr bwMode="auto">
          <a:xfrm>
            <a:off x="5746750" y="3581400"/>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dirty="0"/>
              <a:t>2 </a:t>
            </a:r>
            <a:r>
              <a:rPr lang="en-US" altLang="en-US" sz="2800" dirty="0" err="1"/>
              <a:t>ph</a:t>
            </a:r>
            <a:r>
              <a:rPr lang="vi-VN" altLang="en-US" sz="2800" dirty="0"/>
              <a:t>ú</a:t>
            </a:r>
            <a:r>
              <a:rPr lang="en-US" altLang="en-US" sz="2800" dirty="0"/>
              <a:t>t 80</a:t>
            </a:r>
            <a:r>
              <a:rPr lang="vi-VN" altLang="en-US" sz="2800" dirty="0"/>
              <a:t> giây</a:t>
            </a:r>
            <a:endParaRPr lang="en-US" altLang="en-US" sz="2800" dirty="0"/>
          </a:p>
        </p:txBody>
      </p:sp>
      <p:sp>
        <p:nvSpPr>
          <p:cNvPr id="20" name="TextBox 19"/>
          <p:cNvSpPr txBox="1">
            <a:spLocks noChangeArrowheads="1"/>
          </p:cNvSpPr>
          <p:nvPr/>
        </p:nvSpPr>
        <p:spPr bwMode="auto">
          <a:xfrm>
            <a:off x="5765800" y="4062413"/>
            <a:ext cx="236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vi-VN" altLang="en-US" sz="2800"/>
              <a:t>2 phút 45 giây</a:t>
            </a:r>
            <a:endParaRPr lang="en-US" altLang="en-US" sz="2800"/>
          </a:p>
        </p:txBody>
      </p:sp>
      <p:sp>
        <p:nvSpPr>
          <p:cNvPr id="21" name="TextBox 20"/>
          <p:cNvSpPr txBox="1">
            <a:spLocks noChangeArrowheads="1"/>
          </p:cNvSpPr>
          <p:nvPr/>
        </p:nvSpPr>
        <p:spPr bwMode="auto">
          <a:xfrm>
            <a:off x="1079500" y="5207000"/>
            <a:ext cx="742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vi-VN" altLang="en-US" sz="2800" b="1" i="1">
                <a:solidFill>
                  <a:srgbClr val="0000FF"/>
                </a:solidFill>
              </a:rPr>
              <a:t>Vậy: 3 phút 20 giây – 2 phút 45 giây = 35 giây</a:t>
            </a:r>
            <a:endParaRPr lang="en-US" altLang="en-US" sz="2800" b="1" i="1">
              <a:solidFill>
                <a:srgbClr val="0000FF"/>
              </a:solidFill>
            </a:endParaRPr>
          </a:p>
        </p:txBody>
      </p:sp>
      <p:sp>
        <p:nvSpPr>
          <p:cNvPr id="22" name="TextBox 21"/>
          <p:cNvSpPr txBox="1">
            <a:spLocks noChangeArrowheads="1"/>
          </p:cNvSpPr>
          <p:nvPr/>
        </p:nvSpPr>
        <p:spPr bwMode="auto">
          <a:xfrm>
            <a:off x="3859213" y="3644900"/>
            <a:ext cx="788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i="1">
                <a:solidFill>
                  <a:srgbClr val="7030A0"/>
                </a:solidFill>
              </a:rPr>
              <a:t>hay</a:t>
            </a:r>
          </a:p>
        </p:txBody>
      </p:sp>
      <p:pic>
        <p:nvPicPr>
          <p:cNvPr id="6158" name="Picture 62" descr="smart_guy_teaching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249363"/>
            <a:ext cx="14239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par>
                                <p:cTn id="21" presetID="6"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circle(in)">
                                      <p:cBhvr>
                                        <p:cTn id="6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P spid="13" grpId="0"/>
      <p:bldP spid="15" grpId="0"/>
      <p:bldP spid="17"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5800" y="213360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a:r>
              <a:rPr lang="en-US" altLang="en-US" sz="2400">
                <a:solidFill>
                  <a:srgbClr val="800000"/>
                </a:solidFill>
              </a:rPr>
              <a:t>Khi thực hiện phép trừ số đo thời gian mà số đo theo đơn vị nào đó của số bị trừ bé hơn số đo tương ứng ở số trừ thì ta làm như thế nào?</a:t>
            </a:r>
          </a:p>
        </p:txBody>
      </p:sp>
      <p:sp>
        <p:nvSpPr>
          <p:cNvPr id="3" name="5-Point Star 2"/>
          <p:cNvSpPr/>
          <p:nvPr/>
        </p:nvSpPr>
        <p:spPr>
          <a:xfrm>
            <a:off x="188913" y="2133600"/>
            <a:ext cx="487362" cy="371475"/>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676275" y="3657600"/>
            <a:ext cx="8001000" cy="1798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904875" y="37719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a:r>
              <a:rPr lang="en-US" altLang="en-US" sz="2400"/>
              <a:t>Khi thực hiện phép trừ số đo thời gian mà số đo theo đơn vị nào đó của số bị trừ bé hơn số đo tương ứng của số trừ thì ta cần đổi một đơn vị ở hàng lớn hơn liền kề sang đơn vị nhỏ hơn rồi thực hiện phép trừ như bình thường.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2489</TotalTime>
  <Words>1162</Words>
  <Application>Microsoft Office PowerPoint</Application>
  <PresentationFormat>On-screen Show (4:3)</PresentationFormat>
  <Paragraphs>192</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Times New Roman</vt:lpstr>
      <vt:lpstr>Arial</vt:lpstr>
      <vt:lpstr>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0939372548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NHANH TRI</dc:creator>
  <cp:lastModifiedBy>Microsoft account</cp:lastModifiedBy>
  <cp:revision>245</cp:revision>
  <dcterms:created xsi:type="dcterms:W3CDTF">2014-02-24T12:58:31Z</dcterms:created>
  <dcterms:modified xsi:type="dcterms:W3CDTF">2022-03-11T09:45:50Z</dcterms:modified>
</cp:coreProperties>
</file>