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0" r:id="rId3"/>
    <p:sldId id="363" r:id="rId4"/>
    <p:sldId id="338" r:id="rId5"/>
    <p:sldId id="324" r:id="rId6"/>
    <p:sldId id="330" r:id="rId7"/>
  </p:sldIdLst>
  <p:sldSz cx="12192000" cy="6858000"/>
  <p:notesSz cx="6858000" cy="9144000"/>
  <p:custDataLst>
    <p:tags r:id="rId11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FEEEEE"/>
    <a:srgbClr val="FF0066"/>
    <a:srgbClr val="F0F4D9"/>
    <a:srgbClr val="FFFF99"/>
    <a:srgbClr val="C4BD97"/>
    <a:srgbClr val="9E9D96"/>
    <a:srgbClr val="B9CDE5"/>
    <a:srgbClr val="B7DEE8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5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image4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47" name="Google Shape;2356;p30"/>
          <p:cNvGrpSpPr/>
          <p:nvPr userDrawn="1"/>
        </p:nvGrpSpPr>
        <p:grpSpPr>
          <a:xfrm>
            <a:off x="896619" y="1603301"/>
            <a:ext cx="9867486" cy="4770499"/>
            <a:chOff x="741115" y="865258"/>
            <a:chExt cx="7691377" cy="4010102"/>
          </a:xfrm>
          <a:solidFill>
            <a:schemeClr val="accent5">
              <a:lumMod val="75000"/>
            </a:schemeClr>
          </a:solidFill>
        </p:grpSpPr>
        <p:sp>
          <p:nvSpPr>
            <p:cNvPr id="148" name="Google Shape;2357;p30"/>
            <p:cNvSpPr/>
            <p:nvPr/>
          </p:nvSpPr>
          <p:spPr>
            <a:xfrm>
              <a:off x="3129031" y="865258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49" name="Google Shape;2358;p30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150" name="Google Shape;2359;p30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/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2" name="Google Shape;1018;p14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33" name="Google Shape;1019;p14"/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" name="Google Shape;1021;p14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" name="Google Shape;1022;p14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" name="Google Shape;1023;p14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" name="Google Shape;1024;p14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" name="Google Shape;1025;p14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" name="Google Shape;1026;p14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" name="Google Shape;1027;p14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" name="Google Shape;1028;p14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" name="Google Shape;1029;p14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44" name="Google Shape;1030;p14"/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" name="Google Shape;1032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7" name="Google Shape;1033;p14"/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8" name="Google Shape;1034;p14"/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9" name="Google Shape;1035;p14"/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51" name="Google Shape;1037;p14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96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9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0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2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3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4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5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6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8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9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1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2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4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5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6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7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9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0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2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3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4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5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6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7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8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9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0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1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3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8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9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0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1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55" name="Google Shape;578;p27"/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3" name="Google Shape;2356;p30"/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/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95" name="Google Shape;2358;p30"/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/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/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/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  <p:grpSp>
        <p:nvGrpSpPr>
          <p:cNvPr id="153" name="Google Shape;447;p27"/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/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449;p27"/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450;p27"/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451;p27"/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452;p27"/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453;p27"/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454;p27"/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455;p27"/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456;p27"/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457;p27"/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458;p27"/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459;p27"/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460;p27"/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461;p27"/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462;p27"/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463;p27"/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464;p27"/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465;p27"/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466;p27"/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467;p27"/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468;p27"/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469;p27"/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470;p27"/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471;p27"/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472;p27"/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473;p27"/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474;p27"/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475;p27"/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476;p27"/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477;p27"/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478;p27"/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479;p27"/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480;p27"/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481;p27"/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482;p27"/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/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484;p27"/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485;p27"/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486;p27"/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487;p27"/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488;p27"/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489;p27"/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490;p27"/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491;p27"/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492;p27"/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493;p27"/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494;p27"/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495;p27"/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2" name="Google Shape;496;p27"/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3" name="Google Shape;497;p27"/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4" name="Google Shape;498;p27"/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5" name="Google Shape;499;p27"/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6" name="Google Shape;500;p27"/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501;p27"/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502;p27"/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503;p27"/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roup 291"/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/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/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60" name="Google Shape;507;p27"/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/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2" name="Google Shape;509;p27"/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3" name="Google Shape;510;p27"/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4" name="Google Shape;511;p27"/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5" name="Google Shape;512;p27"/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6" name="Google Shape;513;p27"/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7" name="Google Shape;514;p27"/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8" name="Google Shape;515;p27"/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69" name="Google Shape;516;p27"/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0" name="Google Shape;517;p27"/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1" name="Google Shape;518;p27"/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2" name="Google Shape;519;p27"/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3" name="Google Shape;520;p27"/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4" name="Google Shape;521;p27"/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5" name="Google Shape;522;p27"/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6" name="Google Shape;523;p27"/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7" name="Google Shape;524;p27"/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8" name="Google Shape;525;p27"/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79" name="Google Shape;526;p27"/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0" name="Google Shape;527;p27"/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1" name="Google Shape;528;p27"/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2" name="Google Shape;529;p27"/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3" name="Google Shape;530;p27"/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  <p:sp>
              <p:nvSpPr>
                <p:cNvPr id="284" name="Google Shape;531;p27"/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</a:p>
              </p:txBody>
            </p:sp>
          </p:grpSp>
        </p:grpSp>
        <p:sp>
          <p:nvSpPr>
            <p:cNvPr id="212" name="Google Shape;532;p27"/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533;p27"/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534;p27"/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535;p27"/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" name="Google Shape;536;p27"/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" name="Google Shape;537;p27"/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538;p27"/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539;p27"/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540;p27"/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541;p27"/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" name="Google Shape;542;p27"/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543;p27"/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" name="Google Shape;544;p27"/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" name="Google Shape;545;p27"/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" name="Google Shape;546;p27"/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547;p27"/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548;p27"/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549;p27"/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550;p27"/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551;p27"/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552;p27"/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553;p27"/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554;p27"/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555;p27"/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556;p27"/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557;p27"/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558;p27"/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559;p27"/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560;p27"/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561;p27"/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562;p27"/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563;p27"/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564;p27"/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565;p27"/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566;p27"/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567;p27"/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568;p27"/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569;p27"/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570;p27"/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/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52" name="Google Shape;572;p27"/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/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7" name="Google Shape;574;p27"/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8" name="Google Shape;575;p27"/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253" name="Google Shape;576;p27"/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" name="Group 1"/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/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285" name="Google Shape;579;p27"/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/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7" name="Google Shape;581;p27"/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8" name="Google Shape;582;p27"/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9" name="Google Shape;583;p27"/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0" name="Google Shape;584;p27"/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1" name="Google Shape;585;p27"/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36" name="TextBox 235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  <a:endParaRPr lang="vi-VN" sz="115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  <a:endParaRPr lang="vi-VN" sz="115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7" name="Picture 96" descr="C:\Users\TUAN\Downloads\Luyện tập 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7" name="Picture 6" descr="Không có mô tả.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rgbClr val="FFE2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00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101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03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104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5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6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7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8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09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0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2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3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14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115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17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8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19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120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2" name="Google Shape;769;p31"/>
          <p:cNvGrpSpPr/>
          <p:nvPr userDrawn="1"/>
        </p:nvGrpSpPr>
        <p:grpSpPr>
          <a:xfrm>
            <a:off x="2548289" y="3588080"/>
            <a:ext cx="2599446" cy="2521829"/>
            <a:chOff x="5641385" y="2381306"/>
            <a:chExt cx="2599446" cy="2521829"/>
          </a:xfrm>
        </p:grpSpPr>
        <p:sp>
          <p:nvSpPr>
            <p:cNvPr id="123" name="Google Shape;770;p31"/>
            <p:cNvSpPr/>
            <p:nvPr/>
          </p:nvSpPr>
          <p:spPr>
            <a:xfrm>
              <a:off x="5715495" y="4459755"/>
              <a:ext cx="2364987" cy="361232"/>
            </a:xfrm>
            <a:custGeom>
              <a:avLst/>
              <a:gdLst/>
              <a:ahLst/>
              <a:cxnLst/>
              <a:rect l="l" t="t" r="r" b="b"/>
              <a:pathLst>
                <a:path w="38516" h="5883" extrusionOk="0">
                  <a:moveTo>
                    <a:pt x="19191" y="1"/>
                  </a:moveTo>
                  <a:cubicBezTo>
                    <a:pt x="8537" y="1"/>
                    <a:pt x="0" y="1379"/>
                    <a:pt x="0" y="2925"/>
                  </a:cubicBezTo>
                  <a:cubicBezTo>
                    <a:pt x="0" y="4471"/>
                    <a:pt x="8537" y="5882"/>
                    <a:pt x="19191" y="5882"/>
                  </a:cubicBezTo>
                  <a:cubicBezTo>
                    <a:pt x="29811" y="5882"/>
                    <a:pt x="38516" y="4471"/>
                    <a:pt x="38516" y="2925"/>
                  </a:cubicBezTo>
                  <a:cubicBezTo>
                    <a:pt x="38516" y="1379"/>
                    <a:pt x="29811" y="1"/>
                    <a:pt x="19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24" name="Google Shape;771;p31"/>
            <p:cNvGrpSpPr/>
            <p:nvPr/>
          </p:nvGrpSpPr>
          <p:grpSpPr>
            <a:xfrm flipH="1">
              <a:off x="6793275" y="3690844"/>
              <a:ext cx="1447557" cy="1002468"/>
              <a:chOff x="4799733" y="3457797"/>
              <a:chExt cx="2301388" cy="1593766"/>
            </a:xfrm>
          </p:grpSpPr>
          <p:sp>
            <p:nvSpPr>
              <p:cNvPr id="179" name="Google Shape;772;p31"/>
              <p:cNvSpPr/>
              <p:nvPr/>
            </p:nvSpPr>
            <p:spPr>
              <a:xfrm>
                <a:off x="5512937" y="4441437"/>
                <a:ext cx="134693" cy="122202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2211" extrusionOk="0">
                    <a:moveTo>
                      <a:pt x="1" y="1"/>
                    </a:moveTo>
                    <a:lnTo>
                      <a:pt x="1" y="715"/>
                    </a:lnTo>
                    <a:lnTo>
                      <a:pt x="1" y="1271"/>
                    </a:lnTo>
                    <a:lnTo>
                      <a:pt x="1" y="2211"/>
                    </a:lnTo>
                    <a:lnTo>
                      <a:pt x="2436" y="1112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0" name="Google Shape;773;p31"/>
              <p:cNvSpPr/>
              <p:nvPr/>
            </p:nvSpPr>
            <p:spPr>
              <a:xfrm>
                <a:off x="5671673" y="4450943"/>
                <a:ext cx="91527" cy="79091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431" extrusionOk="0">
                    <a:moveTo>
                      <a:pt x="1" y="1"/>
                    </a:moveTo>
                    <a:lnTo>
                      <a:pt x="1" y="1430"/>
                    </a:lnTo>
                    <a:lnTo>
                      <a:pt x="1655" y="1430"/>
                    </a:lnTo>
                    <a:lnTo>
                      <a:pt x="1655" y="1"/>
                    </a:lnTo>
                    <a:close/>
                  </a:path>
                </a:pathLst>
              </a:custGeom>
              <a:solidFill>
                <a:srgbClr val="F9CF7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1" name="Google Shape;774;p31"/>
              <p:cNvSpPr/>
              <p:nvPr/>
            </p:nvSpPr>
            <p:spPr>
              <a:xfrm>
                <a:off x="5670236" y="4448014"/>
                <a:ext cx="92246" cy="80528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457" extrusionOk="0">
                    <a:moveTo>
                      <a:pt x="239" y="1"/>
                    </a:moveTo>
                    <a:cubicBezTo>
                      <a:pt x="146" y="1"/>
                      <a:pt x="80" y="14"/>
                      <a:pt x="53" y="27"/>
                    </a:cubicBezTo>
                    <a:cubicBezTo>
                      <a:pt x="14" y="40"/>
                      <a:pt x="0" y="54"/>
                      <a:pt x="0" y="93"/>
                    </a:cubicBezTo>
                    <a:cubicBezTo>
                      <a:pt x="0" y="120"/>
                      <a:pt x="14" y="146"/>
                      <a:pt x="40" y="160"/>
                    </a:cubicBezTo>
                    <a:cubicBezTo>
                      <a:pt x="80" y="173"/>
                      <a:pt x="120" y="173"/>
                      <a:pt x="186" y="173"/>
                    </a:cubicBezTo>
                    <a:cubicBezTo>
                      <a:pt x="225" y="186"/>
                      <a:pt x="265" y="186"/>
                      <a:pt x="292" y="199"/>
                    </a:cubicBezTo>
                    <a:cubicBezTo>
                      <a:pt x="305" y="212"/>
                      <a:pt x="345" y="239"/>
                      <a:pt x="371" y="292"/>
                    </a:cubicBezTo>
                    <a:lnTo>
                      <a:pt x="689" y="729"/>
                    </a:lnTo>
                    <a:lnTo>
                      <a:pt x="636" y="795"/>
                    </a:lnTo>
                    <a:lnTo>
                      <a:pt x="596" y="861"/>
                    </a:lnTo>
                    <a:lnTo>
                      <a:pt x="517" y="954"/>
                    </a:lnTo>
                    <a:cubicBezTo>
                      <a:pt x="490" y="993"/>
                      <a:pt x="450" y="1046"/>
                      <a:pt x="398" y="1126"/>
                    </a:cubicBezTo>
                    <a:cubicBezTo>
                      <a:pt x="371" y="1139"/>
                      <a:pt x="358" y="1152"/>
                      <a:pt x="331" y="1165"/>
                    </a:cubicBezTo>
                    <a:cubicBezTo>
                      <a:pt x="318" y="1179"/>
                      <a:pt x="292" y="1179"/>
                      <a:pt x="265" y="1192"/>
                    </a:cubicBezTo>
                    <a:cubicBezTo>
                      <a:pt x="212" y="1192"/>
                      <a:pt x="173" y="1205"/>
                      <a:pt x="133" y="1218"/>
                    </a:cubicBezTo>
                    <a:cubicBezTo>
                      <a:pt x="93" y="1232"/>
                      <a:pt x="80" y="1245"/>
                      <a:pt x="80" y="1285"/>
                    </a:cubicBezTo>
                    <a:cubicBezTo>
                      <a:pt x="80" y="1298"/>
                      <a:pt x="80" y="1324"/>
                      <a:pt x="80" y="1337"/>
                    </a:cubicBezTo>
                    <a:cubicBezTo>
                      <a:pt x="93" y="1337"/>
                      <a:pt x="106" y="1351"/>
                      <a:pt x="120" y="1351"/>
                    </a:cubicBezTo>
                    <a:cubicBezTo>
                      <a:pt x="133" y="1364"/>
                      <a:pt x="146" y="1364"/>
                      <a:pt x="159" y="1364"/>
                    </a:cubicBezTo>
                    <a:lnTo>
                      <a:pt x="556" y="1364"/>
                    </a:lnTo>
                    <a:cubicBezTo>
                      <a:pt x="570" y="1364"/>
                      <a:pt x="583" y="1377"/>
                      <a:pt x="609" y="1377"/>
                    </a:cubicBezTo>
                    <a:lnTo>
                      <a:pt x="675" y="1377"/>
                    </a:lnTo>
                    <a:cubicBezTo>
                      <a:pt x="702" y="1377"/>
                      <a:pt x="728" y="1364"/>
                      <a:pt x="755" y="1364"/>
                    </a:cubicBezTo>
                    <a:cubicBezTo>
                      <a:pt x="781" y="1351"/>
                      <a:pt x="808" y="1324"/>
                      <a:pt x="808" y="1298"/>
                    </a:cubicBezTo>
                    <a:cubicBezTo>
                      <a:pt x="808" y="1285"/>
                      <a:pt x="795" y="1258"/>
                      <a:pt x="781" y="1245"/>
                    </a:cubicBezTo>
                    <a:cubicBezTo>
                      <a:pt x="768" y="1218"/>
                      <a:pt x="715" y="1218"/>
                      <a:pt x="662" y="1218"/>
                    </a:cubicBezTo>
                    <a:cubicBezTo>
                      <a:pt x="636" y="1218"/>
                      <a:pt x="609" y="1205"/>
                      <a:pt x="609" y="1205"/>
                    </a:cubicBezTo>
                    <a:cubicBezTo>
                      <a:pt x="609" y="1192"/>
                      <a:pt x="596" y="1192"/>
                      <a:pt x="596" y="1179"/>
                    </a:cubicBezTo>
                    <a:cubicBezTo>
                      <a:pt x="596" y="1179"/>
                      <a:pt x="609" y="1152"/>
                      <a:pt x="623" y="1139"/>
                    </a:cubicBezTo>
                    <a:cubicBezTo>
                      <a:pt x="636" y="1112"/>
                      <a:pt x="649" y="1099"/>
                      <a:pt x="662" y="1086"/>
                    </a:cubicBezTo>
                    <a:cubicBezTo>
                      <a:pt x="689" y="1046"/>
                      <a:pt x="702" y="1020"/>
                      <a:pt x="728" y="993"/>
                    </a:cubicBezTo>
                    <a:cubicBezTo>
                      <a:pt x="742" y="980"/>
                      <a:pt x="768" y="940"/>
                      <a:pt x="808" y="887"/>
                    </a:cubicBezTo>
                    <a:cubicBezTo>
                      <a:pt x="834" y="927"/>
                      <a:pt x="861" y="967"/>
                      <a:pt x="887" y="1007"/>
                    </a:cubicBezTo>
                    <a:cubicBezTo>
                      <a:pt x="914" y="1033"/>
                      <a:pt x="940" y="1073"/>
                      <a:pt x="967" y="1112"/>
                    </a:cubicBezTo>
                    <a:cubicBezTo>
                      <a:pt x="980" y="1139"/>
                      <a:pt x="1006" y="1165"/>
                      <a:pt x="1020" y="1192"/>
                    </a:cubicBezTo>
                    <a:cubicBezTo>
                      <a:pt x="1033" y="1218"/>
                      <a:pt x="1046" y="1232"/>
                      <a:pt x="1046" y="1245"/>
                    </a:cubicBezTo>
                    <a:cubicBezTo>
                      <a:pt x="1046" y="1258"/>
                      <a:pt x="1033" y="1271"/>
                      <a:pt x="1033" y="1285"/>
                    </a:cubicBezTo>
                    <a:lnTo>
                      <a:pt x="993" y="1285"/>
                    </a:lnTo>
                    <a:cubicBezTo>
                      <a:pt x="967" y="1298"/>
                      <a:pt x="953" y="1311"/>
                      <a:pt x="953" y="1324"/>
                    </a:cubicBezTo>
                    <a:cubicBezTo>
                      <a:pt x="940" y="1337"/>
                      <a:pt x="940" y="1351"/>
                      <a:pt x="940" y="1364"/>
                    </a:cubicBezTo>
                    <a:cubicBezTo>
                      <a:pt x="940" y="1377"/>
                      <a:pt x="953" y="1404"/>
                      <a:pt x="967" y="1430"/>
                    </a:cubicBezTo>
                    <a:cubicBezTo>
                      <a:pt x="993" y="1443"/>
                      <a:pt x="1033" y="1457"/>
                      <a:pt x="1086" y="1457"/>
                    </a:cubicBezTo>
                    <a:lnTo>
                      <a:pt x="1536" y="1457"/>
                    </a:lnTo>
                    <a:cubicBezTo>
                      <a:pt x="1575" y="1457"/>
                      <a:pt x="1602" y="1457"/>
                      <a:pt x="1628" y="1443"/>
                    </a:cubicBezTo>
                    <a:cubicBezTo>
                      <a:pt x="1655" y="1443"/>
                      <a:pt x="1668" y="1417"/>
                      <a:pt x="1668" y="1377"/>
                    </a:cubicBezTo>
                    <a:cubicBezTo>
                      <a:pt x="1668" y="1351"/>
                      <a:pt x="1655" y="1337"/>
                      <a:pt x="1628" y="1324"/>
                    </a:cubicBezTo>
                    <a:cubicBezTo>
                      <a:pt x="1615" y="1311"/>
                      <a:pt x="1589" y="1298"/>
                      <a:pt x="1549" y="1298"/>
                    </a:cubicBezTo>
                    <a:lnTo>
                      <a:pt x="1456" y="1298"/>
                    </a:lnTo>
                    <a:cubicBezTo>
                      <a:pt x="1430" y="1298"/>
                      <a:pt x="1403" y="1285"/>
                      <a:pt x="1364" y="1271"/>
                    </a:cubicBezTo>
                    <a:cubicBezTo>
                      <a:pt x="1350" y="1271"/>
                      <a:pt x="1337" y="1258"/>
                      <a:pt x="1324" y="1245"/>
                    </a:cubicBezTo>
                    <a:cubicBezTo>
                      <a:pt x="1311" y="1232"/>
                      <a:pt x="1284" y="1205"/>
                      <a:pt x="1245" y="1165"/>
                    </a:cubicBezTo>
                    <a:cubicBezTo>
                      <a:pt x="1218" y="1126"/>
                      <a:pt x="1178" y="1073"/>
                      <a:pt x="1125" y="1007"/>
                    </a:cubicBezTo>
                    <a:cubicBezTo>
                      <a:pt x="1073" y="927"/>
                      <a:pt x="1006" y="835"/>
                      <a:pt x="927" y="729"/>
                    </a:cubicBezTo>
                    <a:cubicBezTo>
                      <a:pt x="967" y="676"/>
                      <a:pt x="1006" y="610"/>
                      <a:pt x="1046" y="557"/>
                    </a:cubicBezTo>
                    <a:cubicBezTo>
                      <a:pt x="1073" y="504"/>
                      <a:pt x="1125" y="451"/>
                      <a:pt x="1165" y="385"/>
                    </a:cubicBezTo>
                    <a:cubicBezTo>
                      <a:pt x="1205" y="345"/>
                      <a:pt x="1245" y="318"/>
                      <a:pt x="1271" y="305"/>
                    </a:cubicBezTo>
                    <a:cubicBezTo>
                      <a:pt x="1298" y="292"/>
                      <a:pt x="1337" y="292"/>
                      <a:pt x="1390" y="292"/>
                    </a:cubicBezTo>
                    <a:cubicBezTo>
                      <a:pt x="1430" y="292"/>
                      <a:pt x="1509" y="279"/>
                      <a:pt x="1589" y="279"/>
                    </a:cubicBezTo>
                    <a:cubicBezTo>
                      <a:pt x="1615" y="279"/>
                      <a:pt x="1628" y="279"/>
                      <a:pt x="1642" y="265"/>
                    </a:cubicBezTo>
                    <a:cubicBezTo>
                      <a:pt x="1655" y="239"/>
                      <a:pt x="1655" y="226"/>
                      <a:pt x="1655" y="212"/>
                    </a:cubicBezTo>
                    <a:cubicBezTo>
                      <a:pt x="1655" y="146"/>
                      <a:pt x="1642" y="120"/>
                      <a:pt x="1589" y="120"/>
                    </a:cubicBezTo>
                    <a:lnTo>
                      <a:pt x="1020" y="120"/>
                    </a:lnTo>
                    <a:cubicBezTo>
                      <a:pt x="980" y="120"/>
                      <a:pt x="953" y="120"/>
                      <a:pt x="927" y="133"/>
                    </a:cubicBezTo>
                    <a:cubicBezTo>
                      <a:pt x="900" y="146"/>
                      <a:pt x="887" y="173"/>
                      <a:pt x="887" y="212"/>
                    </a:cubicBezTo>
                    <a:cubicBezTo>
                      <a:pt x="887" y="226"/>
                      <a:pt x="887" y="252"/>
                      <a:pt x="914" y="265"/>
                    </a:cubicBezTo>
                    <a:cubicBezTo>
                      <a:pt x="927" y="265"/>
                      <a:pt x="940" y="279"/>
                      <a:pt x="953" y="279"/>
                    </a:cubicBezTo>
                    <a:cubicBezTo>
                      <a:pt x="953" y="292"/>
                      <a:pt x="967" y="292"/>
                      <a:pt x="967" y="305"/>
                    </a:cubicBezTo>
                    <a:cubicBezTo>
                      <a:pt x="967" y="305"/>
                      <a:pt x="953" y="332"/>
                      <a:pt x="940" y="358"/>
                    </a:cubicBezTo>
                    <a:cubicBezTo>
                      <a:pt x="927" y="385"/>
                      <a:pt x="900" y="411"/>
                      <a:pt x="874" y="451"/>
                    </a:cubicBezTo>
                    <a:lnTo>
                      <a:pt x="808" y="570"/>
                    </a:lnTo>
                    <a:cubicBezTo>
                      <a:pt x="768" y="517"/>
                      <a:pt x="742" y="477"/>
                      <a:pt x="715" y="437"/>
                    </a:cubicBezTo>
                    <a:cubicBezTo>
                      <a:pt x="689" y="398"/>
                      <a:pt x="662" y="371"/>
                      <a:pt x="636" y="332"/>
                    </a:cubicBezTo>
                    <a:cubicBezTo>
                      <a:pt x="623" y="305"/>
                      <a:pt x="596" y="279"/>
                      <a:pt x="596" y="252"/>
                    </a:cubicBezTo>
                    <a:cubicBezTo>
                      <a:pt x="583" y="239"/>
                      <a:pt x="570" y="226"/>
                      <a:pt x="570" y="212"/>
                    </a:cubicBezTo>
                    <a:cubicBezTo>
                      <a:pt x="570" y="199"/>
                      <a:pt x="583" y="186"/>
                      <a:pt x="596" y="186"/>
                    </a:cubicBezTo>
                    <a:lnTo>
                      <a:pt x="662" y="186"/>
                    </a:lnTo>
                    <a:cubicBezTo>
                      <a:pt x="702" y="186"/>
                      <a:pt x="728" y="173"/>
                      <a:pt x="742" y="160"/>
                    </a:cubicBezTo>
                    <a:cubicBezTo>
                      <a:pt x="755" y="133"/>
                      <a:pt x="768" y="120"/>
                      <a:pt x="768" y="107"/>
                    </a:cubicBezTo>
                    <a:cubicBezTo>
                      <a:pt x="768" y="93"/>
                      <a:pt x="768" y="80"/>
                      <a:pt x="768" y="67"/>
                    </a:cubicBezTo>
                    <a:cubicBezTo>
                      <a:pt x="768" y="54"/>
                      <a:pt x="755" y="40"/>
                      <a:pt x="742" y="40"/>
                    </a:cubicBezTo>
                    <a:cubicBezTo>
                      <a:pt x="728" y="27"/>
                      <a:pt x="715" y="14"/>
                      <a:pt x="689" y="14"/>
                    </a:cubicBezTo>
                    <a:cubicBezTo>
                      <a:pt x="675" y="1"/>
                      <a:pt x="636" y="1"/>
                      <a:pt x="596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2" name="Google Shape;775;p31"/>
              <p:cNvSpPr/>
              <p:nvPr/>
            </p:nvSpPr>
            <p:spPr>
              <a:xfrm>
                <a:off x="5668799" y="4448014"/>
                <a:ext cx="100260" cy="84895"/>
              </a:xfrm>
              <a:custGeom>
                <a:avLst/>
                <a:gdLst/>
                <a:ahLst/>
                <a:cxnLst/>
                <a:rect l="l" t="t" r="r" b="b"/>
                <a:pathLst>
                  <a:path w="1814" h="1536" extrusionOk="0">
                    <a:moveTo>
                      <a:pt x="768" y="107"/>
                    </a:moveTo>
                    <a:lnTo>
                      <a:pt x="768" y="160"/>
                    </a:lnTo>
                    <a:lnTo>
                      <a:pt x="662" y="160"/>
                    </a:lnTo>
                    <a:cubicBezTo>
                      <a:pt x="609" y="160"/>
                      <a:pt x="556" y="212"/>
                      <a:pt x="556" y="265"/>
                    </a:cubicBezTo>
                    <a:cubicBezTo>
                      <a:pt x="556" y="265"/>
                      <a:pt x="609" y="265"/>
                      <a:pt x="609" y="332"/>
                    </a:cubicBezTo>
                    <a:cubicBezTo>
                      <a:pt x="609" y="332"/>
                      <a:pt x="609" y="385"/>
                      <a:pt x="662" y="385"/>
                    </a:cubicBezTo>
                    <a:cubicBezTo>
                      <a:pt x="662" y="437"/>
                      <a:pt x="715" y="490"/>
                      <a:pt x="715" y="490"/>
                    </a:cubicBezTo>
                    <a:cubicBezTo>
                      <a:pt x="768" y="543"/>
                      <a:pt x="768" y="596"/>
                      <a:pt x="821" y="662"/>
                    </a:cubicBezTo>
                    <a:lnTo>
                      <a:pt x="887" y="715"/>
                    </a:lnTo>
                    <a:lnTo>
                      <a:pt x="993" y="543"/>
                    </a:lnTo>
                    <a:cubicBezTo>
                      <a:pt x="993" y="490"/>
                      <a:pt x="1046" y="437"/>
                      <a:pt x="1046" y="437"/>
                    </a:cubicBezTo>
                    <a:cubicBezTo>
                      <a:pt x="1046" y="385"/>
                      <a:pt x="1099" y="385"/>
                      <a:pt x="1099" y="332"/>
                    </a:cubicBezTo>
                    <a:cubicBezTo>
                      <a:pt x="1099" y="265"/>
                      <a:pt x="1046" y="265"/>
                      <a:pt x="1046" y="265"/>
                    </a:cubicBezTo>
                    <a:lnTo>
                      <a:pt x="993" y="265"/>
                    </a:lnTo>
                    <a:lnTo>
                      <a:pt x="993" y="212"/>
                    </a:lnTo>
                    <a:lnTo>
                      <a:pt x="1654" y="212"/>
                    </a:lnTo>
                    <a:lnTo>
                      <a:pt x="1654" y="265"/>
                    </a:lnTo>
                    <a:lnTo>
                      <a:pt x="1324" y="265"/>
                    </a:lnTo>
                    <a:cubicBezTo>
                      <a:pt x="1271" y="332"/>
                      <a:pt x="1218" y="332"/>
                      <a:pt x="1218" y="385"/>
                    </a:cubicBezTo>
                    <a:cubicBezTo>
                      <a:pt x="1151" y="437"/>
                      <a:pt x="1099" y="490"/>
                      <a:pt x="1046" y="543"/>
                    </a:cubicBezTo>
                    <a:cubicBezTo>
                      <a:pt x="993" y="596"/>
                      <a:pt x="993" y="662"/>
                      <a:pt x="940" y="715"/>
                    </a:cubicBezTo>
                    <a:lnTo>
                      <a:pt x="940" y="768"/>
                    </a:lnTo>
                    <a:lnTo>
                      <a:pt x="940" y="821"/>
                    </a:lnTo>
                    <a:cubicBezTo>
                      <a:pt x="993" y="927"/>
                      <a:pt x="1099" y="993"/>
                      <a:pt x="1151" y="1099"/>
                    </a:cubicBezTo>
                    <a:cubicBezTo>
                      <a:pt x="1218" y="1152"/>
                      <a:pt x="1218" y="1205"/>
                      <a:pt x="1271" y="1258"/>
                    </a:cubicBezTo>
                    <a:cubicBezTo>
                      <a:pt x="1324" y="1258"/>
                      <a:pt x="1324" y="1324"/>
                      <a:pt x="1324" y="1324"/>
                    </a:cubicBezTo>
                    <a:cubicBezTo>
                      <a:pt x="1376" y="1324"/>
                      <a:pt x="1376" y="1377"/>
                      <a:pt x="1429" y="1377"/>
                    </a:cubicBezTo>
                    <a:lnTo>
                      <a:pt x="1601" y="1377"/>
                    </a:lnTo>
                    <a:cubicBezTo>
                      <a:pt x="1654" y="1377"/>
                      <a:pt x="1654" y="1430"/>
                      <a:pt x="1654" y="1430"/>
                    </a:cubicBezTo>
                    <a:lnTo>
                      <a:pt x="1099" y="1430"/>
                    </a:lnTo>
                    <a:lnTo>
                      <a:pt x="1046" y="1377"/>
                    </a:lnTo>
                    <a:lnTo>
                      <a:pt x="1099" y="1377"/>
                    </a:lnTo>
                    <a:cubicBezTo>
                      <a:pt x="1151" y="1377"/>
                      <a:pt x="1151" y="1324"/>
                      <a:pt x="1151" y="1258"/>
                    </a:cubicBezTo>
                    <a:lnTo>
                      <a:pt x="1151" y="1205"/>
                    </a:lnTo>
                    <a:cubicBezTo>
                      <a:pt x="1099" y="1152"/>
                      <a:pt x="1099" y="1152"/>
                      <a:pt x="1099" y="1099"/>
                    </a:cubicBezTo>
                    <a:cubicBezTo>
                      <a:pt x="1046" y="1099"/>
                      <a:pt x="1046" y="1046"/>
                      <a:pt x="993" y="993"/>
                    </a:cubicBezTo>
                    <a:cubicBezTo>
                      <a:pt x="993" y="993"/>
                      <a:pt x="940" y="927"/>
                      <a:pt x="940" y="874"/>
                    </a:cubicBezTo>
                    <a:lnTo>
                      <a:pt x="887" y="821"/>
                    </a:lnTo>
                    <a:lnTo>
                      <a:pt x="821" y="874"/>
                    </a:lnTo>
                    <a:cubicBezTo>
                      <a:pt x="768" y="927"/>
                      <a:pt x="768" y="993"/>
                      <a:pt x="715" y="993"/>
                    </a:cubicBezTo>
                    <a:cubicBezTo>
                      <a:pt x="715" y="1046"/>
                      <a:pt x="715" y="1046"/>
                      <a:pt x="662" y="1099"/>
                    </a:cubicBezTo>
                    <a:lnTo>
                      <a:pt x="662" y="1152"/>
                    </a:lnTo>
                    <a:cubicBezTo>
                      <a:pt x="609" y="1152"/>
                      <a:pt x="609" y="1152"/>
                      <a:pt x="609" y="1205"/>
                    </a:cubicBezTo>
                    <a:lnTo>
                      <a:pt x="609" y="1258"/>
                    </a:lnTo>
                    <a:cubicBezTo>
                      <a:pt x="662" y="1324"/>
                      <a:pt x="662" y="1324"/>
                      <a:pt x="715" y="1324"/>
                    </a:cubicBezTo>
                    <a:lnTo>
                      <a:pt x="821" y="1324"/>
                    </a:lnTo>
                    <a:cubicBezTo>
                      <a:pt x="768" y="1324"/>
                      <a:pt x="768" y="1377"/>
                      <a:pt x="715" y="1377"/>
                    </a:cubicBezTo>
                    <a:lnTo>
                      <a:pt x="662" y="1377"/>
                    </a:lnTo>
                    <a:lnTo>
                      <a:pt x="609" y="1324"/>
                    </a:lnTo>
                    <a:lnTo>
                      <a:pt x="225" y="1324"/>
                    </a:lnTo>
                    <a:cubicBezTo>
                      <a:pt x="278" y="1324"/>
                      <a:pt x="278" y="1324"/>
                      <a:pt x="331" y="1258"/>
                    </a:cubicBezTo>
                    <a:lnTo>
                      <a:pt x="437" y="1258"/>
                    </a:lnTo>
                    <a:lnTo>
                      <a:pt x="490" y="1205"/>
                    </a:lnTo>
                    <a:cubicBezTo>
                      <a:pt x="556" y="1099"/>
                      <a:pt x="609" y="1046"/>
                      <a:pt x="609" y="1046"/>
                    </a:cubicBezTo>
                    <a:cubicBezTo>
                      <a:pt x="662" y="993"/>
                      <a:pt x="662" y="927"/>
                      <a:pt x="715" y="927"/>
                    </a:cubicBezTo>
                    <a:cubicBezTo>
                      <a:pt x="715" y="927"/>
                      <a:pt x="715" y="874"/>
                      <a:pt x="768" y="874"/>
                    </a:cubicBezTo>
                    <a:lnTo>
                      <a:pt x="768" y="821"/>
                    </a:lnTo>
                    <a:lnTo>
                      <a:pt x="821" y="768"/>
                    </a:lnTo>
                    <a:lnTo>
                      <a:pt x="490" y="265"/>
                    </a:lnTo>
                    <a:cubicBezTo>
                      <a:pt x="437" y="265"/>
                      <a:pt x="437" y="212"/>
                      <a:pt x="384" y="160"/>
                    </a:cubicBezTo>
                    <a:lnTo>
                      <a:pt x="106" y="160"/>
                    </a:lnTo>
                    <a:lnTo>
                      <a:pt x="106" y="107"/>
                    </a:lnTo>
                    <a:close/>
                    <a:moveTo>
                      <a:pt x="106" y="1"/>
                    </a:moveTo>
                    <a:cubicBezTo>
                      <a:pt x="53" y="54"/>
                      <a:pt x="0" y="107"/>
                      <a:pt x="0" y="107"/>
                    </a:cubicBezTo>
                    <a:cubicBezTo>
                      <a:pt x="0" y="160"/>
                      <a:pt x="53" y="212"/>
                      <a:pt x="53" y="265"/>
                    </a:cubicBezTo>
                    <a:lnTo>
                      <a:pt x="331" y="265"/>
                    </a:lnTo>
                    <a:cubicBezTo>
                      <a:pt x="331" y="332"/>
                      <a:pt x="331" y="332"/>
                      <a:pt x="384" y="385"/>
                    </a:cubicBezTo>
                    <a:lnTo>
                      <a:pt x="662" y="768"/>
                    </a:lnTo>
                    <a:lnTo>
                      <a:pt x="662" y="821"/>
                    </a:lnTo>
                    <a:cubicBezTo>
                      <a:pt x="662" y="821"/>
                      <a:pt x="609" y="821"/>
                      <a:pt x="609" y="874"/>
                    </a:cubicBezTo>
                    <a:lnTo>
                      <a:pt x="556" y="927"/>
                    </a:lnTo>
                    <a:cubicBezTo>
                      <a:pt x="490" y="993"/>
                      <a:pt x="437" y="1046"/>
                      <a:pt x="384" y="1099"/>
                    </a:cubicBezTo>
                    <a:lnTo>
                      <a:pt x="384" y="1152"/>
                    </a:lnTo>
                    <a:lnTo>
                      <a:pt x="331" y="1152"/>
                    </a:lnTo>
                    <a:cubicBezTo>
                      <a:pt x="278" y="1152"/>
                      <a:pt x="225" y="1152"/>
                      <a:pt x="159" y="1205"/>
                    </a:cubicBezTo>
                    <a:cubicBezTo>
                      <a:pt x="106" y="1205"/>
                      <a:pt x="53" y="1258"/>
                      <a:pt x="53" y="1324"/>
                    </a:cubicBezTo>
                    <a:cubicBezTo>
                      <a:pt x="53" y="1377"/>
                      <a:pt x="53" y="1377"/>
                      <a:pt x="106" y="1430"/>
                    </a:cubicBezTo>
                    <a:lnTo>
                      <a:pt x="159" y="1430"/>
                    </a:lnTo>
                    <a:cubicBezTo>
                      <a:pt x="159" y="1483"/>
                      <a:pt x="225" y="1483"/>
                      <a:pt x="225" y="1483"/>
                    </a:cubicBezTo>
                    <a:lnTo>
                      <a:pt x="715" y="1483"/>
                    </a:lnTo>
                    <a:cubicBezTo>
                      <a:pt x="768" y="1483"/>
                      <a:pt x="821" y="1483"/>
                      <a:pt x="821" y="1430"/>
                    </a:cubicBezTo>
                    <a:cubicBezTo>
                      <a:pt x="887" y="1430"/>
                      <a:pt x="940" y="1377"/>
                      <a:pt x="940" y="1324"/>
                    </a:cubicBezTo>
                    <a:cubicBezTo>
                      <a:pt x="940" y="1258"/>
                      <a:pt x="887" y="1258"/>
                      <a:pt x="887" y="1258"/>
                    </a:cubicBezTo>
                    <a:cubicBezTo>
                      <a:pt x="821" y="1205"/>
                      <a:pt x="821" y="1205"/>
                      <a:pt x="768" y="1205"/>
                    </a:cubicBezTo>
                    <a:lnTo>
                      <a:pt x="768" y="1152"/>
                    </a:lnTo>
                    <a:cubicBezTo>
                      <a:pt x="768" y="1099"/>
                      <a:pt x="821" y="1099"/>
                      <a:pt x="821" y="1099"/>
                    </a:cubicBezTo>
                    <a:cubicBezTo>
                      <a:pt x="821" y="1046"/>
                      <a:pt x="887" y="1046"/>
                      <a:pt x="887" y="1046"/>
                    </a:cubicBezTo>
                    <a:lnTo>
                      <a:pt x="887" y="1099"/>
                    </a:lnTo>
                    <a:cubicBezTo>
                      <a:pt x="940" y="1099"/>
                      <a:pt x="940" y="1152"/>
                      <a:pt x="993" y="1152"/>
                    </a:cubicBezTo>
                    <a:cubicBezTo>
                      <a:pt x="993" y="1205"/>
                      <a:pt x="993" y="1258"/>
                      <a:pt x="1046" y="1258"/>
                    </a:cubicBezTo>
                    <a:cubicBezTo>
                      <a:pt x="993" y="1258"/>
                      <a:pt x="993" y="1324"/>
                      <a:pt x="940" y="1324"/>
                    </a:cubicBezTo>
                    <a:lnTo>
                      <a:pt x="940" y="1430"/>
                    </a:lnTo>
                    <a:cubicBezTo>
                      <a:pt x="940" y="1430"/>
                      <a:pt x="940" y="1483"/>
                      <a:pt x="993" y="1483"/>
                    </a:cubicBezTo>
                    <a:cubicBezTo>
                      <a:pt x="1046" y="1536"/>
                      <a:pt x="1099" y="1536"/>
                      <a:pt x="1151" y="1536"/>
                    </a:cubicBezTo>
                    <a:lnTo>
                      <a:pt x="1707" y="1536"/>
                    </a:lnTo>
                    <a:cubicBezTo>
                      <a:pt x="1760" y="1536"/>
                      <a:pt x="1813" y="1483"/>
                      <a:pt x="1813" y="1430"/>
                    </a:cubicBezTo>
                    <a:cubicBezTo>
                      <a:pt x="1813" y="1377"/>
                      <a:pt x="1760" y="1324"/>
                      <a:pt x="1707" y="1324"/>
                    </a:cubicBezTo>
                    <a:cubicBezTo>
                      <a:pt x="1707" y="1258"/>
                      <a:pt x="1654" y="1258"/>
                      <a:pt x="1601" y="1258"/>
                    </a:cubicBezTo>
                    <a:lnTo>
                      <a:pt x="1429" y="1258"/>
                    </a:lnTo>
                    <a:cubicBezTo>
                      <a:pt x="1429" y="1205"/>
                      <a:pt x="1376" y="1205"/>
                      <a:pt x="1376" y="1152"/>
                    </a:cubicBezTo>
                    <a:cubicBezTo>
                      <a:pt x="1324" y="1099"/>
                      <a:pt x="1271" y="1046"/>
                      <a:pt x="1218" y="993"/>
                    </a:cubicBezTo>
                    <a:cubicBezTo>
                      <a:pt x="1218" y="927"/>
                      <a:pt x="1099" y="874"/>
                      <a:pt x="1046" y="768"/>
                    </a:cubicBezTo>
                    <a:cubicBezTo>
                      <a:pt x="1099" y="715"/>
                      <a:pt x="1099" y="662"/>
                      <a:pt x="1151" y="596"/>
                    </a:cubicBezTo>
                    <a:cubicBezTo>
                      <a:pt x="1218" y="596"/>
                      <a:pt x="1218" y="543"/>
                      <a:pt x="1271" y="490"/>
                    </a:cubicBezTo>
                    <a:cubicBezTo>
                      <a:pt x="1324" y="437"/>
                      <a:pt x="1324" y="437"/>
                      <a:pt x="1376" y="385"/>
                    </a:cubicBezTo>
                    <a:lnTo>
                      <a:pt x="1654" y="385"/>
                    </a:lnTo>
                    <a:cubicBezTo>
                      <a:pt x="1707" y="385"/>
                      <a:pt x="1707" y="385"/>
                      <a:pt x="1707" y="332"/>
                    </a:cubicBezTo>
                    <a:lnTo>
                      <a:pt x="1760" y="332"/>
                    </a:lnTo>
                    <a:lnTo>
                      <a:pt x="1760" y="265"/>
                    </a:lnTo>
                    <a:lnTo>
                      <a:pt x="1760" y="160"/>
                    </a:lnTo>
                    <a:cubicBezTo>
                      <a:pt x="1760" y="160"/>
                      <a:pt x="1760" y="107"/>
                      <a:pt x="1707" y="107"/>
                    </a:cubicBezTo>
                    <a:lnTo>
                      <a:pt x="940" y="107"/>
                    </a:lnTo>
                    <a:cubicBezTo>
                      <a:pt x="887" y="160"/>
                      <a:pt x="887" y="212"/>
                      <a:pt x="887" y="265"/>
                    </a:cubicBezTo>
                    <a:cubicBezTo>
                      <a:pt x="887" y="265"/>
                      <a:pt x="887" y="332"/>
                      <a:pt x="940" y="332"/>
                    </a:cubicBezTo>
                    <a:lnTo>
                      <a:pt x="940" y="385"/>
                    </a:lnTo>
                    <a:cubicBezTo>
                      <a:pt x="940" y="385"/>
                      <a:pt x="940" y="437"/>
                      <a:pt x="887" y="437"/>
                    </a:cubicBezTo>
                    <a:lnTo>
                      <a:pt x="887" y="490"/>
                    </a:lnTo>
                    <a:cubicBezTo>
                      <a:pt x="821" y="490"/>
                      <a:pt x="821" y="437"/>
                      <a:pt x="821" y="437"/>
                    </a:cubicBezTo>
                    <a:cubicBezTo>
                      <a:pt x="768" y="385"/>
                      <a:pt x="768" y="385"/>
                      <a:pt x="768" y="332"/>
                    </a:cubicBezTo>
                    <a:cubicBezTo>
                      <a:pt x="715" y="332"/>
                      <a:pt x="715" y="332"/>
                      <a:pt x="715" y="265"/>
                    </a:cubicBezTo>
                    <a:cubicBezTo>
                      <a:pt x="768" y="265"/>
                      <a:pt x="821" y="265"/>
                      <a:pt x="821" y="212"/>
                    </a:cubicBezTo>
                    <a:cubicBezTo>
                      <a:pt x="887" y="212"/>
                      <a:pt x="887" y="160"/>
                      <a:pt x="887" y="160"/>
                    </a:cubicBezTo>
                    <a:lnTo>
                      <a:pt x="887" y="107"/>
                    </a:lnTo>
                    <a:lnTo>
                      <a:pt x="887" y="54"/>
                    </a:lnTo>
                    <a:lnTo>
                      <a:pt x="821" y="54"/>
                    </a:lnTo>
                    <a:cubicBezTo>
                      <a:pt x="821" y="1"/>
                      <a:pt x="821" y="1"/>
                      <a:pt x="768" y="1"/>
                    </a:cubicBezTo>
                    <a:close/>
                  </a:path>
                </a:pathLst>
              </a:custGeom>
              <a:solidFill>
                <a:srgbClr val="F09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3" name="Google Shape;776;p31"/>
              <p:cNvSpPr/>
              <p:nvPr/>
            </p:nvSpPr>
            <p:spPr>
              <a:xfrm>
                <a:off x="4799733" y="3864528"/>
                <a:ext cx="1237772" cy="1187034"/>
              </a:xfrm>
              <a:custGeom>
                <a:avLst/>
                <a:gdLst/>
                <a:ahLst/>
                <a:cxnLst/>
                <a:rect l="l" t="t" r="r" b="b"/>
                <a:pathLst>
                  <a:path w="22395" h="21477" extrusionOk="0">
                    <a:moveTo>
                      <a:pt x="17201" y="8638"/>
                    </a:moveTo>
                    <a:cubicBezTo>
                      <a:pt x="17575" y="8638"/>
                      <a:pt x="17951" y="8924"/>
                      <a:pt x="17987" y="9340"/>
                    </a:cubicBezTo>
                    <a:lnTo>
                      <a:pt x="18318" y="16672"/>
                    </a:lnTo>
                    <a:cubicBezTo>
                      <a:pt x="18371" y="17228"/>
                      <a:pt x="17868" y="17718"/>
                      <a:pt x="17273" y="17718"/>
                    </a:cubicBezTo>
                    <a:lnTo>
                      <a:pt x="9821" y="17612"/>
                    </a:lnTo>
                    <a:cubicBezTo>
                      <a:pt x="9212" y="17612"/>
                      <a:pt x="8881" y="16844"/>
                      <a:pt x="9331" y="16447"/>
                    </a:cubicBezTo>
                    <a:lnTo>
                      <a:pt x="16717" y="8837"/>
                    </a:lnTo>
                    <a:cubicBezTo>
                      <a:pt x="16855" y="8699"/>
                      <a:pt x="17028" y="8638"/>
                      <a:pt x="17201" y="8638"/>
                    </a:cubicBezTo>
                    <a:close/>
                    <a:moveTo>
                      <a:pt x="20125" y="1"/>
                    </a:moveTo>
                    <a:cubicBezTo>
                      <a:pt x="19697" y="1"/>
                      <a:pt x="19262" y="159"/>
                      <a:pt x="18927" y="512"/>
                    </a:cubicBezTo>
                    <a:lnTo>
                      <a:pt x="993" y="18711"/>
                    </a:lnTo>
                    <a:cubicBezTo>
                      <a:pt x="0" y="19756"/>
                      <a:pt x="781" y="21477"/>
                      <a:pt x="2264" y="21477"/>
                    </a:cubicBezTo>
                    <a:lnTo>
                      <a:pt x="20303" y="21477"/>
                    </a:lnTo>
                    <a:cubicBezTo>
                      <a:pt x="21508" y="21477"/>
                      <a:pt x="22395" y="20537"/>
                      <a:pt x="22395" y="19425"/>
                    </a:cubicBezTo>
                    <a:lnTo>
                      <a:pt x="21786" y="1558"/>
                    </a:lnTo>
                    <a:cubicBezTo>
                      <a:pt x="21786" y="611"/>
                      <a:pt x="20967" y="1"/>
                      <a:pt x="2012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4" name="Google Shape;777;p31"/>
              <p:cNvSpPr/>
              <p:nvPr/>
            </p:nvSpPr>
            <p:spPr>
              <a:xfrm>
                <a:off x="4845828" y="3874532"/>
                <a:ext cx="1027082" cy="1046648"/>
              </a:xfrm>
              <a:custGeom>
                <a:avLst/>
                <a:gdLst/>
                <a:ahLst/>
                <a:cxnLst/>
                <a:rect l="l" t="t" r="r" b="b"/>
                <a:pathLst>
                  <a:path w="18583" h="18937" extrusionOk="0">
                    <a:moveTo>
                      <a:pt x="18477" y="0"/>
                    </a:moveTo>
                    <a:cubicBezTo>
                      <a:pt x="18305" y="119"/>
                      <a:pt x="18199" y="225"/>
                      <a:pt x="18093" y="331"/>
                    </a:cubicBezTo>
                    <a:lnTo>
                      <a:pt x="159" y="18530"/>
                    </a:lnTo>
                    <a:cubicBezTo>
                      <a:pt x="106" y="18649"/>
                      <a:pt x="53" y="18702"/>
                      <a:pt x="0" y="18755"/>
                    </a:cubicBezTo>
                    <a:lnTo>
                      <a:pt x="0" y="18808"/>
                    </a:lnTo>
                    <a:cubicBezTo>
                      <a:pt x="80" y="18894"/>
                      <a:pt x="189" y="18937"/>
                      <a:pt x="293" y="18937"/>
                    </a:cubicBezTo>
                    <a:cubicBezTo>
                      <a:pt x="397" y="18937"/>
                      <a:pt x="497" y="18894"/>
                      <a:pt x="556" y="18808"/>
                    </a:cubicBezTo>
                    <a:lnTo>
                      <a:pt x="18477" y="556"/>
                    </a:lnTo>
                    <a:cubicBezTo>
                      <a:pt x="18583" y="384"/>
                      <a:pt x="18583" y="172"/>
                      <a:pt x="1847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5" name="Google Shape;778;p31"/>
              <p:cNvSpPr/>
              <p:nvPr/>
            </p:nvSpPr>
            <p:spPr>
              <a:xfrm>
                <a:off x="5818028" y="3941796"/>
                <a:ext cx="76107" cy="67374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19" extrusionOk="0">
                    <a:moveTo>
                      <a:pt x="0" y="1"/>
                    </a:moveTo>
                    <a:lnTo>
                      <a:pt x="0" y="160"/>
                    </a:lnTo>
                    <a:lnTo>
                      <a:pt x="1218" y="1219"/>
                    </a:lnTo>
                    <a:lnTo>
                      <a:pt x="1324" y="1219"/>
                    </a:lnTo>
                    <a:cubicBezTo>
                      <a:pt x="1376" y="1152"/>
                      <a:pt x="1376" y="1099"/>
                      <a:pt x="1324" y="1047"/>
                    </a:cubicBezTo>
                    <a:lnTo>
                      <a:pt x="172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6" name="Google Shape;779;p31"/>
              <p:cNvSpPr/>
              <p:nvPr/>
            </p:nvSpPr>
            <p:spPr>
              <a:xfrm>
                <a:off x="5647575" y="4112967"/>
                <a:ext cx="76107" cy="6958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9" extrusionOk="0">
                    <a:moveTo>
                      <a:pt x="86" y="1"/>
                    </a:moveTo>
                    <a:cubicBezTo>
                      <a:pt x="66" y="1"/>
                      <a:pt x="53" y="14"/>
                      <a:pt x="53" y="41"/>
                    </a:cubicBezTo>
                    <a:cubicBezTo>
                      <a:pt x="0" y="107"/>
                      <a:pt x="0" y="160"/>
                      <a:pt x="53" y="160"/>
                    </a:cubicBezTo>
                    <a:lnTo>
                      <a:pt x="1205" y="1258"/>
                    </a:lnTo>
                    <a:lnTo>
                      <a:pt x="1377" y="1258"/>
                    </a:lnTo>
                    <a:cubicBezTo>
                      <a:pt x="1377" y="1205"/>
                      <a:pt x="1377" y="1152"/>
                      <a:pt x="1324" y="1100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6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7" name="Google Shape;780;p31"/>
              <p:cNvSpPr/>
              <p:nvPr/>
            </p:nvSpPr>
            <p:spPr>
              <a:xfrm>
                <a:off x="5775580" y="3984243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53" y="1"/>
                    </a:moveTo>
                    <a:cubicBezTo>
                      <a:pt x="0" y="54"/>
                      <a:pt x="0" y="54"/>
                      <a:pt x="53" y="120"/>
                    </a:cubicBezTo>
                    <a:lnTo>
                      <a:pt x="874" y="887"/>
                    </a:lnTo>
                    <a:lnTo>
                      <a:pt x="993" y="887"/>
                    </a:lnTo>
                    <a:lnTo>
                      <a:pt x="993" y="781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8" name="Google Shape;781;p31"/>
              <p:cNvSpPr/>
              <p:nvPr/>
            </p:nvSpPr>
            <p:spPr>
              <a:xfrm>
                <a:off x="5736062" y="4024646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73" y="1"/>
                    </a:moveTo>
                    <a:cubicBezTo>
                      <a:pt x="54" y="1"/>
                      <a:pt x="27" y="17"/>
                      <a:pt x="1" y="50"/>
                    </a:cubicBezTo>
                    <a:lnTo>
                      <a:pt x="1" y="103"/>
                    </a:lnTo>
                    <a:lnTo>
                      <a:pt x="874" y="871"/>
                    </a:lnTo>
                    <a:cubicBezTo>
                      <a:pt x="901" y="898"/>
                      <a:pt x="914" y="911"/>
                      <a:pt x="929" y="911"/>
                    </a:cubicBezTo>
                    <a:cubicBezTo>
                      <a:pt x="944" y="911"/>
                      <a:pt x="960" y="898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7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89" name="Google Shape;782;p31"/>
              <p:cNvSpPr/>
              <p:nvPr/>
            </p:nvSpPr>
            <p:spPr>
              <a:xfrm>
                <a:off x="5695826" y="4066927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0" name="Google Shape;783;p31"/>
              <p:cNvSpPr/>
              <p:nvPr/>
            </p:nvSpPr>
            <p:spPr>
              <a:xfrm>
                <a:off x="5604409" y="415834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66" y="1"/>
                    </a:moveTo>
                    <a:cubicBezTo>
                      <a:pt x="0" y="54"/>
                      <a:pt x="0" y="54"/>
                      <a:pt x="66" y="106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1" name="Google Shape;784;p31"/>
              <p:cNvSpPr/>
              <p:nvPr/>
            </p:nvSpPr>
            <p:spPr>
              <a:xfrm>
                <a:off x="5564891" y="4198580"/>
                <a:ext cx="5493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4" extrusionOk="0">
                    <a:moveTo>
                      <a:pt x="87" y="1"/>
                    </a:moveTo>
                    <a:cubicBezTo>
                      <a:pt x="70" y="1"/>
                      <a:pt x="54" y="14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87" y="874"/>
                    </a:lnTo>
                    <a:cubicBezTo>
                      <a:pt x="914" y="901"/>
                      <a:pt x="927" y="914"/>
                      <a:pt x="940" y="914"/>
                    </a:cubicBezTo>
                    <a:cubicBezTo>
                      <a:pt x="954" y="914"/>
                      <a:pt x="967" y="901"/>
                      <a:pt x="993" y="874"/>
                    </a:cubicBezTo>
                    <a:lnTo>
                      <a:pt x="993" y="808"/>
                    </a:lnTo>
                    <a:lnTo>
                      <a:pt x="120" y="40"/>
                    </a:lnTo>
                    <a:cubicBezTo>
                      <a:pt x="120" y="14"/>
                      <a:pt x="103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2" name="Google Shape;785;p31"/>
              <p:cNvSpPr/>
              <p:nvPr/>
            </p:nvSpPr>
            <p:spPr>
              <a:xfrm>
                <a:off x="5525373" y="4240254"/>
                <a:ext cx="5493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8" extrusionOk="0">
                    <a:moveTo>
                      <a:pt x="1" y="1"/>
                    </a:moveTo>
                    <a:lnTo>
                      <a:pt x="1" y="120"/>
                    </a:lnTo>
                    <a:lnTo>
                      <a:pt x="888" y="888"/>
                    </a:lnTo>
                    <a:lnTo>
                      <a:pt x="994" y="888"/>
                    </a:lnTo>
                    <a:cubicBezTo>
                      <a:pt x="994" y="888"/>
                      <a:pt x="994" y="835"/>
                      <a:pt x="941" y="782"/>
                    </a:cubicBezTo>
                    <a:lnTo>
                      <a:pt x="107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3" name="Google Shape;786;p31"/>
              <p:cNvSpPr/>
              <p:nvPr/>
            </p:nvSpPr>
            <p:spPr>
              <a:xfrm>
                <a:off x="5433956" y="4331726"/>
                <a:ext cx="57868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888" extrusionOk="0">
                    <a:moveTo>
                      <a:pt x="53" y="0"/>
                    </a:moveTo>
                    <a:cubicBezTo>
                      <a:pt x="0" y="53"/>
                      <a:pt x="0" y="53"/>
                      <a:pt x="53" y="119"/>
                    </a:cubicBezTo>
                    <a:lnTo>
                      <a:pt x="940" y="887"/>
                    </a:lnTo>
                    <a:lnTo>
                      <a:pt x="993" y="887"/>
                    </a:lnTo>
                    <a:cubicBezTo>
                      <a:pt x="1046" y="887"/>
                      <a:pt x="1046" y="834"/>
                      <a:pt x="993" y="781"/>
                    </a:cubicBezTo>
                    <a:lnTo>
                      <a:pt x="173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4" name="Google Shape;787;p31"/>
              <p:cNvSpPr/>
              <p:nvPr/>
            </p:nvSpPr>
            <p:spPr>
              <a:xfrm>
                <a:off x="5394438" y="4372128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80" y="1"/>
                    </a:moveTo>
                    <a:cubicBezTo>
                      <a:pt x="67" y="1"/>
                      <a:pt x="54" y="17"/>
                      <a:pt x="54" y="50"/>
                    </a:cubicBezTo>
                    <a:cubicBezTo>
                      <a:pt x="1" y="50"/>
                      <a:pt x="1" y="103"/>
                      <a:pt x="54" y="103"/>
                    </a:cubicBezTo>
                    <a:lnTo>
                      <a:pt x="888" y="871"/>
                    </a:lnTo>
                    <a:cubicBezTo>
                      <a:pt x="914" y="897"/>
                      <a:pt x="940" y="910"/>
                      <a:pt x="960" y="910"/>
                    </a:cubicBezTo>
                    <a:cubicBezTo>
                      <a:pt x="980" y="910"/>
                      <a:pt x="993" y="897"/>
                      <a:pt x="993" y="871"/>
                    </a:cubicBezTo>
                    <a:lnTo>
                      <a:pt x="993" y="818"/>
                    </a:lnTo>
                    <a:lnTo>
                      <a:pt x="107" y="50"/>
                    </a:lnTo>
                    <a:cubicBezTo>
                      <a:pt x="107" y="17"/>
                      <a:pt x="93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5" name="Google Shape;788;p31"/>
              <p:cNvSpPr/>
              <p:nvPr/>
            </p:nvSpPr>
            <p:spPr>
              <a:xfrm>
                <a:off x="5354975" y="4414354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0" y="1"/>
                    </a:moveTo>
                    <a:cubicBezTo>
                      <a:pt x="0" y="54"/>
                      <a:pt x="0" y="54"/>
                      <a:pt x="53" y="107"/>
                    </a:cubicBezTo>
                    <a:lnTo>
                      <a:pt x="874" y="874"/>
                    </a:lnTo>
                    <a:lnTo>
                      <a:pt x="993" y="874"/>
                    </a:lnTo>
                    <a:lnTo>
                      <a:pt x="993" y="769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6" name="Google Shape;789;p31"/>
              <p:cNvSpPr/>
              <p:nvPr/>
            </p:nvSpPr>
            <p:spPr>
              <a:xfrm>
                <a:off x="5266433" y="4505826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40" y="874"/>
                    </a:lnTo>
                    <a:cubicBezTo>
                      <a:pt x="993" y="874"/>
                      <a:pt x="993" y="821"/>
                      <a:pt x="940" y="768"/>
                    </a:cubicBez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7" name="Google Shape;790;p31"/>
              <p:cNvSpPr/>
              <p:nvPr/>
            </p:nvSpPr>
            <p:spPr>
              <a:xfrm>
                <a:off x="5223986" y="4546063"/>
                <a:ext cx="57868" cy="50517"/>
              </a:xfrm>
              <a:custGeom>
                <a:avLst/>
                <a:gdLst/>
                <a:ahLst/>
                <a:cxnLst/>
                <a:rect l="l" t="t" r="r" b="b"/>
                <a:pathLst>
                  <a:path w="1047" h="914" extrusionOk="0">
                    <a:moveTo>
                      <a:pt x="87" y="0"/>
                    </a:moveTo>
                    <a:cubicBezTo>
                      <a:pt x="67" y="0"/>
                      <a:pt x="54" y="13"/>
                      <a:pt x="54" y="40"/>
                    </a:cubicBezTo>
                    <a:cubicBezTo>
                      <a:pt x="1" y="40"/>
                      <a:pt x="1" y="93"/>
                      <a:pt x="54" y="93"/>
                    </a:cubicBezTo>
                    <a:lnTo>
                      <a:pt x="874" y="874"/>
                    </a:lnTo>
                    <a:cubicBezTo>
                      <a:pt x="901" y="900"/>
                      <a:pt x="931" y="913"/>
                      <a:pt x="954" y="913"/>
                    </a:cubicBezTo>
                    <a:cubicBezTo>
                      <a:pt x="977" y="913"/>
                      <a:pt x="994" y="900"/>
                      <a:pt x="994" y="874"/>
                    </a:cubicBezTo>
                    <a:cubicBezTo>
                      <a:pt x="1047" y="874"/>
                      <a:pt x="1047" y="808"/>
                      <a:pt x="994" y="808"/>
                    </a:cubicBezTo>
                    <a:lnTo>
                      <a:pt x="160" y="40"/>
                    </a:lnTo>
                    <a:cubicBezTo>
                      <a:pt x="133" y="13"/>
                      <a:pt x="107" y="0"/>
                      <a:pt x="87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8" name="Google Shape;791;p31"/>
              <p:cNvSpPr/>
              <p:nvPr/>
            </p:nvSpPr>
            <p:spPr>
              <a:xfrm>
                <a:off x="5183804" y="4587736"/>
                <a:ext cx="54883" cy="4908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88" extrusionOk="0">
                    <a:moveTo>
                      <a:pt x="66" y="1"/>
                    </a:moveTo>
                    <a:cubicBezTo>
                      <a:pt x="0" y="54"/>
                      <a:pt x="0" y="120"/>
                      <a:pt x="66" y="120"/>
                    </a:cubicBezTo>
                    <a:lnTo>
                      <a:pt x="887" y="887"/>
                    </a:lnTo>
                    <a:lnTo>
                      <a:pt x="993" y="887"/>
                    </a:lnTo>
                    <a:lnTo>
                      <a:pt x="993" y="782"/>
                    </a:lnTo>
                    <a:lnTo>
                      <a:pt x="119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9" name="Google Shape;792;p31"/>
              <p:cNvSpPr/>
              <p:nvPr/>
            </p:nvSpPr>
            <p:spPr>
              <a:xfrm>
                <a:off x="5095980" y="4679208"/>
                <a:ext cx="54938" cy="49024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87" extrusionOk="0">
                    <a:moveTo>
                      <a:pt x="1" y="0"/>
                    </a:moveTo>
                    <a:lnTo>
                      <a:pt x="1" y="119"/>
                    </a:lnTo>
                    <a:lnTo>
                      <a:pt x="874" y="887"/>
                    </a:lnTo>
                    <a:lnTo>
                      <a:pt x="993" y="887"/>
                    </a:lnTo>
                    <a:cubicBezTo>
                      <a:pt x="993" y="887"/>
                      <a:pt x="993" y="834"/>
                      <a:pt x="927" y="781"/>
                    </a:cubicBez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0" name="Google Shape;793;p31"/>
              <p:cNvSpPr/>
              <p:nvPr/>
            </p:nvSpPr>
            <p:spPr>
              <a:xfrm>
                <a:off x="5055744" y="4719611"/>
                <a:ext cx="54938" cy="50351"/>
              </a:xfrm>
              <a:custGeom>
                <a:avLst/>
                <a:gdLst/>
                <a:ahLst/>
                <a:cxnLst/>
                <a:rect l="l" t="t" r="r" b="b"/>
                <a:pathLst>
                  <a:path w="994" h="911" extrusionOk="0">
                    <a:moveTo>
                      <a:pt x="41" y="0"/>
                    </a:moveTo>
                    <a:cubicBezTo>
                      <a:pt x="17" y="0"/>
                      <a:pt x="1" y="17"/>
                      <a:pt x="1" y="50"/>
                    </a:cubicBezTo>
                    <a:lnTo>
                      <a:pt x="1" y="103"/>
                    </a:lnTo>
                    <a:lnTo>
                      <a:pt x="888" y="871"/>
                    </a:lnTo>
                    <a:cubicBezTo>
                      <a:pt x="888" y="897"/>
                      <a:pt x="901" y="910"/>
                      <a:pt x="914" y="910"/>
                    </a:cubicBezTo>
                    <a:cubicBezTo>
                      <a:pt x="927" y="910"/>
                      <a:pt x="941" y="897"/>
                      <a:pt x="941" y="871"/>
                    </a:cubicBezTo>
                    <a:cubicBezTo>
                      <a:pt x="993" y="871"/>
                      <a:pt x="993" y="818"/>
                      <a:pt x="941" y="818"/>
                    </a:cubicBezTo>
                    <a:lnTo>
                      <a:pt x="120" y="50"/>
                    </a:lnTo>
                    <a:cubicBezTo>
                      <a:pt x="93" y="17"/>
                      <a:pt x="64" y="0"/>
                      <a:pt x="41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1" name="Google Shape;794;p31"/>
              <p:cNvSpPr/>
              <p:nvPr/>
            </p:nvSpPr>
            <p:spPr>
              <a:xfrm>
                <a:off x="5013352" y="4761837"/>
                <a:ext cx="54883" cy="4836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875" extrusionOk="0">
                    <a:moveTo>
                      <a:pt x="53" y="1"/>
                    </a:moveTo>
                    <a:cubicBezTo>
                      <a:pt x="0" y="54"/>
                      <a:pt x="0" y="107"/>
                      <a:pt x="53" y="107"/>
                    </a:cubicBez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06" y="1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2" name="Google Shape;795;p31"/>
              <p:cNvSpPr/>
              <p:nvPr/>
            </p:nvSpPr>
            <p:spPr>
              <a:xfrm>
                <a:off x="4924809" y="4853309"/>
                <a:ext cx="54938" cy="48306"/>
              </a:xfrm>
              <a:custGeom>
                <a:avLst/>
                <a:gdLst/>
                <a:ahLst/>
                <a:cxnLst/>
                <a:rect l="l" t="t" r="r" b="b"/>
                <a:pathLst>
                  <a:path w="994" h="874" extrusionOk="0">
                    <a:moveTo>
                      <a:pt x="1" y="0"/>
                    </a:moveTo>
                    <a:lnTo>
                      <a:pt x="1" y="106"/>
                    </a:lnTo>
                    <a:lnTo>
                      <a:pt x="887" y="874"/>
                    </a:lnTo>
                    <a:lnTo>
                      <a:pt x="993" y="874"/>
                    </a:lnTo>
                    <a:lnTo>
                      <a:pt x="993" y="76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3" name="Google Shape;796;p31"/>
              <p:cNvSpPr/>
              <p:nvPr/>
            </p:nvSpPr>
            <p:spPr>
              <a:xfrm>
                <a:off x="4885346" y="4893490"/>
                <a:ext cx="54883" cy="51291"/>
              </a:xfrm>
              <a:custGeom>
                <a:avLst/>
                <a:gdLst/>
                <a:ahLst/>
                <a:cxnLst/>
                <a:rect l="l" t="t" r="r" b="b"/>
                <a:pathLst>
                  <a:path w="993" h="928" extrusionOk="0">
                    <a:moveTo>
                      <a:pt x="53" y="1"/>
                    </a:moveTo>
                    <a:cubicBezTo>
                      <a:pt x="40" y="1"/>
                      <a:pt x="26" y="14"/>
                      <a:pt x="0" y="41"/>
                    </a:cubicBezTo>
                    <a:lnTo>
                      <a:pt x="0" y="94"/>
                    </a:lnTo>
                    <a:lnTo>
                      <a:pt x="887" y="874"/>
                    </a:lnTo>
                    <a:cubicBezTo>
                      <a:pt x="887" y="927"/>
                      <a:pt x="940" y="927"/>
                      <a:pt x="940" y="927"/>
                    </a:cubicBezTo>
                    <a:cubicBezTo>
                      <a:pt x="993" y="874"/>
                      <a:pt x="993" y="808"/>
                      <a:pt x="940" y="808"/>
                    </a:cubicBezTo>
                    <a:lnTo>
                      <a:pt x="106" y="41"/>
                    </a:lnTo>
                    <a:cubicBezTo>
                      <a:pt x="79" y="14"/>
                      <a:pt x="66" y="1"/>
                      <a:pt x="53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4" name="Google Shape;797;p31"/>
              <p:cNvSpPr/>
              <p:nvPr/>
            </p:nvSpPr>
            <p:spPr>
              <a:xfrm>
                <a:off x="5480051" y="4287068"/>
                <a:ext cx="76107" cy="68645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2" extrusionOk="0">
                    <a:moveTo>
                      <a:pt x="80" y="1"/>
                    </a:moveTo>
                    <a:cubicBezTo>
                      <a:pt x="53" y="1"/>
                      <a:pt x="27" y="14"/>
                      <a:pt x="0" y="41"/>
                    </a:cubicBezTo>
                    <a:lnTo>
                      <a:pt x="0" y="147"/>
                    </a:lnTo>
                    <a:lnTo>
                      <a:pt x="1205" y="1192"/>
                    </a:lnTo>
                    <a:cubicBezTo>
                      <a:pt x="1205" y="1225"/>
                      <a:pt x="1218" y="1242"/>
                      <a:pt x="1239" y="1242"/>
                    </a:cubicBezTo>
                    <a:cubicBezTo>
                      <a:pt x="1261" y="1242"/>
                      <a:pt x="1291" y="1225"/>
                      <a:pt x="1324" y="1192"/>
                    </a:cubicBezTo>
                    <a:cubicBezTo>
                      <a:pt x="1377" y="1192"/>
                      <a:pt x="1377" y="1139"/>
                      <a:pt x="1324" y="1086"/>
                    </a:cubicBezTo>
                    <a:lnTo>
                      <a:pt x="159" y="41"/>
                    </a:lnTo>
                    <a:cubicBezTo>
                      <a:pt x="133" y="14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5" name="Google Shape;798;p31"/>
              <p:cNvSpPr/>
              <p:nvPr/>
            </p:nvSpPr>
            <p:spPr>
              <a:xfrm>
                <a:off x="5308880" y="4459731"/>
                <a:ext cx="76107" cy="69530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58" extrusionOk="0">
                    <a:moveTo>
                      <a:pt x="53" y="0"/>
                    </a:moveTo>
                    <a:cubicBezTo>
                      <a:pt x="0" y="53"/>
                      <a:pt x="0" y="120"/>
                      <a:pt x="53" y="173"/>
                    </a:cubicBezTo>
                    <a:lnTo>
                      <a:pt x="1218" y="1218"/>
                    </a:lnTo>
                    <a:cubicBezTo>
                      <a:pt x="1244" y="1245"/>
                      <a:pt x="1271" y="1258"/>
                      <a:pt x="1291" y="1258"/>
                    </a:cubicBezTo>
                    <a:cubicBezTo>
                      <a:pt x="1311" y="1258"/>
                      <a:pt x="1324" y="1245"/>
                      <a:pt x="1324" y="1218"/>
                    </a:cubicBezTo>
                    <a:cubicBezTo>
                      <a:pt x="1377" y="1165"/>
                      <a:pt x="1377" y="1112"/>
                      <a:pt x="1324" y="1112"/>
                    </a:cubicBez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6" name="Google Shape;799;p31"/>
              <p:cNvSpPr/>
              <p:nvPr/>
            </p:nvSpPr>
            <p:spPr>
              <a:xfrm>
                <a:off x="5138428" y="4631621"/>
                <a:ext cx="79036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430" h="1245" extrusionOk="0">
                    <a:moveTo>
                      <a:pt x="134" y="1"/>
                    </a:moveTo>
                    <a:cubicBezTo>
                      <a:pt x="106" y="1"/>
                      <a:pt x="80" y="14"/>
                      <a:pt x="53" y="40"/>
                    </a:cubicBezTo>
                    <a:cubicBezTo>
                      <a:pt x="0" y="93"/>
                      <a:pt x="53" y="146"/>
                      <a:pt x="53" y="146"/>
                    </a:cubicBezTo>
                    <a:lnTo>
                      <a:pt x="1271" y="1245"/>
                    </a:lnTo>
                    <a:lnTo>
                      <a:pt x="1377" y="1245"/>
                    </a:lnTo>
                    <a:cubicBezTo>
                      <a:pt x="1430" y="1192"/>
                      <a:pt x="1430" y="1139"/>
                      <a:pt x="1377" y="1086"/>
                    </a:cubicBezTo>
                    <a:lnTo>
                      <a:pt x="225" y="40"/>
                    </a:lnTo>
                    <a:cubicBezTo>
                      <a:pt x="192" y="14"/>
                      <a:pt x="163" y="1"/>
                      <a:pt x="134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7" name="Google Shape;800;p31"/>
              <p:cNvSpPr/>
              <p:nvPr/>
            </p:nvSpPr>
            <p:spPr>
              <a:xfrm>
                <a:off x="4970904" y="4805003"/>
                <a:ext cx="76107" cy="68811"/>
              </a:xfrm>
              <a:custGeom>
                <a:avLst/>
                <a:gdLst/>
                <a:ahLst/>
                <a:cxnLst/>
                <a:rect l="l" t="t" r="r" b="b"/>
                <a:pathLst>
                  <a:path w="1377" h="1245" extrusionOk="0">
                    <a:moveTo>
                      <a:pt x="87" y="1"/>
                    </a:moveTo>
                    <a:cubicBezTo>
                      <a:pt x="67" y="1"/>
                      <a:pt x="53" y="14"/>
                      <a:pt x="53" y="40"/>
                    </a:cubicBezTo>
                    <a:cubicBezTo>
                      <a:pt x="1" y="40"/>
                      <a:pt x="1" y="93"/>
                      <a:pt x="53" y="159"/>
                    </a:cubicBezTo>
                    <a:lnTo>
                      <a:pt x="1205" y="1205"/>
                    </a:lnTo>
                    <a:cubicBezTo>
                      <a:pt x="1238" y="1231"/>
                      <a:pt x="1268" y="1245"/>
                      <a:pt x="1289" y="1245"/>
                    </a:cubicBezTo>
                    <a:cubicBezTo>
                      <a:pt x="1311" y="1245"/>
                      <a:pt x="1324" y="1231"/>
                      <a:pt x="1324" y="1205"/>
                    </a:cubicBezTo>
                    <a:cubicBezTo>
                      <a:pt x="1377" y="1205"/>
                      <a:pt x="1377" y="1152"/>
                      <a:pt x="1324" y="1086"/>
                    </a:cubicBezTo>
                    <a:lnTo>
                      <a:pt x="159" y="40"/>
                    </a:lnTo>
                    <a:cubicBezTo>
                      <a:pt x="133" y="14"/>
                      <a:pt x="106" y="1"/>
                      <a:pt x="87" y="1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8" name="Google Shape;801;p31"/>
              <p:cNvSpPr/>
              <p:nvPr/>
            </p:nvSpPr>
            <p:spPr>
              <a:xfrm>
                <a:off x="5818028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316" y="1"/>
                    </a:moveTo>
                    <a:cubicBezTo>
                      <a:pt x="1046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1046" y="5520"/>
                      <a:pt x="2316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9" name="Google Shape;802;p31"/>
              <p:cNvSpPr/>
              <p:nvPr/>
            </p:nvSpPr>
            <p:spPr>
              <a:xfrm>
                <a:off x="5979692" y="4746472"/>
                <a:ext cx="1121428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20" extrusionOk="0">
                    <a:moveTo>
                      <a:pt x="2263" y="1"/>
                    </a:moveTo>
                    <a:cubicBezTo>
                      <a:pt x="993" y="1"/>
                      <a:pt x="0" y="940"/>
                      <a:pt x="0" y="2092"/>
                    </a:cubicBezTo>
                    <a:lnTo>
                      <a:pt x="0" y="3534"/>
                    </a:lnTo>
                    <a:cubicBezTo>
                      <a:pt x="0" y="4633"/>
                      <a:pt x="993" y="5520"/>
                      <a:pt x="2263" y="5520"/>
                    </a:cubicBezTo>
                    <a:lnTo>
                      <a:pt x="20290" y="5520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602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0" name="Google Shape;803;p31"/>
              <p:cNvSpPr/>
              <p:nvPr/>
            </p:nvSpPr>
            <p:spPr>
              <a:xfrm>
                <a:off x="6052814" y="4807214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503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1" name="Google Shape;804;p31"/>
              <p:cNvSpPr/>
              <p:nvPr/>
            </p:nvSpPr>
            <p:spPr>
              <a:xfrm>
                <a:off x="6052814" y="4898630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2" name="Google Shape;805;p31"/>
              <p:cNvSpPr/>
              <p:nvPr/>
            </p:nvSpPr>
            <p:spPr>
              <a:xfrm>
                <a:off x="5818028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316" y="1"/>
                    </a:moveTo>
                    <a:cubicBezTo>
                      <a:pt x="1046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1046" y="5507"/>
                      <a:pt x="2316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rgbClr val="3FB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3" name="Google Shape;806;p31"/>
              <p:cNvSpPr/>
              <p:nvPr/>
            </p:nvSpPr>
            <p:spPr>
              <a:xfrm>
                <a:off x="5979692" y="4137120"/>
                <a:ext cx="1121428" cy="304372"/>
              </a:xfrm>
              <a:custGeom>
                <a:avLst/>
                <a:gdLst/>
                <a:ahLst/>
                <a:cxnLst/>
                <a:rect l="l" t="t" r="r" b="b"/>
                <a:pathLst>
                  <a:path w="20290" h="5507" extrusionOk="0">
                    <a:moveTo>
                      <a:pt x="2263" y="1"/>
                    </a:moveTo>
                    <a:cubicBezTo>
                      <a:pt x="993" y="1"/>
                      <a:pt x="0" y="927"/>
                      <a:pt x="0" y="2092"/>
                    </a:cubicBezTo>
                    <a:lnTo>
                      <a:pt x="0" y="3521"/>
                    </a:lnTo>
                    <a:cubicBezTo>
                      <a:pt x="0" y="4633"/>
                      <a:pt x="993" y="5507"/>
                      <a:pt x="2263" y="5507"/>
                    </a:cubicBezTo>
                    <a:lnTo>
                      <a:pt x="20290" y="5507"/>
                    </a:lnTo>
                    <a:lnTo>
                      <a:pt x="20290" y="4408"/>
                    </a:lnTo>
                    <a:lnTo>
                      <a:pt x="2144" y="4408"/>
                    </a:lnTo>
                    <a:cubicBezTo>
                      <a:pt x="1707" y="4408"/>
                      <a:pt x="1324" y="3971"/>
                      <a:pt x="1324" y="3468"/>
                    </a:cubicBezTo>
                    <a:lnTo>
                      <a:pt x="1324" y="2039"/>
                    </a:lnTo>
                    <a:cubicBezTo>
                      <a:pt x="1324" y="1589"/>
                      <a:pt x="1707" y="1099"/>
                      <a:pt x="2144" y="1099"/>
                    </a:cubicBezTo>
                    <a:lnTo>
                      <a:pt x="20290" y="1099"/>
                    </a:lnTo>
                    <a:lnTo>
                      <a:pt x="2029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4" name="Google Shape;807;p31"/>
              <p:cNvSpPr/>
              <p:nvPr/>
            </p:nvSpPr>
            <p:spPr>
              <a:xfrm>
                <a:off x="6052814" y="4197862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821" y="0"/>
                    </a:moveTo>
                    <a:cubicBezTo>
                      <a:pt x="331" y="0"/>
                      <a:pt x="1" y="490"/>
                      <a:pt x="1" y="940"/>
                    </a:cubicBezTo>
                    <a:lnTo>
                      <a:pt x="1" y="2369"/>
                    </a:lnTo>
                    <a:cubicBezTo>
                      <a:pt x="1" y="2872"/>
                      <a:pt x="331" y="3309"/>
                      <a:pt x="821" y="3309"/>
                    </a:cubicBezTo>
                    <a:lnTo>
                      <a:pt x="18305" y="3309"/>
                    </a:lnTo>
                    <a:lnTo>
                      <a:pt x="1830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5" name="Google Shape;808;p31"/>
              <p:cNvSpPr/>
              <p:nvPr/>
            </p:nvSpPr>
            <p:spPr>
              <a:xfrm>
                <a:off x="6052814" y="4289278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1" y="1"/>
                    </a:moveTo>
                    <a:lnTo>
                      <a:pt x="1" y="715"/>
                    </a:lnTo>
                    <a:cubicBezTo>
                      <a:pt x="1" y="1218"/>
                      <a:pt x="331" y="1655"/>
                      <a:pt x="821" y="1655"/>
                    </a:cubicBezTo>
                    <a:lnTo>
                      <a:pt x="18305" y="1655"/>
                    </a:ln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6" name="Google Shape;809;p31"/>
              <p:cNvSpPr/>
              <p:nvPr/>
            </p:nvSpPr>
            <p:spPr>
              <a:xfrm>
                <a:off x="5878714" y="4441437"/>
                <a:ext cx="1122202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304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" y="4421"/>
                    </a:lnTo>
                    <a:lnTo>
                      <a:pt x="1" y="5520"/>
                    </a:lnTo>
                    <a:lnTo>
                      <a:pt x="18146" y="5520"/>
                    </a:lnTo>
                    <a:cubicBezTo>
                      <a:pt x="19417" y="5520"/>
                      <a:pt x="20303" y="4633"/>
                      <a:pt x="20303" y="3534"/>
                    </a:cubicBezTo>
                    <a:lnTo>
                      <a:pt x="20303" y="2105"/>
                    </a:lnTo>
                    <a:cubicBezTo>
                      <a:pt x="20303" y="940"/>
                      <a:pt x="19417" y="1"/>
                      <a:pt x="1814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7" name="Google Shape;810;p31"/>
              <p:cNvSpPr/>
              <p:nvPr/>
            </p:nvSpPr>
            <p:spPr>
              <a:xfrm>
                <a:off x="5723626" y="4441437"/>
                <a:ext cx="1121484" cy="305090"/>
              </a:xfrm>
              <a:custGeom>
                <a:avLst/>
                <a:gdLst/>
                <a:ahLst/>
                <a:cxnLst/>
                <a:rect l="l" t="t" r="r" b="b"/>
                <a:pathLst>
                  <a:path w="20291" h="5520" extrusionOk="0">
                    <a:moveTo>
                      <a:pt x="1" y="1"/>
                    </a:moveTo>
                    <a:lnTo>
                      <a:pt x="1" y="1112"/>
                    </a:lnTo>
                    <a:lnTo>
                      <a:pt x="18199" y="1112"/>
                    </a:lnTo>
                    <a:cubicBezTo>
                      <a:pt x="18636" y="1112"/>
                      <a:pt x="18967" y="1602"/>
                      <a:pt x="18967" y="2039"/>
                    </a:cubicBezTo>
                    <a:lnTo>
                      <a:pt x="18967" y="3481"/>
                    </a:lnTo>
                    <a:cubicBezTo>
                      <a:pt x="18967" y="3971"/>
                      <a:pt x="18636" y="4421"/>
                      <a:pt x="18199" y="4421"/>
                    </a:cubicBezTo>
                    <a:lnTo>
                      <a:pt x="1" y="4421"/>
                    </a:lnTo>
                    <a:lnTo>
                      <a:pt x="1" y="5520"/>
                    </a:lnTo>
                    <a:lnTo>
                      <a:pt x="18093" y="5520"/>
                    </a:lnTo>
                    <a:cubicBezTo>
                      <a:pt x="19351" y="5520"/>
                      <a:pt x="20290" y="4633"/>
                      <a:pt x="20290" y="3534"/>
                    </a:cubicBezTo>
                    <a:lnTo>
                      <a:pt x="20290" y="2105"/>
                    </a:lnTo>
                    <a:cubicBezTo>
                      <a:pt x="20290" y="940"/>
                      <a:pt x="19351" y="1"/>
                      <a:pt x="18093" y="1"/>
                    </a:cubicBez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8" name="Google Shape;811;p31"/>
              <p:cNvSpPr/>
              <p:nvPr/>
            </p:nvSpPr>
            <p:spPr>
              <a:xfrm>
                <a:off x="5760215" y="4502897"/>
                <a:ext cx="1011717" cy="182944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3310" extrusionOk="0">
                    <a:moveTo>
                      <a:pt x="0" y="0"/>
                    </a:moveTo>
                    <a:lnTo>
                      <a:pt x="0" y="3309"/>
                    </a:lnTo>
                    <a:lnTo>
                      <a:pt x="17537" y="3309"/>
                    </a:lnTo>
                    <a:cubicBezTo>
                      <a:pt x="18027" y="3309"/>
                      <a:pt x="18305" y="2859"/>
                      <a:pt x="18305" y="2369"/>
                    </a:cubicBezTo>
                    <a:lnTo>
                      <a:pt x="18305" y="927"/>
                    </a:lnTo>
                    <a:cubicBezTo>
                      <a:pt x="18305" y="490"/>
                      <a:pt x="18027" y="0"/>
                      <a:pt x="17537" y="0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9" name="Google Shape;812;p31"/>
              <p:cNvSpPr/>
              <p:nvPr/>
            </p:nvSpPr>
            <p:spPr>
              <a:xfrm>
                <a:off x="5760215" y="4594314"/>
                <a:ext cx="1011717" cy="91527"/>
              </a:xfrm>
              <a:custGeom>
                <a:avLst/>
                <a:gdLst/>
                <a:ahLst/>
                <a:cxnLst/>
                <a:rect l="l" t="t" r="r" b="b"/>
                <a:pathLst>
                  <a:path w="18305" h="1656" extrusionOk="0">
                    <a:moveTo>
                      <a:pt x="0" y="1"/>
                    </a:moveTo>
                    <a:lnTo>
                      <a:pt x="0" y="1655"/>
                    </a:lnTo>
                    <a:lnTo>
                      <a:pt x="17537" y="1655"/>
                    </a:lnTo>
                    <a:cubicBezTo>
                      <a:pt x="18027" y="1655"/>
                      <a:pt x="18305" y="1205"/>
                      <a:pt x="18305" y="715"/>
                    </a:cubicBezTo>
                    <a:lnTo>
                      <a:pt x="18305" y="1"/>
                    </a:lnTo>
                    <a:close/>
                  </a:path>
                </a:pathLst>
              </a:custGeom>
              <a:solidFill>
                <a:srgbClr val="E3E8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0" name="Google Shape;813;p31"/>
              <p:cNvSpPr/>
              <p:nvPr/>
            </p:nvSpPr>
            <p:spPr>
              <a:xfrm>
                <a:off x="5485910" y="4847726"/>
                <a:ext cx="200077" cy="203836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3688" extrusionOk="0">
                    <a:moveTo>
                      <a:pt x="1020" y="0"/>
                    </a:moveTo>
                    <a:cubicBezTo>
                      <a:pt x="495" y="0"/>
                      <a:pt x="74" y="143"/>
                      <a:pt x="0" y="485"/>
                    </a:cubicBezTo>
                    <a:lnTo>
                      <a:pt x="1152" y="3688"/>
                    </a:lnTo>
                    <a:lnTo>
                      <a:pt x="3468" y="1305"/>
                    </a:lnTo>
                    <a:cubicBezTo>
                      <a:pt x="3619" y="602"/>
                      <a:pt x="2099" y="0"/>
                      <a:pt x="1020" y="0"/>
                    </a:cubicBezTo>
                    <a:close/>
                  </a:path>
                </a:pathLst>
              </a:custGeom>
              <a:solidFill>
                <a:srgbClr val="EDD56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1" name="Google Shape;814;p31"/>
              <p:cNvSpPr/>
              <p:nvPr/>
            </p:nvSpPr>
            <p:spPr>
              <a:xfrm>
                <a:off x="5528302" y="4988168"/>
                <a:ext cx="64445" cy="63395"/>
              </a:xfrm>
              <a:custGeom>
                <a:avLst/>
                <a:gdLst/>
                <a:ahLst/>
                <a:cxnLst/>
                <a:rect l="l" t="t" r="r" b="b"/>
                <a:pathLst>
                  <a:path w="1166" h="1147" extrusionOk="0">
                    <a:moveTo>
                      <a:pt x="349" y="0"/>
                    </a:moveTo>
                    <a:cubicBezTo>
                      <a:pt x="216" y="0"/>
                      <a:pt x="102" y="26"/>
                      <a:pt x="1" y="88"/>
                    </a:cubicBezTo>
                    <a:lnTo>
                      <a:pt x="385" y="1147"/>
                    </a:lnTo>
                    <a:lnTo>
                      <a:pt x="1166" y="313"/>
                    </a:lnTo>
                    <a:cubicBezTo>
                      <a:pt x="1046" y="207"/>
                      <a:pt x="835" y="88"/>
                      <a:pt x="663" y="35"/>
                    </a:cubicBezTo>
                    <a:cubicBezTo>
                      <a:pt x="547" y="13"/>
                      <a:pt x="444" y="0"/>
                      <a:pt x="349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2" name="Google Shape;815;p31"/>
              <p:cNvSpPr/>
              <p:nvPr/>
            </p:nvSpPr>
            <p:spPr>
              <a:xfrm>
                <a:off x="5644646" y="4085222"/>
                <a:ext cx="228265" cy="152158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2753" extrusionOk="0">
                    <a:moveTo>
                      <a:pt x="768" y="0"/>
                    </a:moveTo>
                    <a:cubicBezTo>
                      <a:pt x="543" y="0"/>
                      <a:pt x="384" y="106"/>
                      <a:pt x="331" y="278"/>
                    </a:cubicBezTo>
                    <a:lnTo>
                      <a:pt x="53" y="1602"/>
                    </a:lnTo>
                    <a:cubicBezTo>
                      <a:pt x="0" y="1654"/>
                      <a:pt x="53" y="1760"/>
                      <a:pt x="53" y="1866"/>
                    </a:cubicBezTo>
                    <a:cubicBezTo>
                      <a:pt x="106" y="1932"/>
                      <a:pt x="159" y="1985"/>
                      <a:pt x="265" y="2038"/>
                    </a:cubicBezTo>
                    <a:lnTo>
                      <a:pt x="331" y="2038"/>
                    </a:lnTo>
                    <a:lnTo>
                      <a:pt x="3362" y="2753"/>
                    </a:lnTo>
                    <a:cubicBezTo>
                      <a:pt x="3415" y="2753"/>
                      <a:pt x="3521" y="2753"/>
                      <a:pt x="3640" y="2700"/>
                    </a:cubicBezTo>
                    <a:cubicBezTo>
                      <a:pt x="3693" y="2647"/>
                      <a:pt x="3746" y="2594"/>
                      <a:pt x="3799" y="2475"/>
                    </a:cubicBezTo>
                    <a:lnTo>
                      <a:pt x="4077" y="1204"/>
                    </a:lnTo>
                    <a:cubicBezTo>
                      <a:pt x="4130" y="993"/>
                      <a:pt x="4024" y="821"/>
                      <a:pt x="3799" y="768"/>
                    </a:cubicBezTo>
                    <a:lnTo>
                      <a:pt x="768" y="0"/>
                    </a:lnTo>
                    <a:close/>
                  </a:path>
                </a:pathLst>
              </a:custGeom>
              <a:solidFill>
                <a:srgbClr val="EE1D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3" name="Google Shape;816;p31"/>
              <p:cNvSpPr/>
              <p:nvPr/>
            </p:nvSpPr>
            <p:spPr>
              <a:xfrm>
                <a:off x="5644646" y="4137120"/>
                <a:ext cx="215829" cy="100260"/>
              </a:xfrm>
              <a:custGeom>
                <a:avLst/>
                <a:gdLst/>
                <a:ahLst/>
                <a:cxnLst/>
                <a:rect l="l" t="t" r="r" b="b"/>
                <a:pathLst>
                  <a:path w="3905" h="1814" extrusionOk="0">
                    <a:moveTo>
                      <a:pt x="159" y="1"/>
                    </a:moveTo>
                    <a:lnTo>
                      <a:pt x="53" y="663"/>
                    </a:lnTo>
                    <a:cubicBezTo>
                      <a:pt x="0" y="715"/>
                      <a:pt x="53" y="821"/>
                      <a:pt x="53" y="927"/>
                    </a:cubicBezTo>
                    <a:cubicBezTo>
                      <a:pt x="106" y="993"/>
                      <a:pt x="159" y="1046"/>
                      <a:pt x="265" y="1099"/>
                    </a:cubicBezTo>
                    <a:lnTo>
                      <a:pt x="331" y="1099"/>
                    </a:lnTo>
                    <a:lnTo>
                      <a:pt x="3362" y="1814"/>
                    </a:lnTo>
                    <a:cubicBezTo>
                      <a:pt x="3415" y="1814"/>
                      <a:pt x="3521" y="1814"/>
                      <a:pt x="3640" y="1761"/>
                    </a:cubicBezTo>
                    <a:cubicBezTo>
                      <a:pt x="3693" y="1708"/>
                      <a:pt x="3746" y="1655"/>
                      <a:pt x="3799" y="1536"/>
                    </a:cubicBezTo>
                    <a:lnTo>
                      <a:pt x="3905" y="927"/>
                    </a:lnTo>
                    <a:lnTo>
                      <a:pt x="159" y="1"/>
                    </a:lnTo>
                    <a:close/>
                  </a:path>
                </a:pathLst>
              </a:custGeom>
              <a:solidFill>
                <a:srgbClr val="D414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4" name="Google Shape;817;p31"/>
              <p:cNvSpPr/>
              <p:nvPr/>
            </p:nvSpPr>
            <p:spPr>
              <a:xfrm>
                <a:off x="5629280" y="4231521"/>
                <a:ext cx="209971" cy="688388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2455" extrusionOk="0">
                    <a:moveTo>
                      <a:pt x="2753" y="0"/>
                    </a:moveTo>
                    <a:lnTo>
                      <a:pt x="0" y="11528"/>
                    </a:lnTo>
                    <a:lnTo>
                      <a:pt x="874" y="12454"/>
                    </a:lnTo>
                    <a:lnTo>
                      <a:pt x="3799" y="278"/>
                    </a:lnTo>
                    <a:lnTo>
                      <a:pt x="2753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5" name="Google Shape;818;p31"/>
              <p:cNvSpPr/>
              <p:nvPr/>
            </p:nvSpPr>
            <p:spPr>
              <a:xfrm>
                <a:off x="5559032" y="4216156"/>
                <a:ext cx="222462" cy="685459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12402" extrusionOk="0">
                    <a:moveTo>
                      <a:pt x="2754" y="0"/>
                    </a:moveTo>
                    <a:lnTo>
                      <a:pt x="1" y="11475"/>
                    </a:lnTo>
                    <a:lnTo>
                      <a:pt x="437" y="12402"/>
                    </a:lnTo>
                    <a:lnTo>
                      <a:pt x="1271" y="11806"/>
                    </a:lnTo>
                    <a:lnTo>
                      <a:pt x="4024" y="278"/>
                    </a:lnTo>
                    <a:lnTo>
                      <a:pt x="2754" y="0"/>
                    </a:lnTo>
                    <a:close/>
                  </a:path>
                </a:pathLst>
              </a:custGeom>
              <a:solidFill>
                <a:srgbClr val="1660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6" name="Google Shape;819;p31"/>
              <p:cNvSpPr/>
              <p:nvPr/>
            </p:nvSpPr>
            <p:spPr>
              <a:xfrm>
                <a:off x="5485910" y="4200791"/>
                <a:ext cx="225336" cy="673741"/>
              </a:xfrm>
              <a:custGeom>
                <a:avLst/>
                <a:gdLst/>
                <a:ahLst/>
                <a:cxnLst/>
                <a:rect l="l" t="t" r="r" b="b"/>
                <a:pathLst>
                  <a:path w="4077" h="12190" extrusionOk="0">
                    <a:moveTo>
                      <a:pt x="2925" y="0"/>
                    </a:moveTo>
                    <a:lnTo>
                      <a:pt x="0" y="12190"/>
                    </a:lnTo>
                    <a:lnTo>
                      <a:pt x="0" y="12190"/>
                    </a:lnTo>
                    <a:lnTo>
                      <a:pt x="1324" y="11753"/>
                    </a:lnTo>
                    <a:lnTo>
                      <a:pt x="4077" y="278"/>
                    </a:lnTo>
                    <a:lnTo>
                      <a:pt x="2925" y="0"/>
                    </a:lnTo>
                    <a:close/>
                  </a:path>
                </a:pathLst>
              </a:custGeom>
              <a:solidFill>
                <a:srgbClr val="309A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7" name="Google Shape;820;p31"/>
              <p:cNvSpPr/>
              <p:nvPr/>
            </p:nvSpPr>
            <p:spPr>
              <a:xfrm>
                <a:off x="5616845" y="4167132"/>
                <a:ext cx="240701" cy="161720"/>
              </a:xfrm>
              <a:custGeom>
                <a:avLst/>
                <a:gdLst/>
                <a:ahLst/>
                <a:cxnLst/>
                <a:rect l="l" t="t" r="r" b="b"/>
                <a:pathLst>
                  <a:path w="4355" h="2926" extrusionOk="0">
                    <a:moveTo>
                      <a:pt x="834" y="0"/>
                    </a:moveTo>
                    <a:cubicBezTo>
                      <a:pt x="715" y="0"/>
                      <a:pt x="609" y="0"/>
                      <a:pt x="556" y="53"/>
                    </a:cubicBezTo>
                    <a:cubicBezTo>
                      <a:pt x="437" y="120"/>
                      <a:pt x="384" y="225"/>
                      <a:pt x="331" y="278"/>
                    </a:cubicBezTo>
                    <a:lnTo>
                      <a:pt x="53" y="1655"/>
                    </a:lnTo>
                    <a:cubicBezTo>
                      <a:pt x="0" y="1880"/>
                      <a:pt x="106" y="2105"/>
                      <a:pt x="331" y="2105"/>
                    </a:cubicBezTo>
                    <a:lnTo>
                      <a:pt x="3534" y="2925"/>
                    </a:lnTo>
                    <a:cubicBezTo>
                      <a:pt x="3746" y="2925"/>
                      <a:pt x="3971" y="2819"/>
                      <a:pt x="4024" y="2594"/>
                    </a:cubicBezTo>
                    <a:lnTo>
                      <a:pt x="4302" y="1271"/>
                    </a:lnTo>
                    <a:cubicBezTo>
                      <a:pt x="4355" y="1165"/>
                      <a:pt x="4302" y="1046"/>
                      <a:pt x="4249" y="940"/>
                    </a:cubicBezTo>
                    <a:cubicBezTo>
                      <a:pt x="4196" y="887"/>
                      <a:pt x="4143" y="834"/>
                      <a:pt x="4077" y="834"/>
                    </a:cubicBezTo>
                    <a:lnTo>
                      <a:pt x="4024" y="781"/>
                    </a:lnTo>
                    <a:lnTo>
                      <a:pt x="834" y="0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8" name="Google Shape;821;p31"/>
              <p:cNvSpPr/>
              <p:nvPr/>
            </p:nvSpPr>
            <p:spPr>
              <a:xfrm>
                <a:off x="5629280" y="4167132"/>
                <a:ext cx="228265" cy="106837"/>
              </a:xfrm>
              <a:custGeom>
                <a:avLst/>
                <a:gdLst/>
                <a:ahLst/>
                <a:cxnLst/>
                <a:rect l="l" t="t" r="r" b="b"/>
                <a:pathLst>
                  <a:path w="4130" h="1933" extrusionOk="0">
                    <a:moveTo>
                      <a:pt x="609" y="0"/>
                    </a:moveTo>
                    <a:cubicBezTo>
                      <a:pt x="490" y="0"/>
                      <a:pt x="384" y="0"/>
                      <a:pt x="331" y="53"/>
                    </a:cubicBezTo>
                    <a:cubicBezTo>
                      <a:pt x="212" y="120"/>
                      <a:pt x="159" y="225"/>
                      <a:pt x="106" y="278"/>
                    </a:cubicBezTo>
                    <a:lnTo>
                      <a:pt x="0" y="940"/>
                    </a:lnTo>
                    <a:lnTo>
                      <a:pt x="3918" y="1933"/>
                    </a:lnTo>
                    <a:lnTo>
                      <a:pt x="4077" y="1271"/>
                    </a:lnTo>
                    <a:cubicBezTo>
                      <a:pt x="4130" y="1165"/>
                      <a:pt x="4077" y="1046"/>
                      <a:pt x="4024" y="940"/>
                    </a:cubicBezTo>
                    <a:cubicBezTo>
                      <a:pt x="3971" y="887"/>
                      <a:pt x="3918" y="834"/>
                      <a:pt x="3852" y="834"/>
                    </a:cubicBezTo>
                    <a:lnTo>
                      <a:pt x="3799" y="781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FAFB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29" name="Google Shape;822;p31"/>
              <p:cNvSpPr/>
              <p:nvPr/>
            </p:nvSpPr>
            <p:spPr>
              <a:xfrm>
                <a:off x="5626351" y="4160499"/>
                <a:ext cx="243630" cy="80584"/>
              </a:xfrm>
              <a:custGeom>
                <a:avLst/>
                <a:gdLst/>
                <a:ahLst/>
                <a:cxnLst/>
                <a:rect l="l" t="t" r="r" b="b"/>
                <a:pathLst>
                  <a:path w="4408" h="1458" extrusionOk="0">
                    <a:moveTo>
                      <a:pt x="263" y="0"/>
                    </a:moveTo>
                    <a:cubicBezTo>
                      <a:pt x="159" y="0"/>
                      <a:pt x="53" y="87"/>
                      <a:pt x="53" y="173"/>
                    </a:cubicBezTo>
                    <a:cubicBezTo>
                      <a:pt x="0" y="345"/>
                      <a:pt x="106" y="504"/>
                      <a:pt x="212" y="504"/>
                    </a:cubicBezTo>
                    <a:lnTo>
                      <a:pt x="4077" y="1444"/>
                    </a:lnTo>
                    <a:cubicBezTo>
                      <a:pt x="4106" y="1454"/>
                      <a:pt x="4134" y="1458"/>
                      <a:pt x="4160" y="1458"/>
                    </a:cubicBezTo>
                    <a:cubicBezTo>
                      <a:pt x="4277" y="1458"/>
                      <a:pt x="4364" y="1372"/>
                      <a:pt x="4408" y="1285"/>
                    </a:cubicBezTo>
                    <a:cubicBezTo>
                      <a:pt x="4408" y="1113"/>
                      <a:pt x="4355" y="1007"/>
                      <a:pt x="4183" y="954"/>
                    </a:cubicBezTo>
                    <a:lnTo>
                      <a:pt x="331" y="15"/>
                    </a:lnTo>
                    <a:cubicBezTo>
                      <a:pt x="309" y="5"/>
                      <a:pt x="286" y="0"/>
                      <a:pt x="263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0" name="Google Shape;823;p31"/>
              <p:cNvSpPr/>
              <p:nvPr/>
            </p:nvSpPr>
            <p:spPr>
              <a:xfrm>
                <a:off x="5604409" y="4252690"/>
                <a:ext cx="244349" cy="79865"/>
              </a:xfrm>
              <a:custGeom>
                <a:avLst/>
                <a:gdLst/>
                <a:ahLst/>
                <a:cxnLst/>
                <a:rect l="l" t="t" r="r" b="b"/>
                <a:pathLst>
                  <a:path w="4421" h="1445" extrusionOk="0">
                    <a:moveTo>
                      <a:pt x="331" y="1"/>
                    </a:moveTo>
                    <a:cubicBezTo>
                      <a:pt x="225" y="1"/>
                      <a:pt x="66" y="54"/>
                      <a:pt x="66" y="226"/>
                    </a:cubicBezTo>
                    <a:cubicBezTo>
                      <a:pt x="0" y="332"/>
                      <a:pt x="119" y="491"/>
                      <a:pt x="225" y="491"/>
                    </a:cubicBezTo>
                    <a:lnTo>
                      <a:pt x="4090" y="1430"/>
                    </a:lnTo>
                    <a:cubicBezTo>
                      <a:pt x="4119" y="1440"/>
                      <a:pt x="4147" y="1444"/>
                      <a:pt x="4173" y="1444"/>
                    </a:cubicBezTo>
                    <a:cubicBezTo>
                      <a:pt x="4290" y="1444"/>
                      <a:pt x="4378" y="1358"/>
                      <a:pt x="4421" y="1271"/>
                    </a:cubicBezTo>
                    <a:cubicBezTo>
                      <a:pt x="4421" y="1099"/>
                      <a:pt x="4368" y="994"/>
                      <a:pt x="4196" y="941"/>
                    </a:cubicBezTo>
                    <a:lnTo>
                      <a:pt x="331" y="1"/>
                    </a:ln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1" name="Google Shape;824;p31"/>
              <p:cNvSpPr/>
              <p:nvPr/>
            </p:nvSpPr>
            <p:spPr>
              <a:xfrm>
                <a:off x="6376144" y="3457797"/>
                <a:ext cx="158072" cy="233903"/>
              </a:xfrm>
              <a:custGeom>
                <a:avLst/>
                <a:gdLst/>
                <a:ahLst/>
                <a:cxnLst/>
                <a:rect l="l" t="t" r="r" b="b"/>
                <a:pathLst>
                  <a:path w="2860" h="4232" extrusionOk="0">
                    <a:moveTo>
                      <a:pt x="2381" y="0"/>
                    </a:moveTo>
                    <a:cubicBezTo>
                      <a:pt x="2298" y="0"/>
                      <a:pt x="2214" y="33"/>
                      <a:pt x="2145" y="102"/>
                    </a:cubicBezTo>
                    <a:cubicBezTo>
                      <a:pt x="2039" y="155"/>
                      <a:pt x="1" y="1532"/>
                      <a:pt x="384" y="3901"/>
                    </a:cubicBezTo>
                    <a:cubicBezTo>
                      <a:pt x="437" y="4073"/>
                      <a:pt x="596" y="4231"/>
                      <a:pt x="821" y="4231"/>
                    </a:cubicBezTo>
                    <a:lnTo>
                      <a:pt x="874" y="4231"/>
                    </a:lnTo>
                    <a:cubicBezTo>
                      <a:pt x="1099" y="4179"/>
                      <a:pt x="1258" y="3954"/>
                      <a:pt x="1205" y="3742"/>
                    </a:cubicBezTo>
                    <a:cubicBezTo>
                      <a:pt x="927" y="1968"/>
                      <a:pt x="2528" y="817"/>
                      <a:pt x="2581" y="817"/>
                    </a:cubicBezTo>
                    <a:cubicBezTo>
                      <a:pt x="2806" y="645"/>
                      <a:pt x="2859" y="380"/>
                      <a:pt x="2701" y="208"/>
                    </a:cubicBezTo>
                    <a:cubicBezTo>
                      <a:pt x="2629" y="73"/>
                      <a:pt x="2506" y="0"/>
                      <a:pt x="238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2" name="Google Shape;825;p31"/>
              <p:cNvSpPr/>
              <p:nvPr/>
            </p:nvSpPr>
            <p:spPr>
              <a:xfrm>
                <a:off x="6180820" y="3609734"/>
                <a:ext cx="527497" cy="527442"/>
              </a:xfrm>
              <a:custGeom>
                <a:avLst/>
                <a:gdLst/>
                <a:ahLst/>
                <a:cxnLst/>
                <a:rect l="l" t="t" r="r" b="b"/>
                <a:pathLst>
                  <a:path w="9544" h="9543" extrusionOk="0">
                    <a:moveTo>
                      <a:pt x="4739" y="0"/>
                    </a:moveTo>
                    <a:cubicBezTo>
                      <a:pt x="2145" y="0"/>
                      <a:pt x="1" y="2144"/>
                      <a:pt x="1" y="4791"/>
                    </a:cubicBezTo>
                    <a:cubicBezTo>
                      <a:pt x="1" y="7385"/>
                      <a:pt x="2145" y="9543"/>
                      <a:pt x="4739" y="9543"/>
                    </a:cubicBezTo>
                    <a:cubicBezTo>
                      <a:pt x="7386" y="9543"/>
                      <a:pt x="9543" y="7385"/>
                      <a:pt x="9543" y="4791"/>
                    </a:cubicBezTo>
                    <a:cubicBezTo>
                      <a:pt x="9543" y="2144"/>
                      <a:pt x="7386" y="0"/>
                      <a:pt x="473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3" name="Google Shape;826;p31"/>
              <p:cNvSpPr/>
              <p:nvPr/>
            </p:nvSpPr>
            <p:spPr>
              <a:xfrm>
                <a:off x="6241562" y="3659421"/>
                <a:ext cx="207815" cy="145692"/>
              </a:xfrm>
              <a:custGeom>
                <a:avLst/>
                <a:gdLst/>
                <a:ahLst/>
                <a:cxnLst/>
                <a:rect l="l" t="t" r="r" b="b"/>
                <a:pathLst>
                  <a:path w="3760" h="2636" extrusionOk="0">
                    <a:moveTo>
                      <a:pt x="2633" y="1"/>
                    </a:moveTo>
                    <a:cubicBezTo>
                      <a:pt x="2247" y="1"/>
                      <a:pt x="1778" y="140"/>
                      <a:pt x="1324" y="425"/>
                    </a:cubicBezTo>
                    <a:cubicBezTo>
                      <a:pt x="450" y="914"/>
                      <a:pt x="0" y="1748"/>
                      <a:pt x="278" y="2238"/>
                    </a:cubicBezTo>
                    <a:cubicBezTo>
                      <a:pt x="439" y="2509"/>
                      <a:pt x="746" y="2635"/>
                      <a:pt x="1120" y="2635"/>
                    </a:cubicBezTo>
                    <a:cubicBezTo>
                      <a:pt x="1513" y="2635"/>
                      <a:pt x="1981" y="2496"/>
                      <a:pt x="2436" y="2238"/>
                    </a:cubicBezTo>
                    <a:cubicBezTo>
                      <a:pt x="3309" y="1695"/>
                      <a:pt x="3759" y="861"/>
                      <a:pt x="3428" y="372"/>
                    </a:cubicBezTo>
                    <a:cubicBezTo>
                      <a:pt x="3293" y="127"/>
                      <a:pt x="3000" y="1"/>
                      <a:pt x="26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4" name="Google Shape;827;p31"/>
              <p:cNvSpPr/>
              <p:nvPr/>
            </p:nvSpPr>
            <p:spPr>
              <a:xfrm>
                <a:off x="6189608" y="3719445"/>
                <a:ext cx="518709" cy="417731"/>
              </a:xfrm>
              <a:custGeom>
                <a:avLst/>
                <a:gdLst/>
                <a:ahLst/>
                <a:cxnLst/>
                <a:rect l="l" t="t" r="r" b="b"/>
                <a:pathLst>
                  <a:path w="9385" h="7558" extrusionOk="0">
                    <a:moveTo>
                      <a:pt x="8445" y="0"/>
                    </a:moveTo>
                    <a:lnTo>
                      <a:pt x="8445" y="0"/>
                    </a:lnTo>
                    <a:cubicBezTo>
                      <a:pt x="8551" y="437"/>
                      <a:pt x="8603" y="821"/>
                      <a:pt x="8603" y="1271"/>
                    </a:cubicBezTo>
                    <a:cubicBezTo>
                      <a:pt x="8603" y="3918"/>
                      <a:pt x="6512" y="6009"/>
                      <a:pt x="3865" y="6009"/>
                    </a:cubicBezTo>
                    <a:cubicBezTo>
                      <a:pt x="2264" y="6009"/>
                      <a:pt x="887" y="5242"/>
                      <a:pt x="1" y="4024"/>
                    </a:cubicBezTo>
                    <a:lnTo>
                      <a:pt x="1" y="4024"/>
                    </a:lnTo>
                    <a:cubicBezTo>
                      <a:pt x="556" y="6062"/>
                      <a:pt x="2436" y="7558"/>
                      <a:pt x="4580" y="7558"/>
                    </a:cubicBezTo>
                    <a:cubicBezTo>
                      <a:pt x="7227" y="7558"/>
                      <a:pt x="9384" y="5400"/>
                      <a:pt x="9384" y="2806"/>
                    </a:cubicBezTo>
                    <a:cubicBezTo>
                      <a:pt x="9384" y="1761"/>
                      <a:pt x="9053" y="821"/>
                      <a:pt x="844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25" name="Google Shape;828;p31"/>
            <p:cNvSpPr/>
            <p:nvPr/>
          </p:nvSpPr>
          <p:spPr>
            <a:xfrm>
              <a:off x="5641385" y="4715193"/>
              <a:ext cx="204624" cy="152288"/>
            </a:xfrm>
            <a:custGeom>
              <a:avLst/>
              <a:gdLst/>
              <a:ahLst/>
              <a:cxnLst/>
              <a:rect l="l" t="t" r="r" b="b"/>
              <a:pathLst>
                <a:path w="6588" h="4903" extrusionOk="0">
                  <a:moveTo>
                    <a:pt x="4067" y="1"/>
                  </a:moveTo>
                  <a:lnTo>
                    <a:pt x="2790" y="2790"/>
                  </a:lnTo>
                  <a:lnTo>
                    <a:pt x="404" y="3059"/>
                  </a:lnTo>
                  <a:cubicBezTo>
                    <a:pt x="135" y="3059"/>
                    <a:pt x="0" y="3496"/>
                    <a:pt x="269" y="3630"/>
                  </a:cubicBezTo>
                  <a:lnTo>
                    <a:pt x="2924" y="4739"/>
                  </a:lnTo>
                  <a:cubicBezTo>
                    <a:pt x="3134" y="4850"/>
                    <a:pt x="3343" y="4903"/>
                    <a:pt x="3545" y="4903"/>
                  </a:cubicBezTo>
                  <a:cubicBezTo>
                    <a:pt x="3892" y="4903"/>
                    <a:pt x="4215" y="4747"/>
                    <a:pt x="4470" y="4471"/>
                  </a:cubicBezTo>
                  <a:lnTo>
                    <a:pt x="6588" y="1547"/>
                  </a:lnTo>
                  <a:lnTo>
                    <a:pt x="4067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" name="Google Shape;829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671" y="8635"/>
                    <a:pt x="17780" y="8098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" name="Google Shape;830;p31"/>
            <p:cNvSpPr/>
            <p:nvPr/>
          </p:nvSpPr>
          <p:spPr>
            <a:xfrm>
              <a:off x="5767676" y="4250752"/>
              <a:ext cx="622196" cy="512492"/>
            </a:xfrm>
            <a:custGeom>
              <a:avLst/>
              <a:gdLst/>
              <a:ahLst/>
              <a:cxnLst/>
              <a:rect l="l" t="t" r="r" b="b"/>
              <a:pathLst>
                <a:path w="20032" h="16500" extrusionOk="0">
                  <a:moveTo>
                    <a:pt x="16674" y="1"/>
                  </a:moveTo>
                  <a:cubicBezTo>
                    <a:pt x="15991" y="1"/>
                    <a:pt x="15283" y="187"/>
                    <a:pt x="14688" y="536"/>
                  </a:cubicBezTo>
                  <a:lnTo>
                    <a:pt x="3765" y="7392"/>
                  </a:lnTo>
                  <a:cubicBezTo>
                    <a:pt x="3496" y="7661"/>
                    <a:pt x="3227" y="7929"/>
                    <a:pt x="2925" y="8366"/>
                  </a:cubicBezTo>
                  <a:lnTo>
                    <a:pt x="1" y="14954"/>
                  </a:lnTo>
                  <a:lnTo>
                    <a:pt x="1110" y="15659"/>
                  </a:lnTo>
                  <a:lnTo>
                    <a:pt x="2522" y="16500"/>
                  </a:lnTo>
                  <a:lnTo>
                    <a:pt x="6588" y="11021"/>
                  </a:lnTo>
                  <a:lnTo>
                    <a:pt x="9949" y="10316"/>
                  </a:lnTo>
                  <a:lnTo>
                    <a:pt x="15528" y="8938"/>
                  </a:lnTo>
                  <a:cubicBezTo>
                    <a:pt x="16368" y="8770"/>
                    <a:pt x="17208" y="8366"/>
                    <a:pt x="18049" y="7661"/>
                  </a:cubicBezTo>
                  <a:cubicBezTo>
                    <a:pt x="18183" y="7526"/>
                    <a:pt x="18351" y="7392"/>
                    <a:pt x="18620" y="7089"/>
                  </a:cubicBezTo>
                  <a:cubicBezTo>
                    <a:pt x="19023" y="6686"/>
                    <a:pt x="19326" y="6115"/>
                    <a:pt x="19595" y="5577"/>
                  </a:cubicBezTo>
                  <a:cubicBezTo>
                    <a:pt x="19864" y="5006"/>
                    <a:pt x="20032" y="4434"/>
                    <a:pt x="20032" y="3896"/>
                  </a:cubicBezTo>
                  <a:lnTo>
                    <a:pt x="20032" y="3460"/>
                  </a:lnTo>
                  <a:cubicBezTo>
                    <a:pt x="20032" y="2048"/>
                    <a:pt x="19191" y="804"/>
                    <a:pt x="17914" y="233"/>
                  </a:cubicBezTo>
                  <a:cubicBezTo>
                    <a:pt x="17535" y="76"/>
                    <a:pt x="17110" y="1"/>
                    <a:pt x="16674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831;p31"/>
            <p:cNvSpPr/>
            <p:nvPr/>
          </p:nvSpPr>
          <p:spPr>
            <a:xfrm>
              <a:off x="5802121" y="4428136"/>
              <a:ext cx="435338" cy="335107"/>
            </a:xfrm>
            <a:custGeom>
              <a:avLst/>
              <a:gdLst/>
              <a:ahLst/>
              <a:cxnLst/>
              <a:rect l="l" t="t" r="r" b="b"/>
              <a:pathLst>
                <a:path w="14016" h="10789" extrusionOk="0">
                  <a:moveTo>
                    <a:pt x="11630" y="0"/>
                  </a:moveTo>
                  <a:lnTo>
                    <a:pt x="5479" y="2521"/>
                  </a:lnTo>
                  <a:cubicBezTo>
                    <a:pt x="4471" y="2924"/>
                    <a:pt x="3496" y="3764"/>
                    <a:pt x="2958" y="4739"/>
                  </a:cubicBezTo>
                  <a:cubicBezTo>
                    <a:pt x="2118" y="6151"/>
                    <a:pt x="976" y="7966"/>
                    <a:pt x="1" y="9948"/>
                  </a:cubicBezTo>
                  <a:lnTo>
                    <a:pt x="1413" y="10789"/>
                  </a:lnTo>
                  <a:lnTo>
                    <a:pt x="5479" y="5310"/>
                  </a:lnTo>
                  <a:lnTo>
                    <a:pt x="8840" y="4605"/>
                  </a:lnTo>
                  <a:lnTo>
                    <a:pt x="8974" y="4470"/>
                  </a:lnTo>
                  <a:cubicBezTo>
                    <a:pt x="9109" y="4067"/>
                    <a:pt x="9512" y="3764"/>
                    <a:pt x="9815" y="3630"/>
                  </a:cubicBezTo>
                  <a:lnTo>
                    <a:pt x="14016" y="1815"/>
                  </a:lnTo>
                  <a:cubicBezTo>
                    <a:pt x="13176" y="1244"/>
                    <a:pt x="12335" y="706"/>
                    <a:pt x="11630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832;p31"/>
            <p:cNvSpPr/>
            <p:nvPr/>
          </p:nvSpPr>
          <p:spPr>
            <a:xfrm>
              <a:off x="5993172" y="3849238"/>
              <a:ext cx="435338" cy="325727"/>
            </a:xfrm>
            <a:custGeom>
              <a:avLst/>
              <a:gdLst/>
              <a:ahLst/>
              <a:cxnLst/>
              <a:rect l="l" t="t" r="r" b="b"/>
              <a:pathLst>
                <a:path w="14016" h="10487" extrusionOk="0">
                  <a:moveTo>
                    <a:pt x="11156" y="0"/>
                  </a:moveTo>
                  <a:cubicBezTo>
                    <a:pt x="10333" y="0"/>
                    <a:pt x="9506" y="386"/>
                    <a:pt x="8974" y="1128"/>
                  </a:cubicBezTo>
                  <a:lnTo>
                    <a:pt x="6050" y="5598"/>
                  </a:lnTo>
                  <a:lnTo>
                    <a:pt x="1849" y="2943"/>
                  </a:lnTo>
                  <a:lnTo>
                    <a:pt x="0" y="5598"/>
                  </a:lnTo>
                  <a:lnTo>
                    <a:pt x="5344" y="10102"/>
                  </a:lnTo>
                  <a:cubicBezTo>
                    <a:pt x="5736" y="10352"/>
                    <a:pt x="6156" y="10486"/>
                    <a:pt x="6566" y="10486"/>
                  </a:cubicBezTo>
                  <a:cubicBezTo>
                    <a:pt x="7034" y="10486"/>
                    <a:pt x="7488" y="10310"/>
                    <a:pt x="7865" y="9934"/>
                  </a:cubicBezTo>
                  <a:lnTo>
                    <a:pt x="13040" y="4489"/>
                  </a:lnTo>
                  <a:cubicBezTo>
                    <a:pt x="13881" y="3649"/>
                    <a:pt x="14015" y="2372"/>
                    <a:pt x="13444" y="1397"/>
                  </a:cubicBezTo>
                  <a:cubicBezTo>
                    <a:pt x="12937" y="453"/>
                    <a:pt x="12048" y="0"/>
                    <a:pt x="11156" y="0"/>
                  </a:cubicBezTo>
                  <a:close/>
                </a:path>
              </a:pathLst>
            </a:custGeom>
            <a:solidFill>
              <a:srgbClr val="F6E5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833;p31"/>
            <p:cNvSpPr/>
            <p:nvPr/>
          </p:nvSpPr>
          <p:spPr>
            <a:xfrm>
              <a:off x="6106945" y="3870700"/>
              <a:ext cx="178533" cy="304824"/>
            </a:xfrm>
            <a:custGeom>
              <a:avLst/>
              <a:gdLst/>
              <a:ahLst/>
              <a:cxnLst/>
              <a:rect l="l" t="t" r="r" b="b"/>
              <a:pathLst>
                <a:path w="5748" h="9814" extrusionOk="0">
                  <a:moveTo>
                    <a:pt x="5748" y="0"/>
                  </a:moveTo>
                  <a:lnTo>
                    <a:pt x="5748" y="0"/>
                  </a:lnTo>
                  <a:cubicBezTo>
                    <a:pt x="5580" y="168"/>
                    <a:pt x="5445" y="303"/>
                    <a:pt x="5311" y="437"/>
                  </a:cubicBezTo>
                  <a:lnTo>
                    <a:pt x="2387" y="4907"/>
                  </a:lnTo>
                  <a:lnTo>
                    <a:pt x="1" y="3529"/>
                  </a:lnTo>
                  <a:lnTo>
                    <a:pt x="1" y="7999"/>
                  </a:lnTo>
                  <a:lnTo>
                    <a:pt x="1681" y="9411"/>
                  </a:lnTo>
                  <a:cubicBezTo>
                    <a:pt x="1950" y="9545"/>
                    <a:pt x="2219" y="9680"/>
                    <a:pt x="2387" y="9814"/>
                  </a:cubicBezTo>
                  <a:lnTo>
                    <a:pt x="4067" y="3932"/>
                  </a:lnTo>
                  <a:cubicBezTo>
                    <a:pt x="4471" y="2521"/>
                    <a:pt x="5042" y="1277"/>
                    <a:pt x="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834;p31"/>
            <p:cNvSpPr/>
            <p:nvPr/>
          </p:nvSpPr>
          <p:spPr>
            <a:xfrm>
              <a:off x="6175836" y="3779880"/>
              <a:ext cx="439532" cy="506031"/>
            </a:xfrm>
            <a:custGeom>
              <a:avLst/>
              <a:gdLst/>
              <a:ahLst/>
              <a:cxnLst/>
              <a:rect l="l" t="t" r="r" b="b"/>
              <a:pathLst>
                <a:path w="14151" h="16292" extrusionOk="0">
                  <a:moveTo>
                    <a:pt x="9109" y="0"/>
                  </a:moveTo>
                  <a:lnTo>
                    <a:pt x="5042" y="572"/>
                  </a:lnTo>
                  <a:cubicBezTo>
                    <a:pt x="3664" y="2387"/>
                    <a:pt x="2521" y="4605"/>
                    <a:pt x="1849" y="6856"/>
                  </a:cubicBezTo>
                  <a:lnTo>
                    <a:pt x="1" y="13444"/>
                  </a:lnTo>
                  <a:cubicBezTo>
                    <a:pt x="1406" y="14452"/>
                    <a:pt x="4559" y="16292"/>
                    <a:pt x="8376" y="16292"/>
                  </a:cubicBezTo>
                  <a:cubicBezTo>
                    <a:pt x="8759" y="16292"/>
                    <a:pt x="9150" y="16273"/>
                    <a:pt x="9546" y="16233"/>
                  </a:cubicBezTo>
                  <a:cubicBezTo>
                    <a:pt x="11092" y="16099"/>
                    <a:pt x="12470" y="15696"/>
                    <a:pt x="14016" y="14990"/>
                  </a:cubicBezTo>
                  <a:lnTo>
                    <a:pt x="14150" y="7831"/>
                  </a:lnTo>
                  <a:cubicBezTo>
                    <a:pt x="14150" y="5310"/>
                    <a:pt x="13175" y="2924"/>
                    <a:pt x="11361" y="1412"/>
                  </a:cubicBezTo>
                  <a:cubicBezTo>
                    <a:pt x="10655" y="841"/>
                    <a:pt x="9815" y="269"/>
                    <a:pt x="91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835;p31"/>
            <p:cNvSpPr/>
            <p:nvPr/>
          </p:nvSpPr>
          <p:spPr>
            <a:xfrm>
              <a:off x="6446215" y="3823706"/>
              <a:ext cx="169153" cy="460404"/>
            </a:xfrm>
            <a:custGeom>
              <a:avLst/>
              <a:gdLst/>
              <a:ahLst/>
              <a:cxnLst/>
              <a:rect l="l" t="t" r="r" b="b"/>
              <a:pathLst>
                <a:path w="5446" h="14823" extrusionOk="0">
                  <a:moveTo>
                    <a:pt x="2656" y="1"/>
                  </a:moveTo>
                  <a:cubicBezTo>
                    <a:pt x="1546" y="404"/>
                    <a:pt x="706" y="1244"/>
                    <a:pt x="404" y="3496"/>
                  </a:cubicBezTo>
                  <a:cubicBezTo>
                    <a:pt x="0" y="5714"/>
                    <a:pt x="538" y="9075"/>
                    <a:pt x="706" y="11327"/>
                  </a:cubicBezTo>
                  <a:lnTo>
                    <a:pt x="841" y="14822"/>
                  </a:lnTo>
                  <a:cubicBezTo>
                    <a:pt x="2387" y="14688"/>
                    <a:pt x="3765" y="14285"/>
                    <a:pt x="5311" y="13579"/>
                  </a:cubicBezTo>
                  <a:lnTo>
                    <a:pt x="5445" y="6420"/>
                  </a:lnTo>
                  <a:lnTo>
                    <a:pt x="5445" y="6286"/>
                  </a:lnTo>
                  <a:cubicBezTo>
                    <a:pt x="5445" y="3765"/>
                    <a:pt x="4336" y="1513"/>
                    <a:pt x="26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836;p31"/>
            <p:cNvSpPr/>
            <p:nvPr/>
          </p:nvSpPr>
          <p:spPr>
            <a:xfrm>
              <a:off x="6123655" y="4195040"/>
              <a:ext cx="501093" cy="361229"/>
            </a:xfrm>
            <a:custGeom>
              <a:avLst/>
              <a:gdLst/>
              <a:ahLst/>
              <a:cxnLst/>
              <a:rect l="l" t="t" r="r" b="b"/>
              <a:pathLst>
                <a:path w="16133" h="11630" extrusionOk="0">
                  <a:moveTo>
                    <a:pt x="1681" y="1"/>
                  </a:moveTo>
                  <a:lnTo>
                    <a:pt x="303" y="5177"/>
                  </a:lnTo>
                  <a:cubicBezTo>
                    <a:pt x="0" y="5748"/>
                    <a:pt x="303" y="6454"/>
                    <a:pt x="706" y="6991"/>
                  </a:cubicBezTo>
                  <a:cubicBezTo>
                    <a:pt x="1681" y="7832"/>
                    <a:pt x="2521" y="8537"/>
                    <a:pt x="3664" y="9243"/>
                  </a:cubicBezTo>
                  <a:cubicBezTo>
                    <a:pt x="5747" y="10655"/>
                    <a:pt x="8134" y="11629"/>
                    <a:pt x="10654" y="11629"/>
                  </a:cubicBezTo>
                  <a:cubicBezTo>
                    <a:pt x="12066" y="11629"/>
                    <a:pt x="13612" y="11495"/>
                    <a:pt x="14990" y="10789"/>
                  </a:cubicBezTo>
                  <a:cubicBezTo>
                    <a:pt x="15696" y="10487"/>
                    <a:pt x="16133" y="9815"/>
                    <a:pt x="16133" y="9109"/>
                  </a:cubicBezTo>
                  <a:lnTo>
                    <a:pt x="16133" y="8537"/>
                  </a:lnTo>
                  <a:lnTo>
                    <a:pt x="15696" y="1547"/>
                  </a:lnTo>
                  <a:cubicBezTo>
                    <a:pt x="14150" y="2253"/>
                    <a:pt x="12772" y="2656"/>
                    <a:pt x="11226" y="2790"/>
                  </a:cubicBezTo>
                  <a:cubicBezTo>
                    <a:pt x="10830" y="2830"/>
                    <a:pt x="10439" y="2849"/>
                    <a:pt x="10056" y="2849"/>
                  </a:cubicBezTo>
                  <a:cubicBezTo>
                    <a:pt x="6239" y="2849"/>
                    <a:pt x="3086" y="1009"/>
                    <a:pt x="1681" y="1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" name="Google Shape;837;p31"/>
            <p:cNvSpPr/>
            <p:nvPr/>
          </p:nvSpPr>
          <p:spPr>
            <a:xfrm>
              <a:off x="6319893" y="3623306"/>
              <a:ext cx="143063" cy="253078"/>
            </a:xfrm>
            <a:custGeom>
              <a:avLst/>
              <a:gdLst/>
              <a:ahLst/>
              <a:cxnLst/>
              <a:rect l="l" t="t" r="r" b="b"/>
              <a:pathLst>
                <a:path w="4606" h="8148" extrusionOk="0">
                  <a:moveTo>
                    <a:pt x="4067" y="0"/>
                  </a:moveTo>
                  <a:lnTo>
                    <a:pt x="1" y="269"/>
                  </a:lnTo>
                  <a:lnTo>
                    <a:pt x="404" y="5882"/>
                  </a:lnTo>
                  <a:lnTo>
                    <a:pt x="404" y="6285"/>
                  </a:lnTo>
                  <a:cubicBezTo>
                    <a:pt x="560" y="7347"/>
                    <a:pt x="1413" y="8147"/>
                    <a:pt x="2423" y="8147"/>
                  </a:cubicBezTo>
                  <a:cubicBezTo>
                    <a:pt x="2500" y="8147"/>
                    <a:pt x="2577" y="8143"/>
                    <a:pt x="2656" y="8133"/>
                  </a:cubicBezTo>
                  <a:cubicBezTo>
                    <a:pt x="3765" y="7965"/>
                    <a:pt x="4605" y="6991"/>
                    <a:pt x="4471" y="5882"/>
                  </a:cubicBezTo>
                  <a:lnTo>
                    <a:pt x="4471" y="5613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838;p31"/>
            <p:cNvSpPr/>
            <p:nvPr/>
          </p:nvSpPr>
          <p:spPr>
            <a:xfrm>
              <a:off x="5802125" y="4764263"/>
              <a:ext cx="234920" cy="138872"/>
            </a:xfrm>
            <a:custGeom>
              <a:avLst/>
              <a:gdLst/>
              <a:ahLst/>
              <a:cxnLst/>
              <a:rect l="l" t="t" r="r" b="b"/>
              <a:pathLst>
                <a:path w="6420" h="4389" extrusionOk="0">
                  <a:moveTo>
                    <a:pt x="4201" y="1"/>
                  </a:moveTo>
                  <a:lnTo>
                    <a:pt x="2790" y="2084"/>
                  </a:lnTo>
                  <a:lnTo>
                    <a:pt x="404" y="2084"/>
                  </a:lnTo>
                  <a:cubicBezTo>
                    <a:pt x="135" y="2084"/>
                    <a:pt x="0" y="2387"/>
                    <a:pt x="269" y="2521"/>
                  </a:cubicBezTo>
                  <a:lnTo>
                    <a:pt x="2655" y="4202"/>
                  </a:lnTo>
                  <a:cubicBezTo>
                    <a:pt x="2912" y="4322"/>
                    <a:pt x="3162" y="4389"/>
                    <a:pt x="3399" y="4389"/>
                  </a:cubicBezTo>
                  <a:cubicBezTo>
                    <a:pt x="3690" y="4389"/>
                    <a:pt x="3961" y="4289"/>
                    <a:pt x="4201" y="4067"/>
                  </a:cubicBezTo>
                  <a:lnTo>
                    <a:pt x="6420" y="1815"/>
                  </a:lnTo>
                  <a:lnTo>
                    <a:pt x="4201" y="1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839;p31"/>
            <p:cNvSpPr/>
            <p:nvPr/>
          </p:nvSpPr>
          <p:spPr>
            <a:xfrm>
              <a:off x="5950371" y="4370395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347" y="1"/>
                  </a:moveTo>
                  <a:cubicBezTo>
                    <a:pt x="17839" y="1"/>
                    <a:pt x="17322" y="109"/>
                    <a:pt x="16805" y="313"/>
                  </a:cubicBezTo>
                  <a:lnTo>
                    <a:pt x="13713" y="1725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cubicBezTo>
                    <a:pt x="21712" y="2263"/>
                    <a:pt x="21140" y="1154"/>
                    <a:pt x="20031" y="448"/>
                  </a:cubicBezTo>
                  <a:cubicBezTo>
                    <a:pt x="19493" y="143"/>
                    <a:pt x="18927" y="1"/>
                    <a:pt x="18347" y="1"/>
                  </a:cubicBezTo>
                  <a:close/>
                </a:path>
              </a:pathLst>
            </a:custGeom>
            <a:solidFill>
              <a:srgbClr val="758CC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840;p31"/>
            <p:cNvSpPr/>
            <p:nvPr/>
          </p:nvSpPr>
          <p:spPr>
            <a:xfrm>
              <a:off x="6428479" y="4371762"/>
              <a:ext cx="196269" cy="273515"/>
            </a:xfrm>
            <a:custGeom>
              <a:avLst/>
              <a:gdLst/>
              <a:ahLst/>
              <a:cxnLst/>
              <a:rect l="l" t="t" r="r" b="b"/>
              <a:pathLst>
                <a:path w="6319" h="8806" extrusionOk="0">
                  <a:moveTo>
                    <a:pt x="2790" y="0"/>
                  </a:moveTo>
                  <a:cubicBezTo>
                    <a:pt x="2386" y="0"/>
                    <a:pt x="1949" y="0"/>
                    <a:pt x="1546" y="269"/>
                  </a:cubicBezTo>
                  <a:cubicBezTo>
                    <a:pt x="1546" y="2219"/>
                    <a:pt x="1277" y="4202"/>
                    <a:pt x="840" y="6016"/>
                  </a:cubicBezTo>
                  <a:cubicBezTo>
                    <a:pt x="706" y="6857"/>
                    <a:pt x="437" y="7697"/>
                    <a:pt x="135" y="8537"/>
                  </a:cubicBezTo>
                  <a:lnTo>
                    <a:pt x="0" y="8806"/>
                  </a:lnTo>
                  <a:lnTo>
                    <a:pt x="0" y="8806"/>
                  </a:lnTo>
                  <a:lnTo>
                    <a:pt x="975" y="8671"/>
                  </a:lnTo>
                  <a:cubicBezTo>
                    <a:pt x="2252" y="8671"/>
                    <a:pt x="3361" y="8100"/>
                    <a:pt x="4336" y="7394"/>
                  </a:cubicBezTo>
                  <a:cubicBezTo>
                    <a:pt x="5176" y="6554"/>
                    <a:pt x="5882" y="5445"/>
                    <a:pt x="6319" y="4336"/>
                  </a:cubicBezTo>
                  <a:lnTo>
                    <a:pt x="6319" y="3496"/>
                  </a:lnTo>
                  <a:lnTo>
                    <a:pt x="6319" y="2924"/>
                  </a:lnTo>
                  <a:cubicBezTo>
                    <a:pt x="6150" y="1950"/>
                    <a:pt x="5613" y="975"/>
                    <a:pt x="4638" y="404"/>
                  </a:cubicBezTo>
                  <a:cubicBezTo>
                    <a:pt x="4067" y="135"/>
                    <a:pt x="3495" y="0"/>
                    <a:pt x="2958" y="0"/>
                  </a:cubicBez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841;p31"/>
            <p:cNvSpPr/>
            <p:nvPr/>
          </p:nvSpPr>
          <p:spPr>
            <a:xfrm>
              <a:off x="6476498" y="3874086"/>
              <a:ext cx="226552" cy="540508"/>
            </a:xfrm>
            <a:custGeom>
              <a:avLst/>
              <a:gdLst/>
              <a:ahLst/>
              <a:cxnLst/>
              <a:rect l="l" t="t" r="r" b="b"/>
              <a:pathLst>
                <a:path w="7294" h="17402" extrusionOk="0">
                  <a:moveTo>
                    <a:pt x="2720" y="0"/>
                  </a:moveTo>
                  <a:cubicBezTo>
                    <a:pt x="2021" y="0"/>
                    <a:pt x="1314" y="296"/>
                    <a:pt x="840" y="900"/>
                  </a:cubicBezTo>
                  <a:cubicBezTo>
                    <a:pt x="269" y="1740"/>
                    <a:pt x="0" y="2849"/>
                    <a:pt x="403" y="3958"/>
                  </a:cubicBezTo>
                  <a:lnTo>
                    <a:pt x="5445" y="17267"/>
                  </a:lnTo>
                  <a:lnTo>
                    <a:pt x="5445" y="17401"/>
                  </a:lnTo>
                  <a:lnTo>
                    <a:pt x="7293" y="16998"/>
                  </a:lnTo>
                  <a:cubicBezTo>
                    <a:pt x="6856" y="11385"/>
                    <a:pt x="6150" y="5504"/>
                    <a:pt x="4907" y="1572"/>
                  </a:cubicBezTo>
                  <a:cubicBezTo>
                    <a:pt x="4580" y="532"/>
                    <a:pt x="3657" y="0"/>
                    <a:pt x="2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842;p31"/>
            <p:cNvSpPr/>
            <p:nvPr/>
          </p:nvSpPr>
          <p:spPr>
            <a:xfrm>
              <a:off x="6645590" y="4402045"/>
              <a:ext cx="148281" cy="95013"/>
            </a:xfrm>
            <a:custGeom>
              <a:avLst/>
              <a:gdLst/>
              <a:ahLst/>
              <a:cxnLst/>
              <a:rect l="l" t="t" r="r" b="b"/>
              <a:pathLst>
                <a:path w="4774" h="3059" extrusionOk="0">
                  <a:moveTo>
                    <a:pt x="1849" y="0"/>
                  </a:moveTo>
                  <a:lnTo>
                    <a:pt x="1" y="403"/>
                  </a:lnTo>
                  <a:lnTo>
                    <a:pt x="303" y="1546"/>
                  </a:lnTo>
                  <a:cubicBezTo>
                    <a:pt x="572" y="2386"/>
                    <a:pt x="1412" y="3058"/>
                    <a:pt x="2252" y="3058"/>
                  </a:cubicBezTo>
                  <a:lnTo>
                    <a:pt x="4202" y="2386"/>
                  </a:lnTo>
                  <a:cubicBezTo>
                    <a:pt x="4773" y="2218"/>
                    <a:pt x="4773" y="1546"/>
                    <a:pt x="4202" y="1244"/>
                  </a:cubicBezTo>
                  <a:lnTo>
                    <a:pt x="1984" y="538"/>
                  </a:lnTo>
                  <a:cubicBezTo>
                    <a:pt x="1984" y="403"/>
                    <a:pt x="1984" y="135"/>
                    <a:pt x="1849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843;p31"/>
            <p:cNvSpPr/>
            <p:nvPr/>
          </p:nvSpPr>
          <p:spPr>
            <a:xfrm>
              <a:off x="6454570" y="3753790"/>
              <a:ext cx="4193" cy="26122"/>
            </a:xfrm>
            <a:custGeom>
              <a:avLst/>
              <a:gdLst/>
              <a:ahLst/>
              <a:cxnLst/>
              <a:rect l="l" t="t" r="r" b="b"/>
              <a:pathLst>
                <a:path w="135" h="841" extrusionOk="0">
                  <a:moveTo>
                    <a:pt x="0" y="0"/>
                  </a:moveTo>
                  <a:lnTo>
                    <a:pt x="0" y="0"/>
                  </a:lnTo>
                  <a:lnTo>
                    <a:pt x="135" y="840"/>
                  </a:lnTo>
                  <a:lnTo>
                    <a:pt x="135" y="840"/>
                  </a:lnTo>
                  <a:lnTo>
                    <a:pt x="135" y="840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844;p31"/>
            <p:cNvSpPr/>
            <p:nvPr/>
          </p:nvSpPr>
          <p:spPr>
            <a:xfrm>
              <a:off x="6458732" y="3779880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BA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845;p31"/>
            <p:cNvSpPr/>
            <p:nvPr/>
          </p:nvSpPr>
          <p:spPr>
            <a:xfrm>
              <a:off x="6328248" y="3762114"/>
              <a:ext cx="4224" cy="21959"/>
            </a:xfrm>
            <a:custGeom>
              <a:avLst/>
              <a:gdLst/>
              <a:ahLst/>
              <a:cxnLst/>
              <a:rect l="l" t="t" r="r" b="b"/>
              <a:pathLst>
                <a:path w="136" h="707" extrusionOk="0">
                  <a:moveTo>
                    <a:pt x="1" y="1"/>
                  </a:moveTo>
                  <a:lnTo>
                    <a:pt x="135" y="707"/>
                  </a:lnTo>
                  <a:lnTo>
                    <a:pt x="135" y="7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846;p31"/>
            <p:cNvSpPr/>
            <p:nvPr/>
          </p:nvSpPr>
          <p:spPr>
            <a:xfrm>
              <a:off x="6328248" y="3753790"/>
              <a:ext cx="130515" cy="56374"/>
            </a:xfrm>
            <a:custGeom>
              <a:avLst/>
              <a:gdLst/>
              <a:ahLst/>
              <a:cxnLst/>
              <a:rect l="l" t="t" r="r" b="b"/>
              <a:pathLst>
                <a:path w="4202" h="1815" extrusionOk="0">
                  <a:moveTo>
                    <a:pt x="4067" y="0"/>
                  </a:moveTo>
                  <a:cubicBezTo>
                    <a:pt x="2958" y="269"/>
                    <a:pt x="1681" y="269"/>
                    <a:pt x="303" y="269"/>
                  </a:cubicBezTo>
                  <a:lnTo>
                    <a:pt x="1" y="269"/>
                  </a:lnTo>
                  <a:lnTo>
                    <a:pt x="135" y="975"/>
                  </a:lnTo>
                  <a:cubicBezTo>
                    <a:pt x="572" y="1546"/>
                    <a:pt x="1278" y="1815"/>
                    <a:pt x="1984" y="1815"/>
                  </a:cubicBezTo>
                  <a:cubicBezTo>
                    <a:pt x="2656" y="1815"/>
                    <a:pt x="3362" y="1546"/>
                    <a:pt x="4202" y="840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847;p31"/>
            <p:cNvSpPr/>
            <p:nvPr/>
          </p:nvSpPr>
          <p:spPr>
            <a:xfrm>
              <a:off x="5797959" y="2518871"/>
              <a:ext cx="1226595" cy="1243460"/>
            </a:xfrm>
            <a:custGeom>
              <a:avLst/>
              <a:gdLst/>
              <a:ahLst/>
              <a:cxnLst/>
              <a:rect l="l" t="t" r="r" b="b"/>
              <a:pathLst>
                <a:path w="39491" h="40034" extrusionOk="0">
                  <a:moveTo>
                    <a:pt x="19594" y="0"/>
                  </a:moveTo>
                  <a:cubicBezTo>
                    <a:pt x="10083" y="0"/>
                    <a:pt x="1815" y="7125"/>
                    <a:pt x="572" y="16502"/>
                  </a:cubicBezTo>
                  <a:cubicBezTo>
                    <a:pt x="1" y="20300"/>
                    <a:pt x="572" y="23795"/>
                    <a:pt x="1950" y="26887"/>
                  </a:cubicBezTo>
                  <a:cubicBezTo>
                    <a:pt x="2387" y="27996"/>
                    <a:pt x="2656" y="29240"/>
                    <a:pt x="2656" y="30517"/>
                  </a:cubicBezTo>
                  <a:cubicBezTo>
                    <a:pt x="2790" y="31357"/>
                    <a:pt x="2790" y="32063"/>
                    <a:pt x="2656" y="32903"/>
                  </a:cubicBezTo>
                  <a:lnTo>
                    <a:pt x="2656" y="33172"/>
                  </a:lnTo>
                  <a:lnTo>
                    <a:pt x="2656" y="33878"/>
                  </a:lnTo>
                  <a:cubicBezTo>
                    <a:pt x="3361" y="37373"/>
                    <a:pt x="9512" y="39894"/>
                    <a:pt x="16805" y="40028"/>
                  </a:cubicBezTo>
                  <a:cubicBezTo>
                    <a:pt x="16986" y="40032"/>
                    <a:pt x="17166" y="40034"/>
                    <a:pt x="17345" y="40034"/>
                  </a:cubicBezTo>
                  <a:cubicBezTo>
                    <a:pt x="23364" y="40034"/>
                    <a:pt x="27959" y="37855"/>
                    <a:pt x="31223" y="34852"/>
                  </a:cubicBezTo>
                  <a:cubicBezTo>
                    <a:pt x="31660" y="34987"/>
                    <a:pt x="32063" y="34987"/>
                    <a:pt x="32500" y="34987"/>
                  </a:cubicBezTo>
                  <a:cubicBezTo>
                    <a:pt x="35424" y="34987"/>
                    <a:pt x="37945" y="32600"/>
                    <a:pt x="37945" y="29542"/>
                  </a:cubicBezTo>
                  <a:cubicBezTo>
                    <a:pt x="37945" y="28399"/>
                    <a:pt x="37676" y="27425"/>
                    <a:pt x="37104" y="26584"/>
                  </a:cubicBezTo>
                  <a:cubicBezTo>
                    <a:pt x="38079" y="24366"/>
                    <a:pt x="38650" y="22249"/>
                    <a:pt x="38650" y="20569"/>
                  </a:cubicBezTo>
                  <a:cubicBezTo>
                    <a:pt x="39491" y="9646"/>
                    <a:pt x="30820" y="134"/>
                    <a:pt x="19594" y="0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848;p31"/>
            <p:cNvSpPr/>
            <p:nvPr/>
          </p:nvSpPr>
          <p:spPr>
            <a:xfrm>
              <a:off x="5854333" y="3348735"/>
              <a:ext cx="1026164" cy="330945"/>
            </a:xfrm>
            <a:custGeom>
              <a:avLst/>
              <a:gdLst/>
              <a:ahLst/>
              <a:cxnLst/>
              <a:rect l="l" t="t" r="r" b="b"/>
              <a:pathLst>
                <a:path w="33038" h="10655" extrusionOk="0">
                  <a:moveTo>
                    <a:pt x="33038" y="7731"/>
                  </a:moveTo>
                  <a:cubicBezTo>
                    <a:pt x="32365" y="8134"/>
                    <a:pt x="31525" y="8269"/>
                    <a:pt x="30685" y="8269"/>
                  </a:cubicBezTo>
                  <a:cubicBezTo>
                    <a:pt x="30248" y="8269"/>
                    <a:pt x="29845" y="8269"/>
                    <a:pt x="29408" y="8134"/>
                  </a:cubicBezTo>
                  <a:cubicBezTo>
                    <a:pt x="28433" y="9109"/>
                    <a:pt x="27324" y="9949"/>
                    <a:pt x="26047" y="10655"/>
                  </a:cubicBezTo>
                  <a:lnTo>
                    <a:pt x="26047" y="10655"/>
                  </a:lnTo>
                  <a:cubicBezTo>
                    <a:pt x="27324" y="9949"/>
                    <a:pt x="28433" y="9109"/>
                    <a:pt x="29408" y="8134"/>
                  </a:cubicBezTo>
                  <a:cubicBezTo>
                    <a:pt x="29845" y="8269"/>
                    <a:pt x="30248" y="8269"/>
                    <a:pt x="30685" y="8269"/>
                  </a:cubicBezTo>
                  <a:cubicBezTo>
                    <a:pt x="31525" y="8269"/>
                    <a:pt x="32365" y="8134"/>
                    <a:pt x="33038" y="7731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35" y="1"/>
                    <a:pt x="135" y="169"/>
                  </a:cubicBezTo>
                  <a:lnTo>
                    <a:pt x="135" y="303"/>
                  </a:lnTo>
                  <a:lnTo>
                    <a:pt x="135" y="169"/>
                  </a:lnTo>
                  <a:cubicBezTo>
                    <a:pt x="135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2B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849;p31"/>
            <p:cNvSpPr/>
            <p:nvPr/>
          </p:nvSpPr>
          <p:spPr>
            <a:xfrm>
              <a:off x="5854333" y="3127432"/>
              <a:ext cx="1122202" cy="552249"/>
            </a:xfrm>
            <a:custGeom>
              <a:avLst/>
              <a:gdLst/>
              <a:ahLst/>
              <a:cxnLst/>
              <a:rect l="l" t="t" r="r" b="b"/>
              <a:pathLst>
                <a:path w="36130" h="17780" extrusionOk="0">
                  <a:moveTo>
                    <a:pt x="6151" y="1547"/>
                  </a:moveTo>
                  <a:cubicBezTo>
                    <a:pt x="5613" y="2925"/>
                    <a:pt x="4067" y="5042"/>
                    <a:pt x="2387" y="5042"/>
                  </a:cubicBezTo>
                  <a:cubicBezTo>
                    <a:pt x="2118" y="5042"/>
                    <a:pt x="1681" y="5042"/>
                    <a:pt x="1412" y="4773"/>
                  </a:cubicBezTo>
                  <a:cubicBezTo>
                    <a:pt x="1109" y="5614"/>
                    <a:pt x="706" y="6588"/>
                    <a:pt x="0" y="7126"/>
                  </a:cubicBezTo>
                  <a:cubicBezTo>
                    <a:pt x="0" y="7126"/>
                    <a:pt x="135" y="7126"/>
                    <a:pt x="135" y="7294"/>
                  </a:cubicBezTo>
                  <a:lnTo>
                    <a:pt x="135" y="7428"/>
                  </a:lnTo>
                  <a:cubicBezTo>
                    <a:pt x="1815" y="6151"/>
                    <a:pt x="4201" y="4605"/>
                    <a:pt x="7159" y="3496"/>
                  </a:cubicBezTo>
                  <a:cubicBezTo>
                    <a:pt x="6588" y="2925"/>
                    <a:pt x="6722" y="2387"/>
                    <a:pt x="6151" y="1547"/>
                  </a:cubicBezTo>
                  <a:close/>
                  <a:moveTo>
                    <a:pt x="20166" y="1"/>
                  </a:moveTo>
                  <a:cubicBezTo>
                    <a:pt x="19594" y="841"/>
                    <a:pt x="18922" y="1547"/>
                    <a:pt x="18216" y="2253"/>
                  </a:cubicBezTo>
                  <a:cubicBezTo>
                    <a:pt x="18754" y="2253"/>
                    <a:pt x="19191" y="2522"/>
                    <a:pt x="19762" y="2656"/>
                  </a:cubicBezTo>
                  <a:cubicBezTo>
                    <a:pt x="23258" y="3933"/>
                    <a:pt x="25778" y="6991"/>
                    <a:pt x="26484" y="10789"/>
                  </a:cubicBezTo>
                  <a:cubicBezTo>
                    <a:pt x="26753" y="12739"/>
                    <a:pt x="26887" y="15259"/>
                    <a:pt x="26047" y="17780"/>
                  </a:cubicBezTo>
                  <a:cubicBezTo>
                    <a:pt x="27324" y="17074"/>
                    <a:pt x="28433" y="16234"/>
                    <a:pt x="29408" y="15259"/>
                  </a:cubicBezTo>
                  <a:cubicBezTo>
                    <a:pt x="29845" y="15394"/>
                    <a:pt x="30248" y="15394"/>
                    <a:pt x="30685" y="15394"/>
                  </a:cubicBezTo>
                  <a:cubicBezTo>
                    <a:pt x="31525" y="15394"/>
                    <a:pt x="32365" y="15259"/>
                    <a:pt x="33038" y="14856"/>
                  </a:cubicBezTo>
                  <a:cubicBezTo>
                    <a:pt x="34886" y="14016"/>
                    <a:pt x="36130" y="12033"/>
                    <a:pt x="36130" y="9949"/>
                  </a:cubicBezTo>
                  <a:cubicBezTo>
                    <a:pt x="36130" y="9378"/>
                    <a:pt x="35995" y="8806"/>
                    <a:pt x="35861" y="8269"/>
                  </a:cubicBezTo>
                  <a:cubicBezTo>
                    <a:pt x="34718" y="7832"/>
                    <a:pt x="34449" y="6286"/>
                    <a:pt x="33038" y="6017"/>
                  </a:cubicBezTo>
                  <a:cubicBezTo>
                    <a:pt x="32769" y="5882"/>
                    <a:pt x="32500" y="5882"/>
                    <a:pt x="32197" y="5882"/>
                  </a:cubicBezTo>
                  <a:cubicBezTo>
                    <a:pt x="31088" y="5882"/>
                    <a:pt x="30248" y="6286"/>
                    <a:pt x="29408" y="6857"/>
                  </a:cubicBezTo>
                  <a:cubicBezTo>
                    <a:pt x="28837" y="7126"/>
                    <a:pt x="28299" y="7294"/>
                    <a:pt x="27862" y="7294"/>
                  </a:cubicBezTo>
                  <a:cubicBezTo>
                    <a:pt x="27022" y="7294"/>
                    <a:pt x="26316" y="6857"/>
                    <a:pt x="25644" y="6017"/>
                  </a:cubicBezTo>
                  <a:cubicBezTo>
                    <a:pt x="25072" y="5042"/>
                    <a:pt x="25072" y="3933"/>
                    <a:pt x="25072" y="2925"/>
                  </a:cubicBezTo>
                  <a:cubicBezTo>
                    <a:pt x="25207" y="2387"/>
                    <a:pt x="25207" y="1816"/>
                    <a:pt x="25341" y="1412"/>
                  </a:cubicBezTo>
                  <a:lnTo>
                    <a:pt x="25341" y="1412"/>
                  </a:lnTo>
                  <a:cubicBezTo>
                    <a:pt x="25072" y="2085"/>
                    <a:pt x="24367" y="2522"/>
                    <a:pt x="23392" y="2522"/>
                  </a:cubicBezTo>
                  <a:cubicBezTo>
                    <a:pt x="21980" y="2522"/>
                    <a:pt x="20166" y="1681"/>
                    <a:pt x="20166" y="270"/>
                  </a:cubicBezTo>
                  <a:lnTo>
                    <a:pt x="20166" y="1"/>
                  </a:lnTo>
                  <a:close/>
                </a:path>
              </a:pathLst>
            </a:custGeom>
            <a:solidFill>
              <a:srgbClr val="895C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850;p31"/>
            <p:cNvSpPr/>
            <p:nvPr/>
          </p:nvSpPr>
          <p:spPr>
            <a:xfrm>
              <a:off x="5641385" y="2381306"/>
              <a:ext cx="1491724" cy="1007776"/>
            </a:xfrm>
            <a:custGeom>
              <a:avLst/>
              <a:gdLst/>
              <a:ahLst/>
              <a:cxnLst/>
              <a:rect l="l" t="t" r="r" b="b"/>
              <a:pathLst>
                <a:path w="48027" h="32446" extrusionOk="0">
                  <a:moveTo>
                    <a:pt x="22214" y="0"/>
                  </a:moveTo>
                  <a:cubicBezTo>
                    <a:pt x="21954" y="0"/>
                    <a:pt x="21689" y="15"/>
                    <a:pt x="21409" y="60"/>
                  </a:cubicBezTo>
                  <a:cubicBezTo>
                    <a:pt x="21006" y="228"/>
                    <a:pt x="20569" y="228"/>
                    <a:pt x="20165" y="497"/>
                  </a:cubicBezTo>
                  <a:cubicBezTo>
                    <a:pt x="19897" y="766"/>
                    <a:pt x="19594" y="1337"/>
                    <a:pt x="19460" y="1471"/>
                  </a:cubicBezTo>
                  <a:cubicBezTo>
                    <a:pt x="18351" y="2177"/>
                    <a:pt x="15830" y="2177"/>
                    <a:pt x="14284" y="2749"/>
                  </a:cubicBezTo>
                  <a:cubicBezTo>
                    <a:pt x="13309" y="3152"/>
                    <a:pt x="8974" y="6782"/>
                    <a:pt x="10923" y="7790"/>
                  </a:cubicBezTo>
                  <a:cubicBezTo>
                    <a:pt x="9948" y="9033"/>
                    <a:pt x="8133" y="9033"/>
                    <a:pt x="6856" y="10008"/>
                  </a:cubicBezTo>
                  <a:cubicBezTo>
                    <a:pt x="5882" y="10714"/>
                    <a:pt x="4336" y="12831"/>
                    <a:pt x="6016" y="13503"/>
                  </a:cubicBezTo>
                  <a:cubicBezTo>
                    <a:pt x="5310" y="14209"/>
                    <a:pt x="4336" y="14344"/>
                    <a:pt x="3496" y="15049"/>
                  </a:cubicBezTo>
                  <a:cubicBezTo>
                    <a:pt x="2790" y="15755"/>
                    <a:pt x="2521" y="16730"/>
                    <a:pt x="2252" y="17704"/>
                  </a:cubicBezTo>
                  <a:cubicBezTo>
                    <a:pt x="1973" y="18478"/>
                    <a:pt x="1011" y="21987"/>
                    <a:pt x="2382" y="21987"/>
                  </a:cubicBezTo>
                  <a:cubicBezTo>
                    <a:pt x="2500" y="21987"/>
                    <a:pt x="2635" y="21961"/>
                    <a:pt x="2790" y="21906"/>
                  </a:cubicBezTo>
                  <a:lnTo>
                    <a:pt x="2790" y="21906"/>
                  </a:lnTo>
                  <a:cubicBezTo>
                    <a:pt x="975" y="22611"/>
                    <a:pt x="0" y="25569"/>
                    <a:pt x="706" y="27249"/>
                  </a:cubicBezTo>
                  <a:cubicBezTo>
                    <a:pt x="1244" y="28224"/>
                    <a:pt x="1950" y="28795"/>
                    <a:pt x="3092" y="28795"/>
                  </a:cubicBezTo>
                  <a:cubicBezTo>
                    <a:pt x="3198" y="28831"/>
                    <a:pt x="3325" y="28847"/>
                    <a:pt x="3462" y="28847"/>
                  </a:cubicBezTo>
                  <a:cubicBezTo>
                    <a:pt x="3846" y="28847"/>
                    <a:pt x="4307" y="28716"/>
                    <a:pt x="4605" y="28493"/>
                  </a:cubicBezTo>
                  <a:cubicBezTo>
                    <a:pt x="4605" y="29199"/>
                    <a:pt x="4773" y="29770"/>
                    <a:pt x="5042" y="30308"/>
                  </a:cubicBezTo>
                  <a:cubicBezTo>
                    <a:pt x="5431" y="31013"/>
                    <a:pt x="5851" y="31293"/>
                    <a:pt x="6256" y="31293"/>
                  </a:cubicBezTo>
                  <a:cubicBezTo>
                    <a:pt x="7145" y="31293"/>
                    <a:pt x="7968" y="29949"/>
                    <a:pt x="8268" y="28795"/>
                  </a:cubicBezTo>
                  <a:cubicBezTo>
                    <a:pt x="8578" y="28972"/>
                    <a:pt x="8892" y="29049"/>
                    <a:pt x="9203" y="29049"/>
                  </a:cubicBezTo>
                  <a:cubicBezTo>
                    <a:pt x="10854" y="29049"/>
                    <a:pt x="12441" y="26869"/>
                    <a:pt x="13007" y="25569"/>
                  </a:cubicBezTo>
                  <a:cubicBezTo>
                    <a:pt x="13713" y="26544"/>
                    <a:pt x="13309" y="27518"/>
                    <a:pt x="14855" y="27787"/>
                  </a:cubicBezTo>
                  <a:cubicBezTo>
                    <a:pt x="15083" y="27859"/>
                    <a:pt x="15332" y="27893"/>
                    <a:pt x="15592" y="27893"/>
                  </a:cubicBezTo>
                  <a:cubicBezTo>
                    <a:pt x="16906" y="27893"/>
                    <a:pt x="18534" y="27038"/>
                    <a:pt x="19460" y="25972"/>
                  </a:cubicBezTo>
                  <a:lnTo>
                    <a:pt x="19460" y="25972"/>
                  </a:lnTo>
                  <a:cubicBezTo>
                    <a:pt x="19191" y="26544"/>
                    <a:pt x="18888" y="27384"/>
                    <a:pt x="19191" y="27653"/>
                  </a:cubicBezTo>
                  <a:cubicBezTo>
                    <a:pt x="19464" y="28079"/>
                    <a:pt x="19996" y="28220"/>
                    <a:pt x="20547" y="28220"/>
                  </a:cubicBezTo>
                  <a:cubicBezTo>
                    <a:pt x="21082" y="28220"/>
                    <a:pt x="21633" y="28087"/>
                    <a:pt x="21980" y="27955"/>
                  </a:cubicBezTo>
                  <a:cubicBezTo>
                    <a:pt x="24098" y="27249"/>
                    <a:pt x="25778" y="25838"/>
                    <a:pt x="27022" y="24023"/>
                  </a:cubicBezTo>
                  <a:lnTo>
                    <a:pt x="27022" y="24023"/>
                  </a:lnTo>
                  <a:cubicBezTo>
                    <a:pt x="26852" y="25530"/>
                    <a:pt x="28679" y="26474"/>
                    <a:pt x="30227" y="26474"/>
                  </a:cubicBezTo>
                  <a:cubicBezTo>
                    <a:pt x="31130" y="26474"/>
                    <a:pt x="31937" y="26153"/>
                    <a:pt x="32197" y="25434"/>
                  </a:cubicBezTo>
                  <a:lnTo>
                    <a:pt x="32197" y="25434"/>
                  </a:lnTo>
                  <a:cubicBezTo>
                    <a:pt x="32063" y="26678"/>
                    <a:pt x="31660" y="28627"/>
                    <a:pt x="32500" y="30039"/>
                  </a:cubicBezTo>
                  <a:cubicBezTo>
                    <a:pt x="33185" y="30911"/>
                    <a:pt x="33922" y="31296"/>
                    <a:pt x="34718" y="31296"/>
                  </a:cubicBezTo>
                  <a:cubicBezTo>
                    <a:pt x="35210" y="31296"/>
                    <a:pt x="35725" y="31149"/>
                    <a:pt x="36264" y="30879"/>
                  </a:cubicBezTo>
                  <a:cubicBezTo>
                    <a:pt x="37110" y="30341"/>
                    <a:pt x="37975" y="29900"/>
                    <a:pt x="38949" y="29900"/>
                  </a:cubicBezTo>
                  <a:cubicBezTo>
                    <a:pt x="39253" y="29900"/>
                    <a:pt x="39566" y="29943"/>
                    <a:pt x="39894" y="30039"/>
                  </a:cubicBezTo>
                  <a:cubicBezTo>
                    <a:pt x="41440" y="30308"/>
                    <a:pt x="41742" y="32291"/>
                    <a:pt x="43254" y="32425"/>
                  </a:cubicBezTo>
                  <a:cubicBezTo>
                    <a:pt x="43343" y="32439"/>
                    <a:pt x="43432" y="32446"/>
                    <a:pt x="43520" y="32446"/>
                  </a:cubicBezTo>
                  <a:cubicBezTo>
                    <a:pt x="45121" y="32446"/>
                    <a:pt x="46716" y="30235"/>
                    <a:pt x="45506" y="28930"/>
                  </a:cubicBezTo>
                  <a:cubicBezTo>
                    <a:pt x="47321" y="28493"/>
                    <a:pt x="48027" y="25972"/>
                    <a:pt x="47758" y="24292"/>
                  </a:cubicBezTo>
                  <a:cubicBezTo>
                    <a:pt x="47624" y="23888"/>
                    <a:pt x="47758" y="23754"/>
                    <a:pt x="47624" y="23317"/>
                  </a:cubicBezTo>
                  <a:cubicBezTo>
                    <a:pt x="47321" y="23048"/>
                    <a:pt x="46615" y="23048"/>
                    <a:pt x="46615" y="22746"/>
                  </a:cubicBezTo>
                  <a:cubicBezTo>
                    <a:pt x="46481" y="22342"/>
                    <a:pt x="47456" y="20931"/>
                    <a:pt x="47456" y="20393"/>
                  </a:cubicBezTo>
                  <a:cubicBezTo>
                    <a:pt x="47888" y="18166"/>
                    <a:pt x="47334" y="12258"/>
                    <a:pt x="44200" y="12258"/>
                  </a:cubicBezTo>
                  <a:cubicBezTo>
                    <a:pt x="44166" y="12258"/>
                    <a:pt x="44130" y="12258"/>
                    <a:pt x="44095" y="12260"/>
                  </a:cubicBezTo>
                  <a:cubicBezTo>
                    <a:pt x="44095" y="10311"/>
                    <a:pt x="42145" y="7924"/>
                    <a:pt x="40734" y="6647"/>
                  </a:cubicBezTo>
                  <a:cubicBezTo>
                    <a:pt x="39894" y="5807"/>
                    <a:pt x="39490" y="5941"/>
                    <a:pt x="38516" y="5673"/>
                  </a:cubicBezTo>
                  <a:cubicBezTo>
                    <a:pt x="37373" y="5404"/>
                    <a:pt x="37944" y="5269"/>
                    <a:pt x="37239" y="4127"/>
                  </a:cubicBezTo>
                  <a:cubicBezTo>
                    <a:pt x="36527" y="2605"/>
                    <a:pt x="33432" y="994"/>
                    <a:pt x="31042" y="994"/>
                  </a:cubicBezTo>
                  <a:cubicBezTo>
                    <a:pt x="30159" y="994"/>
                    <a:pt x="29372" y="1214"/>
                    <a:pt x="28836" y="1740"/>
                  </a:cubicBezTo>
                  <a:cubicBezTo>
                    <a:pt x="27727" y="60"/>
                    <a:pt x="25610" y="60"/>
                    <a:pt x="23795" y="60"/>
                  </a:cubicBezTo>
                  <a:cubicBezTo>
                    <a:pt x="23235" y="60"/>
                    <a:pt x="22735" y="0"/>
                    <a:pt x="22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851;p31"/>
            <p:cNvSpPr/>
            <p:nvPr/>
          </p:nvSpPr>
          <p:spPr>
            <a:xfrm>
              <a:off x="5715495" y="3061677"/>
              <a:ext cx="8386" cy="5249"/>
            </a:xfrm>
            <a:custGeom>
              <a:avLst/>
              <a:gdLst/>
              <a:ahLst/>
              <a:cxnLst/>
              <a:rect l="l" t="t" r="r" b="b"/>
              <a:pathLst>
                <a:path w="270" h="169" extrusionOk="0">
                  <a:moveTo>
                    <a:pt x="269" y="1"/>
                  </a:moveTo>
                  <a:cubicBezTo>
                    <a:pt x="135" y="1"/>
                    <a:pt x="0" y="169"/>
                    <a:pt x="0" y="169"/>
                  </a:cubicBezTo>
                  <a:cubicBezTo>
                    <a:pt x="0" y="169"/>
                    <a:pt x="135" y="169"/>
                    <a:pt x="269" y="1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852;p31"/>
            <p:cNvSpPr/>
            <p:nvPr/>
          </p:nvSpPr>
          <p:spPr>
            <a:xfrm>
              <a:off x="6324086" y="3197379"/>
              <a:ext cx="96069" cy="52243"/>
            </a:xfrm>
            <a:custGeom>
              <a:avLst/>
              <a:gdLst/>
              <a:ahLst/>
              <a:cxnLst/>
              <a:rect l="l" t="t" r="r" b="b"/>
              <a:pathLst>
                <a:path w="3093" h="1682" extrusionOk="0">
                  <a:moveTo>
                    <a:pt x="3092" y="1"/>
                  </a:moveTo>
                  <a:lnTo>
                    <a:pt x="3092" y="1"/>
                  </a:lnTo>
                  <a:cubicBezTo>
                    <a:pt x="2118" y="673"/>
                    <a:pt x="1109" y="1244"/>
                    <a:pt x="0" y="1681"/>
                  </a:cubicBezTo>
                  <a:cubicBezTo>
                    <a:pt x="1109" y="1244"/>
                    <a:pt x="2252" y="673"/>
                    <a:pt x="3092" y="1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853;p31"/>
            <p:cNvSpPr/>
            <p:nvPr/>
          </p:nvSpPr>
          <p:spPr>
            <a:xfrm>
              <a:off x="6420124" y="3127432"/>
              <a:ext cx="221334" cy="78334"/>
            </a:xfrm>
            <a:custGeom>
              <a:avLst/>
              <a:gdLst/>
              <a:ahLst/>
              <a:cxnLst/>
              <a:rect l="l" t="t" r="r" b="b"/>
              <a:pathLst>
                <a:path w="7126" h="2522" extrusionOk="0">
                  <a:moveTo>
                    <a:pt x="1950" y="270"/>
                  </a:moveTo>
                  <a:cubicBezTo>
                    <a:pt x="1950" y="1681"/>
                    <a:pt x="3764" y="2522"/>
                    <a:pt x="5176" y="2522"/>
                  </a:cubicBezTo>
                  <a:cubicBezTo>
                    <a:pt x="6151" y="2522"/>
                    <a:pt x="6856" y="2085"/>
                    <a:pt x="7125" y="1412"/>
                  </a:cubicBezTo>
                  <a:lnTo>
                    <a:pt x="7125" y="1412"/>
                  </a:lnTo>
                  <a:cubicBezTo>
                    <a:pt x="6856" y="2085"/>
                    <a:pt x="6151" y="2522"/>
                    <a:pt x="5176" y="2522"/>
                  </a:cubicBezTo>
                  <a:cubicBezTo>
                    <a:pt x="3764" y="2522"/>
                    <a:pt x="1950" y="1681"/>
                    <a:pt x="1950" y="270"/>
                  </a:cubicBezTo>
                  <a:close/>
                  <a:moveTo>
                    <a:pt x="1950" y="1"/>
                  </a:moveTo>
                  <a:cubicBezTo>
                    <a:pt x="1378" y="841"/>
                    <a:pt x="706" y="1547"/>
                    <a:pt x="0" y="2253"/>
                  </a:cubicBezTo>
                  <a:lnTo>
                    <a:pt x="0" y="2253"/>
                  </a:lnTo>
                  <a:cubicBezTo>
                    <a:pt x="706" y="1547"/>
                    <a:pt x="1378" y="841"/>
                    <a:pt x="195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854;p31"/>
            <p:cNvSpPr/>
            <p:nvPr/>
          </p:nvSpPr>
          <p:spPr>
            <a:xfrm>
              <a:off x="6119462" y="3187999"/>
              <a:ext cx="126353" cy="61623"/>
            </a:xfrm>
            <a:custGeom>
              <a:avLst/>
              <a:gdLst/>
              <a:ahLst/>
              <a:cxnLst/>
              <a:rect l="l" t="t" r="r" b="b"/>
              <a:pathLst>
                <a:path w="4068" h="1984" extrusionOk="0">
                  <a:moveTo>
                    <a:pt x="3933" y="0"/>
                  </a:moveTo>
                  <a:cubicBezTo>
                    <a:pt x="3093" y="1143"/>
                    <a:pt x="1413" y="1983"/>
                    <a:pt x="1" y="1983"/>
                  </a:cubicBezTo>
                  <a:cubicBezTo>
                    <a:pt x="1413" y="1983"/>
                    <a:pt x="3093" y="1143"/>
                    <a:pt x="4068" y="0"/>
                  </a:cubicBez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855;p31"/>
            <p:cNvSpPr/>
            <p:nvPr/>
          </p:nvSpPr>
          <p:spPr>
            <a:xfrm>
              <a:off x="5854333" y="3344573"/>
              <a:ext cx="31" cy="4193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0"/>
                  </a:moveTo>
                  <a:lnTo>
                    <a:pt x="0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A992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856;p31"/>
            <p:cNvSpPr/>
            <p:nvPr/>
          </p:nvSpPr>
          <p:spPr>
            <a:xfrm>
              <a:off x="5854333" y="3276272"/>
              <a:ext cx="43639" cy="72494"/>
            </a:xfrm>
            <a:custGeom>
              <a:avLst/>
              <a:gdLst/>
              <a:ahLst/>
              <a:cxnLst/>
              <a:rect l="l" t="t" r="r" b="b"/>
              <a:pathLst>
                <a:path w="1405" h="2334" extrusionOk="0">
                  <a:moveTo>
                    <a:pt x="1405" y="1"/>
                  </a:moveTo>
                  <a:lnTo>
                    <a:pt x="1405" y="1"/>
                  </a:lnTo>
                  <a:cubicBezTo>
                    <a:pt x="1103" y="837"/>
                    <a:pt x="701" y="1799"/>
                    <a:pt x="0" y="2199"/>
                  </a:cubicBezTo>
                  <a:lnTo>
                    <a:pt x="0" y="2334"/>
                  </a:lnTo>
                  <a:cubicBezTo>
                    <a:pt x="701" y="1800"/>
                    <a:pt x="1103" y="837"/>
                    <a:pt x="1405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857;p31"/>
            <p:cNvSpPr/>
            <p:nvPr/>
          </p:nvSpPr>
          <p:spPr>
            <a:xfrm>
              <a:off x="5659120" y="3179644"/>
              <a:ext cx="1465664" cy="208817"/>
            </a:xfrm>
            <a:custGeom>
              <a:avLst/>
              <a:gdLst/>
              <a:ahLst/>
              <a:cxnLst/>
              <a:rect l="l" t="t" r="r" b="b"/>
              <a:pathLst>
                <a:path w="47188" h="6723" extrusionOk="0">
                  <a:moveTo>
                    <a:pt x="45372" y="4470"/>
                  </a:moveTo>
                  <a:cubicBezTo>
                    <a:pt x="45204" y="5613"/>
                    <a:pt x="44095" y="6722"/>
                    <a:pt x="42986" y="6722"/>
                  </a:cubicBezTo>
                  <a:lnTo>
                    <a:pt x="42683" y="6722"/>
                  </a:lnTo>
                  <a:cubicBezTo>
                    <a:pt x="42549" y="6722"/>
                    <a:pt x="42280" y="6722"/>
                    <a:pt x="42146" y="6588"/>
                  </a:cubicBezTo>
                  <a:lnTo>
                    <a:pt x="42146" y="6588"/>
                  </a:lnTo>
                  <a:cubicBezTo>
                    <a:pt x="42280" y="6722"/>
                    <a:pt x="42549" y="6722"/>
                    <a:pt x="42683" y="6722"/>
                  </a:cubicBezTo>
                  <a:lnTo>
                    <a:pt x="42986" y="6722"/>
                  </a:lnTo>
                  <a:cubicBezTo>
                    <a:pt x="44095" y="6722"/>
                    <a:pt x="45204" y="5613"/>
                    <a:pt x="45372" y="4470"/>
                  </a:cubicBezTo>
                  <a:close/>
                  <a:moveTo>
                    <a:pt x="1" y="135"/>
                  </a:moveTo>
                  <a:cubicBezTo>
                    <a:pt x="1" y="706"/>
                    <a:pt x="1" y="1109"/>
                    <a:pt x="135" y="1546"/>
                  </a:cubicBezTo>
                  <a:cubicBezTo>
                    <a:pt x="673" y="2521"/>
                    <a:pt x="1379" y="3092"/>
                    <a:pt x="2521" y="3092"/>
                  </a:cubicBezTo>
                  <a:lnTo>
                    <a:pt x="2656" y="3092"/>
                  </a:lnTo>
                  <a:cubicBezTo>
                    <a:pt x="3059" y="3092"/>
                    <a:pt x="3630" y="3092"/>
                    <a:pt x="4034" y="2790"/>
                  </a:cubicBezTo>
                  <a:lnTo>
                    <a:pt x="4034" y="2790"/>
                  </a:lnTo>
                  <a:cubicBezTo>
                    <a:pt x="3630" y="3092"/>
                    <a:pt x="3059" y="3092"/>
                    <a:pt x="2656" y="3092"/>
                  </a:cubicBezTo>
                  <a:lnTo>
                    <a:pt x="2521" y="3092"/>
                  </a:lnTo>
                  <a:cubicBezTo>
                    <a:pt x="1379" y="3092"/>
                    <a:pt x="673" y="2521"/>
                    <a:pt x="135" y="1546"/>
                  </a:cubicBezTo>
                  <a:cubicBezTo>
                    <a:pt x="1" y="1109"/>
                    <a:pt x="1" y="706"/>
                    <a:pt x="1" y="135"/>
                  </a:cubicBezTo>
                  <a:close/>
                  <a:moveTo>
                    <a:pt x="47187" y="0"/>
                  </a:moveTo>
                  <a:cubicBezTo>
                    <a:pt x="47053" y="1412"/>
                    <a:pt x="46347" y="2924"/>
                    <a:pt x="44935" y="3227"/>
                  </a:cubicBezTo>
                  <a:lnTo>
                    <a:pt x="44935" y="3227"/>
                  </a:lnTo>
                  <a:cubicBezTo>
                    <a:pt x="46347" y="2924"/>
                    <a:pt x="47053" y="1412"/>
                    <a:pt x="47187" y="0"/>
                  </a:cubicBezTo>
                  <a:close/>
                </a:path>
              </a:pathLst>
            </a:custGeom>
            <a:solidFill>
              <a:srgbClr val="CDC4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858;p31"/>
            <p:cNvSpPr/>
            <p:nvPr/>
          </p:nvSpPr>
          <p:spPr>
            <a:xfrm>
              <a:off x="6968149" y="3384237"/>
              <a:ext cx="31" cy="31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865F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859;p31"/>
            <p:cNvSpPr/>
            <p:nvPr/>
          </p:nvSpPr>
          <p:spPr>
            <a:xfrm>
              <a:off x="6880497" y="3314289"/>
              <a:ext cx="87683" cy="69978"/>
            </a:xfrm>
            <a:custGeom>
              <a:avLst/>
              <a:gdLst/>
              <a:ahLst/>
              <a:cxnLst/>
              <a:rect l="l" t="t" r="r" b="b"/>
              <a:pathLst>
                <a:path w="2823" h="2253" extrusionOk="0">
                  <a:moveTo>
                    <a:pt x="0" y="1"/>
                  </a:moveTo>
                  <a:cubicBezTo>
                    <a:pt x="1411" y="270"/>
                    <a:pt x="1680" y="1816"/>
                    <a:pt x="2823" y="2253"/>
                  </a:cubicBezTo>
                  <a:cubicBezTo>
                    <a:pt x="1680" y="1681"/>
                    <a:pt x="1411" y="270"/>
                    <a:pt x="0" y="1"/>
                  </a:cubicBezTo>
                  <a:close/>
                </a:path>
              </a:pathLst>
            </a:custGeom>
            <a:solidFill>
              <a:srgbClr val="6E47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860;p31"/>
            <p:cNvSpPr/>
            <p:nvPr/>
          </p:nvSpPr>
          <p:spPr>
            <a:xfrm>
              <a:off x="5659120" y="2836212"/>
              <a:ext cx="1465664" cy="552249"/>
            </a:xfrm>
            <a:custGeom>
              <a:avLst/>
              <a:gdLst/>
              <a:ahLst/>
              <a:cxnLst/>
              <a:rect l="l" t="t" r="r" b="b"/>
              <a:pathLst>
                <a:path w="47188" h="17780" extrusionOk="0">
                  <a:moveTo>
                    <a:pt x="2084" y="7260"/>
                  </a:moveTo>
                  <a:cubicBezTo>
                    <a:pt x="2009" y="7294"/>
                    <a:pt x="1935" y="7334"/>
                    <a:pt x="1862" y="7377"/>
                  </a:cubicBezTo>
                  <a:lnTo>
                    <a:pt x="1862" y="7377"/>
                  </a:lnTo>
                  <a:cubicBezTo>
                    <a:pt x="1913" y="7328"/>
                    <a:pt x="1999" y="7260"/>
                    <a:pt x="2084" y="7260"/>
                  </a:cubicBezTo>
                  <a:close/>
                  <a:moveTo>
                    <a:pt x="28837" y="0"/>
                  </a:moveTo>
                  <a:cubicBezTo>
                    <a:pt x="28568" y="0"/>
                    <a:pt x="28400" y="0"/>
                    <a:pt x="28265" y="135"/>
                  </a:cubicBezTo>
                  <a:cubicBezTo>
                    <a:pt x="27156" y="1546"/>
                    <a:pt x="25745" y="2521"/>
                    <a:pt x="24064" y="3058"/>
                  </a:cubicBezTo>
                  <a:cubicBezTo>
                    <a:pt x="23661" y="3058"/>
                    <a:pt x="23090" y="3361"/>
                    <a:pt x="22518" y="3361"/>
                  </a:cubicBezTo>
                  <a:cubicBezTo>
                    <a:pt x="21981" y="3361"/>
                    <a:pt x="21544" y="3227"/>
                    <a:pt x="21275" y="2790"/>
                  </a:cubicBezTo>
                  <a:lnTo>
                    <a:pt x="21275" y="2655"/>
                  </a:lnTo>
                  <a:cubicBezTo>
                    <a:pt x="21140" y="2386"/>
                    <a:pt x="20838" y="2084"/>
                    <a:pt x="20569" y="2084"/>
                  </a:cubicBezTo>
                  <a:cubicBezTo>
                    <a:pt x="20435" y="2084"/>
                    <a:pt x="20300" y="2084"/>
                    <a:pt x="20166" y="2218"/>
                  </a:cubicBezTo>
                  <a:cubicBezTo>
                    <a:pt x="19326" y="2655"/>
                    <a:pt x="18317" y="3058"/>
                    <a:pt x="17477" y="3058"/>
                  </a:cubicBezTo>
                  <a:cubicBezTo>
                    <a:pt x="17343" y="3058"/>
                    <a:pt x="17074" y="2924"/>
                    <a:pt x="16939" y="2924"/>
                  </a:cubicBezTo>
                  <a:cubicBezTo>
                    <a:pt x="16099" y="2790"/>
                    <a:pt x="15797" y="2386"/>
                    <a:pt x="15662" y="2084"/>
                  </a:cubicBezTo>
                  <a:cubicBezTo>
                    <a:pt x="15528" y="1815"/>
                    <a:pt x="15259" y="1681"/>
                    <a:pt x="14956" y="1681"/>
                  </a:cubicBezTo>
                  <a:cubicBezTo>
                    <a:pt x="14822" y="1681"/>
                    <a:pt x="14553" y="1681"/>
                    <a:pt x="14419" y="1949"/>
                  </a:cubicBezTo>
                  <a:cubicBezTo>
                    <a:pt x="13847" y="2790"/>
                    <a:pt x="13007" y="3630"/>
                    <a:pt x="12032" y="4067"/>
                  </a:cubicBezTo>
                  <a:cubicBezTo>
                    <a:pt x="11058" y="4336"/>
                    <a:pt x="10083" y="4907"/>
                    <a:pt x="9377" y="5747"/>
                  </a:cubicBezTo>
                  <a:cubicBezTo>
                    <a:pt x="9075" y="6150"/>
                    <a:pt x="8672" y="6419"/>
                    <a:pt x="8403" y="6419"/>
                  </a:cubicBezTo>
                  <a:cubicBezTo>
                    <a:pt x="7966" y="6419"/>
                    <a:pt x="7562" y="6150"/>
                    <a:pt x="7126" y="5445"/>
                  </a:cubicBezTo>
                  <a:cubicBezTo>
                    <a:pt x="6991" y="5176"/>
                    <a:pt x="6857" y="4739"/>
                    <a:pt x="6857" y="4470"/>
                  </a:cubicBezTo>
                  <a:cubicBezTo>
                    <a:pt x="6722" y="4067"/>
                    <a:pt x="6420" y="3764"/>
                    <a:pt x="6151" y="3764"/>
                  </a:cubicBezTo>
                  <a:cubicBezTo>
                    <a:pt x="6017" y="3764"/>
                    <a:pt x="6017" y="3764"/>
                    <a:pt x="6017" y="3899"/>
                  </a:cubicBezTo>
                  <a:lnTo>
                    <a:pt x="5176" y="3899"/>
                  </a:lnTo>
                  <a:cubicBezTo>
                    <a:pt x="4034" y="3764"/>
                    <a:pt x="3361" y="3361"/>
                    <a:pt x="2790" y="2218"/>
                  </a:cubicBezTo>
                  <a:cubicBezTo>
                    <a:pt x="2656" y="1815"/>
                    <a:pt x="2656" y="1378"/>
                    <a:pt x="2656" y="840"/>
                  </a:cubicBezTo>
                  <a:cubicBezTo>
                    <a:pt x="2084" y="1546"/>
                    <a:pt x="1815" y="2218"/>
                    <a:pt x="1681" y="3058"/>
                  </a:cubicBezTo>
                  <a:cubicBezTo>
                    <a:pt x="1513" y="3495"/>
                    <a:pt x="1110" y="4907"/>
                    <a:pt x="1110" y="6016"/>
                  </a:cubicBezTo>
                  <a:cubicBezTo>
                    <a:pt x="1110" y="6708"/>
                    <a:pt x="1239" y="7400"/>
                    <a:pt x="1783" y="7427"/>
                  </a:cubicBezTo>
                  <a:lnTo>
                    <a:pt x="1783" y="7427"/>
                  </a:lnTo>
                  <a:cubicBezTo>
                    <a:pt x="707" y="8131"/>
                    <a:pt x="1" y="9774"/>
                    <a:pt x="1" y="11192"/>
                  </a:cubicBezTo>
                  <a:cubicBezTo>
                    <a:pt x="1" y="11763"/>
                    <a:pt x="1" y="12166"/>
                    <a:pt x="135" y="12603"/>
                  </a:cubicBezTo>
                  <a:cubicBezTo>
                    <a:pt x="673" y="13578"/>
                    <a:pt x="1379" y="14149"/>
                    <a:pt x="2521" y="14149"/>
                  </a:cubicBezTo>
                  <a:lnTo>
                    <a:pt x="2656" y="14149"/>
                  </a:lnTo>
                  <a:cubicBezTo>
                    <a:pt x="3059" y="14149"/>
                    <a:pt x="3630" y="14149"/>
                    <a:pt x="4034" y="13847"/>
                  </a:cubicBezTo>
                  <a:lnTo>
                    <a:pt x="4034" y="14284"/>
                  </a:lnTo>
                  <a:cubicBezTo>
                    <a:pt x="4034" y="14687"/>
                    <a:pt x="4202" y="15258"/>
                    <a:pt x="4471" y="15662"/>
                  </a:cubicBezTo>
                  <a:cubicBezTo>
                    <a:pt x="4874" y="16367"/>
                    <a:pt x="5311" y="16670"/>
                    <a:pt x="5714" y="16670"/>
                  </a:cubicBezTo>
                  <a:cubicBezTo>
                    <a:pt x="5882" y="16670"/>
                    <a:pt x="6151" y="16502"/>
                    <a:pt x="6285" y="16367"/>
                  </a:cubicBezTo>
                  <a:cubicBezTo>
                    <a:pt x="6991" y="15964"/>
                    <a:pt x="7394" y="14990"/>
                    <a:pt x="7697" y="14149"/>
                  </a:cubicBezTo>
                  <a:cubicBezTo>
                    <a:pt x="7966" y="14418"/>
                    <a:pt x="8403" y="14418"/>
                    <a:pt x="8672" y="14418"/>
                  </a:cubicBezTo>
                  <a:cubicBezTo>
                    <a:pt x="10352" y="14418"/>
                    <a:pt x="11898" y="12301"/>
                    <a:pt x="12436" y="10923"/>
                  </a:cubicBezTo>
                  <a:cubicBezTo>
                    <a:pt x="13007" y="11763"/>
                    <a:pt x="12873" y="12301"/>
                    <a:pt x="13444" y="12872"/>
                  </a:cubicBezTo>
                  <a:cubicBezTo>
                    <a:pt x="13578" y="13007"/>
                    <a:pt x="13847" y="13141"/>
                    <a:pt x="14284" y="13141"/>
                  </a:cubicBezTo>
                  <a:cubicBezTo>
                    <a:pt x="14419" y="13309"/>
                    <a:pt x="14688" y="13309"/>
                    <a:pt x="14822" y="13309"/>
                  </a:cubicBezTo>
                  <a:cubicBezTo>
                    <a:pt x="16234" y="13309"/>
                    <a:pt x="17914" y="12469"/>
                    <a:pt x="18889" y="11326"/>
                  </a:cubicBezTo>
                  <a:lnTo>
                    <a:pt x="18889" y="11326"/>
                  </a:lnTo>
                  <a:cubicBezTo>
                    <a:pt x="18620" y="11763"/>
                    <a:pt x="18485" y="12166"/>
                    <a:pt x="18485" y="12603"/>
                  </a:cubicBezTo>
                  <a:cubicBezTo>
                    <a:pt x="18485" y="12738"/>
                    <a:pt x="18620" y="12872"/>
                    <a:pt x="18620" y="13007"/>
                  </a:cubicBezTo>
                  <a:cubicBezTo>
                    <a:pt x="18889" y="13444"/>
                    <a:pt x="19326" y="13578"/>
                    <a:pt x="19863" y="13578"/>
                  </a:cubicBezTo>
                  <a:cubicBezTo>
                    <a:pt x="20435" y="13578"/>
                    <a:pt x="21006" y="13444"/>
                    <a:pt x="21409" y="13309"/>
                  </a:cubicBezTo>
                  <a:cubicBezTo>
                    <a:pt x="22518" y="12872"/>
                    <a:pt x="23527" y="12301"/>
                    <a:pt x="24501" y="11629"/>
                  </a:cubicBezTo>
                  <a:cubicBezTo>
                    <a:pt x="25207" y="10923"/>
                    <a:pt x="25879" y="10217"/>
                    <a:pt x="26451" y="9377"/>
                  </a:cubicBezTo>
                  <a:lnTo>
                    <a:pt x="26451" y="9646"/>
                  </a:lnTo>
                  <a:cubicBezTo>
                    <a:pt x="26451" y="11057"/>
                    <a:pt x="28265" y="11898"/>
                    <a:pt x="29677" y="11898"/>
                  </a:cubicBezTo>
                  <a:cubicBezTo>
                    <a:pt x="30652" y="11898"/>
                    <a:pt x="31357" y="11461"/>
                    <a:pt x="31626" y="10788"/>
                  </a:cubicBezTo>
                  <a:lnTo>
                    <a:pt x="31626" y="10788"/>
                  </a:lnTo>
                  <a:cubicBezTo>
                    <a:pt x="31492" y="11192"/>
                    <a:pt x="31492" y="11763"/>
                    <a:pt x="31357" y="12301"/>
                  </a:cubicBezTo>
                  <a:cubicBezTo>
                    <a:pt x="31357" y="13309"/>
                    <a:pt x="31357" y="14418"/>
                    <a:pt x="31929" y="15393"/>
                  </a:cubicBezTo>
                  <a:cubicBezTo>
                    <a:pt x="32601" y="16233"/>
                    <a:pt x="33307" y="16670"/>
                    <a:pt x="34147" y="16670"/>
                  </a:cubicBezTo>
                  <a:cubicBezTo>
                    <a:pt x="34584" y="16670"/>
                    <a:pt x="35122" y="16502"/>
                    <a:pt x="35693" y="16233"/>
                  </a:cubicBezTo>
                  <a:cubicBezTo>
                    <a:pt x="36533" y="15662"/>
                    <a:pt x="37373" y="15258"/>
                    <a:pt x="38482" y="15258"/>
                  </a:cubicBezTo>
                  <a:cubicBezTo>
                    <a:pt x="38785" y="15258"/>
                    <a:pt x="39054" y="15258"/>
                    <a:pt x="39323" y="15393"/>
                  </a:cubicBezTo>
                  <a:cubicBezTo>
                    <a:pt x="40734" y="15662"/>
                    <a:pt x="41003" y="17073"/>
                    <a:pt x="42146" y="17645"/>
                  </a:cubicBezTo>
                  <a:cubicBezTo>
                    <a:pt x="42280" y="17779"/>
                    <a:pt x="42549" y="17779"/>
                    <a:pt x="42683" y="17779"/>
                  </a:cubicBezTo>
                  <a:lnTo>
                    <a:pt x="42986" y="17779"/>
                  </a:lnTo>
                  <a:cubicBezTo>
                    <a:pt x="44095" y="17779"/>
                    <a:pt x="45204" y="16670"/>
                    <a:pt x="45372" y="15527"/>
                  </a:cubicBezTo>
                  <a:cubicBezTo>
                    <a:pt x="45372" y="15124"/>
                    <a:pt x="45204" y="14687"/>
                    <a:pt x="44935" y="14284"/>
                  </a:cubicBezTo>
                  <a:cubicBezTo>
                    <a:pt x="46347" y="13981"/>
                    <a:pt x="47053" y="12469"/>
                    <a:pt x="47187" y="11057"/>
                  </a:cubicBezTo>
                  <a:lnTo>
                    <a:pt x="47187" y="9646"/>
                  </a:lnTo>
                  <a:cubicBezTo>
                    <a:pt x="47053" y="9242"/>
                    <a:pt x="47187" y="9108"/>
                    <a:pt x="47053" y="8806"/>
                  </a:cubicBezTo>
                  <a:cubicBezTo>
                    <a:pt x="46750" y="8402"/>
                    <a:pt x="46044" y="8402"/>
                    <a:pt x="46044" y="8100"/>
                  </a:cubicBezTo>
                  <a:lnTo>
                    <a:pt x="46044" y="7965"/>
                  </a:lnTo>
                  <a:cubicBezTo>
                    <a:pt x="46044" y="7831"/>
                    <a:pt x="46044" y="7696"/>
                    <a:pt x="46212" y="7428"/>
                  </a:cubicBezTo>
                  <a:lnTo>
                    <a:pt x="46212" y="7428"/>
                  </a:lnTo>
                  <a:cubicBezTo>
                    <a:pt x="46044" y="7562"/>
                    <a:pt x="45775" y="7562"/>
                    <a:pt x="45641" y="7562"/>
                  </a:cubicBezTo>
                  <a:lnTo>
                    <a:pt x="45372" y="7562"/>
                  </a:lnTo>
                  <a:cubicBezTo>
                    <a:pt x="43826" y="7428"/>
                    <a:pt x="43524" y="5445"/>
                    <a:pt x="42011" y="5041"/>
                  </a:cubicBezTo>
                  <a:cubicBezTo>
                    <a:pt x="41709" y="5041"/>
                    <a:pt x="41440" y="4907"/>
                    <a:pt x="41171" y="4907"/>
                  </a:cubicBezTo>
                  <a:cubicBezTo>
                    <a:pt x="40028" y="4907"/>
                    <a:pt x="39188" y="5445"/>
                    <a:pt x="38348" y="5882"/>
                  </a:cubicBezTo>
                  <a:cubicBezTo>
                    <a:pt x="37810" y="6150"/>
                    <a:pt x="37239" y="6419"/>
                    <a:pt x="36802" y="6419"/>
                  </a:cubicBezTo>
                  <a:cubicBezTo>
                    <a:pt x="35962" y="6419"/>
                    <a:pt x="35290" y="6016"/>
                    <a:pt x="34584" y="5041"/>
                  </a:cubicBezTo>
                  <a:cubicBezTo>
                    <a:pt x="34012" y="4201"/>
                    <a:pt x="34012" y="3227"/>
                    <a:pt x="34012" y="2218"/>
                  </a:cubicBezTo>
                  <a:cubicBezTo>
                    <a:pt x="34012" y="1815"/>
                    <a:pt x="33744" y="1378"/>
                    <a:pt x="33307" y="1378"/>
                  </a:cubicBezTo>
                  <a:lnTo>
                    <a:pt x="33172" y="1546"/>
                  </a:lnTo>
                  <a:lnTo>
                    <a:pt x="32332" y="1546"/>
                  </a:lnTo>
                  <a:cubicBezTo>
                    <a:pt x="31223" y="1546"/>
                    <a:pt x="29946" y="1109"/>
                    <a:pt x="29408" y="269"/>
                  </a:cubicBezTo>
                  <a:cubicBezTo>
                    <a:pt x="29240" y="0"/>
                    <a:pt x="28971" y="0"/>
                    <a:pt x="288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861;p31"/>
            <p:cNvSpPr/>
            <p:nvPr/>
          </p:nvSpPr>
          <p:spPr>
            <a:xfrm>
              <a:off x="6133036" y="3492792"/>
              <a:ext cx="178533" cy="122190"/>
            </a:xfrm>
            <a:custGeom>
              <a:avLst/>
              <a:gdLst/>
              <a:ahLst/>
              <a:cxnLst/>
              <a:rect l="l" t="t" r="r" b="b"/>
              <a:pathLst>
                <a:path w="5748" h="3934" extrusionOk="0">
                  <a:moveTo>
                    <a:pt x="5311" y="1"/>
                  </a:moveTo>
                  <a:cubicBezTo>
                    <a:pt x="5042" y="1"/>
                    <a:pt x="4740" y="270"/>
                    <a:pt x="4740" y="572"/>
                  </a:cubicBezTo>
                  <a:cubicBezTo>
                    <a:pt x="4740" y="1816"/>
                    <a:pt x="3765" y="2790"/>
                    <a:pt x="2522" y="2925"/>
                  </a:cubicBezTo>
                  <a:cubicBezTo>
                    <a:pt x="2407" y="2958"/>
                    <a:pt x="2293" y="2973"/>
                    <a:pt x="2179" y="2973"/>
                  </a:cubicBezTo>
                  <a:cubicBezTo>
                    <a:pt x="1723" y="2973"/>
                    <a:pt x="1271" y="2737"/>
                    <a:pt x="841" y="2522"/>
                  </a:cubicBezTo>
                  <a:cubicBezTo>
                    <a:pt x="802" y="2482"/>
                    <a:pt x="736" y="2466"/>
                    <a:pt x="660" y="2466"/>
                  </a:cubicBezTo>
                  <a:cubicBezTo>
                    <a:pt x="477" y="2466"/>
                    <a:pt x="230" y="2561"/>
                    <a:pt x="135" y="2656"/>
                  </a:cubicBezTo>
                  <a:cubicBezTo>
                    <a:pt x="1" y="2925"/>
                    <a:pt x="135" y="3227"/>
                    <a:pt x="270" y="3362"/>
                  </a:cubicBezTo>
                  <a:cubicBezTo>
                    <a:pt x="841" y="3765"/>
                    <a:pt x="1547" y="3933"/>
                    <a:pt x="2219" y="3933"/>
                  </a:cubicBezTo>
                  <a:lnTo>
                    <a:pt x="2656" y="3933"/>
                  </a:lnTo>
                  <a:cubicBezTo>
                    <a:pt x="4336" y="3765"/>
                    <a:pt x="5748" y="2253"/>
                    <a:pt x="5748" y="572"/>
                  </a:cubicBezTo>
                  <a:cubicBezTo>
                    <a:pt x="5748" y="270"/>
                    <a:pt x="5580" y="1"/>
                    <a:pt x="5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862;p31"/>
            <p:cNvSpPr/>
            <p:nvPr/>
          </p:nvSpPr>
          <p:spPr>
            <a:xfrm>
              <a:off x="6337660" y="3256735"/>
              <a:ext cx="234908" cy="209376"/>
            </a:xfrm>
            <a:custGeom>
              <a:avLst/>
              <a:gdLst/>
              <a:ahLst/>
              <a:cxnLst/>
              <a:rect l="l" t="t" r="r" b="b"/>
              <a:pathLst>
                <a:path w="7563" h="6741" extrusionOk="0">
                  <a:moveTo>
                    <a:pt x="3777" y="0"/>
                  </a:moveTo>
                  <a:cubicBezTo>
                    <a:pt x="2799" y="0"/>
                    <a:pt x="1814" y="426"/>
                    <a:pt x="1109" y="1283"/>
                  </a:cubicBezTo>
                  <a:cubicBezTo>
                    <a:pt x="0" y="2694"/>
                    <a:pt x="269" y="4811"/>
                    <a:pt x="1681" y="6055"/>
                  </a:cubicBezTo>
                  <a:cubicBezTo>
                    <a:pt x="2312" y="6518"/>
                    <a:pt x="3048" y="6741"/>
                    <a:pt x="3773" y="6741"/>
                  </a:cubicBezTo>
                  <a:cubicBezTo>
                    <a:pt x="4785" y="6741"/>
                    <a:pt x="5773" y="6306"/>
                    <a:pt x="6419" y="5484"/>
                  </a:cubicBezTo>
                  <a:cubicBezTo>
                    <a:pt x="7562" y="3971"/>
                    <a:pt x="7394" y="1854"/>
                    <a:pt x="5882" y="745"/>
                  </a:cubicBezTo>
                  <a:cubicBezTo>
                    <a:pt x="5270" y="249"/>
                    <a:pt x="4525" y="0"/>
                    <a:pt x="3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863;p31"/>
            <p:cNvSpPr/>
            <p:nvPr/>
          </p:nvSpPr>
          <p:spPr>
            <a:xfrm>
              <a:off x="6384622" y="3440611"/>
              <a:ext cx="266216" cy="134677"/>
            </a:xfrm>
            <a:custGeom>
              <a:avLst/>
              <a:gdLst/>
              <a:ahLst/>
              <a:cxnLst/>
              <a:rect l="l" t="t" r="r" b="b"/>
              <a:pathLst>
                <a:path w="8571" h="4336" extrusionOk="0">
                  <a:moveTo>
                    <a:pt x="4202" y="0"/>
                  </a:moveTo>
                  <a:cubicBezTo>
                    <a:pt x="1983" y="135"/>
                    <a:pt x="1" y="1110"/>
                    <a:pt x="169" y="2252"/>
                  </a:cubicBezTo>
                  <a:cubicBezTo>
                    <a:pt x="169" y="3496"/>
                    <a:pt x="1983" y="4336"/>
                    <a:pt x="4370" y="4336"/>
                  </a:cubicBezTo>
                  <a:cubicBezTo>
                    <a:pt x="6588" y="4202"/>
                    <a:pt x="8571" y="3227"/>
                    <a:pt x="8403" y="2084"/>
                  </a:cubicBezTo>
                  <a:cubicBezTo>
                    <a:pt x="8403" y="841"/>
                    <a:pt x="6588" y="0"/>
                    <a:pt x="4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864;p31"/>
            <p:cNvSpPr/>
            <p:nvPr/>
          </p:nvSpPr>
          <p:spPr>
            <a:xfrm>
              <a:off x="5893997" y="3288416"/>
              <a:ext cx="217172" cy="192914"/>
            </a:xfrm>
            <a:custGeom>
              <a:avLst/>
              <a:gdLst/>
              <a:ahLst/>
              <a:cxnLst/>
              <a:rect l="l" t="t" r="r" b="b"/>
              <a:pathLst>
                <a:path w="6992" h="6211" extrusionOk="0">
                  <a:moveTo>
                    <a:pt x="3413" y="1"/>
                  </a:moveTo>
                  <a:cubicBezTo>
                    <a:pt x="2734" y="1"/>
                    <a:pt x="2061" y="223"/>
                    <a:pt x="1513" y="699"/>
                  </a:cubicBezTo>
                  <a:cubicBezTo>
                    <a:pt x="135" y="1674"/>
                    <a:pt x="0" y="3623"/>
                    <a:pt x="975" y="5035"/>
                  </a:cubicBezTo>
                  <a:cubicBezTo>
                    <a:pt x="1593" y="5821"/>
                    <a:pt x="2470" y="6211"/>
                    <a:pt x="3371" y="6211"/>
                  </a:cubicBezTo>
                  <a:cubicBezTo>
                    <a:pt x="4088" y="6211"/>
                    <a:pt x="4819" y="5963"/>
                    <a:pt x="5445" y="5472"/>
                  </a:cubicBezTo>
                  <a:cubicBezTo>
                    <a:pt x="6722" y="4464"/>
                    <a:pt x="6991" y="2514"/>
                    <a:pt x="5882" y="1103"/>
                  </a:cubicBezTo>
                  <a:cubicBezTo>
                    <a:pt x="5230" y="393"/>
                    <a:pt x="4315" y="1"/>
                    <a:pt x="3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865;p31"/>
            <p:cNvSpPr/>
            <p:nvPr/>
          </p:nvSpPr>
          <p:spPr>
            <a:xfrm>
              <a:off x="5880424" y="3458346"/>
              <a:ext cx="182727" cy="121569"/>
            </a:xfrm>
            <a:custGeom>
              <a:avLst/>
              <a:gdLst/>
              <a:ahLst/>
              <a:cxnLst/>
              <a:rect l="l" t="t" r="r" b="b"/>
              <a:pathLst>
                <a:path w="5883" h="3914" extrusionOk="0">
                  <a:moveTo>
                    <a:pt x="1950" y="1"/>
                  </a:moveTo>
                  <a:cubicBezTo>
                    <a:pt x="1278" y="1"/>
                    <a:pt x="572" y="135"/>
                    <a:pt x="1" y="270"/>
                  </a:cubicBezTo>
                  <a:cubicBezTo>
                    <a:pt x="135" y="1110"/>
                    <a:pt x="135" y="1816"/>
                    <a:pt x="1" y="2656"/>
                  </a:cubicBezTo>
                  <a:lnTo>
                    <a:pt x="1" y="2925"/>
                  </a:lnTo>
                  <a:lnTo>
                    <a:pt x="1" y="3631"/>
                  </a:lnTo>
                  <a:cubicBezTo>
                    <a:pt x="572" y="3899"/>
                    <a:pt x="1278" y="3899"/>
                    <a:pt x="1950" y="3899"/>
                  </a:cubicBezTo>
                  <a:cubicBezTo>
                    <a:pt x="2100" y="3909"/>
                    <a:pt x="2248" y="3914"/>
                    <a:pt x="2394" y="3914"/>
                  </a:cubicBezTo>
                  <a:cubicBezTo>
                    <a:pt x="4315" y="3914"/>
                    <a:pt x="5882" y="3115"/>
                    <a:pt x="5882" y="2085"/>
                  </a:cubicBezTo>
                  <a:cubicBezTo>
                    <a:pt x="5882" y="1513"/>
                    <a:pt x="5479" y="975"/>
                    <a:pt x="4773" y="673"/>
                  </a:cubicBezTo>
                  <a:cubicBezTo>
                    <a:pt x="4067" y="270"/>
                    <a:pt x="3093" y="1"/>
                    <a:pt x="21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866;p31"/>
            <p:cNvSpPr/>
            <p:nvPr/>
          </p:nvSpPr>
          <p:spPr>
            <a:xfrm>
              <a:off x="5858495" y="3818488"/>
              <a:ext cx="248481" cy="358775"/>
            </a:xfrm>
            <a:custGeom>
              <a:avLst/>
              <a:gdLst/>
              <a:ahLst/>
              <a:cxnLst/>
              <a:rect l="l" t="t" r="r" b="b"/>
              <a:pathLst>
                <a:path w="8000" h="11551" extrusionOk="0"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08" y="11271"/>
                    <a:pt x="2617" y="11551"/>
                    <a:pt x="3747" y="11551"/>
                  </a:cubicBezTo>
                  <a:cubicBezTo>
                    <a:pt x="4958" y="11551"/>
                    <a:pt x="6193" y="11229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1"/>
                  </a:lnTo>
                  <a:cubicBezTo>
                    <a:pt x="8000" y="707"/>
                    <a:pt x="6185" y="1144"/>
                    <a:pt x="4067" y="1144"/>
                  </a:cubicBezTo>
                  <a:cubicBezTo>
                    <a:pt x="1816" y="1144"/>
                    <a:pt x="1" y="707"/>
                    <a:pt x="1" y="1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867;p31"/>
            <p:cNvSpPr/>
            <p:nvPr/>
          </p:nvSpPr>
          <p:spPr>
            <a:xfrm>
              <a:off x="5858495" y="3818488"/>
              <a:ext cx="248481" cy="357036"/>
            </a:xfrm>
            <a:custGeom>
              <a:avLst/>
              <a:gdLst/>
              <a:ahLst/>
              <a:cxnLst/>
              <a:rect l="l" t="t" r="r" b="b"/>
              <a:pathLst>
                <a:path w="8000" h="11495" extrusionOk="0">
                  <a:moveTo>
                    <a:pt x="8000" y="1"/>
                  </a:moveTo>
                  <a:lnTo>
                    <a:pt x="8000" y="1"/>
                  </a:lnTo>
                  <a:lnTo>
                    <a:pt x="8000" y="5210"/>
                  </a:lnTo>
                  <a:lnTo>
                    <a:pt x="8000" y="5210"/>
                  </a:lnTo>
                  <a:lnTo>
                    <a:pt x="8000" y="1"/>
                  </a:lnTo>
                  <a:close/>
                  <a:moveTo>
                    <a:pt x="1" y="1"/>
                  </a:moveTo>
                  <a:lnTo>
                    <a:pt x="1" y="9815"/>
                  </a:lnTo>
                  <a:cubicBezTo>
                    <a:pt x="1" y="10251"/>
                    <a:pt x="135" y="10520"/>
                    <a:pt x="438" y="10655"/>
                  </a:cubicBezTo>
                  <a:cubicBezTo>
                    <a:pt x="1547" y="11361"/>
                    <a:pt x="2656" y="11495"/>
                    <a:pt x="3799" y="11495"/>
                  </a:cubicBezTo>
                  <a:cubicBezTo>
                    <a:pt x="4908" y="11495"/>
                    <a:pt x="6185" y="11226"/>
                    <a:pt x="7428" y="10655"/>
                  </a:cubicBezTo>
                  <a:cubicBezTo>
                    <a:pt x="7865" y="10520"/>
                    <a:pt x="8000" y="10251"/>
                    <a:pt x="8000" y="9815"/>
                  </a:cubicBezTo>
                  <a:lnTo>
                    <a:pt x="8000" y="9680"/>
                  </a:lnTo>
                  <a:lnTo>
                    <a:pt x="8000" y="9680"/>
                  </a:lnTo>
                  <a:lnTo>
                    <a:pt x="8000" y="9815"/>
                  </a:lnTo>
                  <a:cubicBezTo>
                    <a:pt x="8000" y="10251"/>
                    <a:pt x="7865" y="10520"/>
                    <a:pt x="7428" y="10655"/>
                  </a:cubicBezTo>
                  <a:cubicBezTo>
                    <a:pt x="6185" y="11226"/>
                    <a:pt x="4908" y="11495"/>
                    <a:pt x="3799" y="11495"/>
                  </a:cubicBezTo>
                  <a:cubicBezTo>
                    <a:pt x="2656" y="11495"/>
                    <a:pt x="1547" y="11361"/>
                    <a:pt x="438" y="10655"/>
                  </a:cubicBezTo>
                  <a:cubicBezTo>
                    <a:pt x="135" y="10520"/>
                    <a:pt x="1" y="10251"/>
                    <a:pt x="1" y="98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868;p31"/>
            <p:cNvSpPr/>
            <p:nvPr/>
          </p:nvSpPr>
          <p:spPr>
            <a:xfrm>
              <a:off x="6106945" y="3980311"/>
              <a:ext cx="31" cy="138870"/>
            </a:xfrm>
            <a:custGeom>
              <a:avLst/>
              <a:gdLst/>
              <a:ahLst/>
              <a:cxnLst/>
              <a:rect l="l" t="t" r="r" b="b"/>
              <a:pathLst>
                <a:path w="1" h="4471" extrusionOk="0">
                  <a:moveTo>
                    <a:pt x="1" y="0"/>
                  </a:moveTo>
                  <a:lnTo>
                    <a:pt x="1" y="4470"/>
                  </a:lnTo>
                  <a:lnTo>
                    <a:pt x="1" y="4470"/>
                  </a:lnTo>
                  <a:close/>
                </a:path>
              </a:pathLst>
            </a:custGeom>
            <a:solidFill>
              <a:srgbClr val="DB9F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869;p31"/>
            <p:cNvSpPr/>
            <p:nvPr/>
          </p:nvSpPr>
          <p:spPr>
            <a:xfrm>
              <a:off x="6080855" y="3827899"/>
              <a:ext cx="26122" cy="12548"/>
            </a:xfrm>
            <a:custGeom>
              <a:avLst/>
              <a:gdLst/>
              <a:ahLst/>
              <a:cxnLst/>
              <a:rect l="l" t="t" r="r" b="b"/>
              <a:pathLst>
                <a:path w="841" h="404" extrusionOk="0">
                  <a:moveTo>
                    <a:pt x="841" y="0"/>
                  </a:moveTo>
                  <a:cubicBezTo>
                    <a:pt x="841" y="0"/>
                    <a:pt x="730" y="0"/>
                    <a:pt x="709" y="101"/>
                  </a:cubicBezTo>
                  <a:lnTo>
                    <a:pt x="709" y="101"/>
                  </a:lnTo>
                  <a:cubicBezTo>
                    <a:pt x="763" y="68"/>
                    <a:pt x="807" y="34"/>
                    <a:pt x="841" y="0"/>
                  </a:cubicBezTo>
                  <a:close/>
                  <a:moveTo>
                    <a:pt x="709" y="101"/>
                  </a:moveTo>
                  <a:lnTo>
                    <a:pt x="709" y="101"/>
                  </a:lnTo>
                  <a:cubicBezTo>
                    <a:pt x="609" y="164"/>
                    <a:pt x="476" y="227"/>
                    <a:pt x="317" y="289"/>
                  </a:cubicBezTo>
                  <a:lnTo>
                    <a:pt x="317" y="289"/>
                  </a:lnTo>
                  <a:cubicBezTo>
                    <a:pt x="469" y="248"/>
                    <a:pt x="605" y="215"/>
                    <a:pt x="706" y="135"/>
                  </a:cubicBezTo>
                  <a:cubicBezTo>
                    <a:pt x="706" y="122"/>
                    <a:pt x="707" y="111"/>
                    <a:pt x="709" y="101"/>
                  </a:cubicBezTo>
                  <a:close/>
                  <a:moveTo>
                    <a:pt x="317" y="289"/>
                  </a:moveTo>
                  <a:cubicBezTo>
                    <a:pt x="216" y="317"/>
                    <a:pt x="108" y="350"/>
                    <a:pt x="0" y="404"/>
                  </a:cubicBezTo>
                  <a:cubicBezTo>
                    <a:pt x="115" y="366"/>
                    <a:pt x="221" y="328"/>
                    <a:pt x="317" y="289"/>
                  </a:cubicBezTo>
                  <a:close/>
                </a:path>
              </a:pathLst>
            </a:custGeom>
            <a:solidFill>
              <a:srgbClr val="E7B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870;p31"/>
            <p:cNvSpPr/>
            <p:nvPr/>
          </p:nvSpPr>
          <p:spPr>
            <a:xfrm>
              <a:off x="5858495" y="3827899"/>
              <a:ext cx="248481" cy="347625"/>
            </a:xfrm>
            <a:custGeom>
              <a:avLst/>
              <a:gdLst/>
              <a:ahLst/>
              <a:cxnLst/>
              <a:rect l="l" t="t" r="r" b="b"/>
              <a:pathLst>
                <a:path w="8000" h="11192" extrusionOk="0">
                  <a:moveTo>
                    <a:pt x="1" y="0"/>
                  </a:moveTo>
                  <a:lnTo>
                    <a:pt x="1" y="9512"/>
                  </a:lnTo>
                  <a:cubicBezTo>
                    <a:pt x="1" y="9948"/>
                    <a:pt x="135" y="10217"/>
                    <a:pt x="438" y="10352"/>
                  </a:cubicBezTo>
                  <a:cubicBezTo>
                    <a:pt x="1547" y="11058"/>
                    <a:pt x="2656" y="11192"/>
                    <a:pt x="3799" y="11192"/>
                  </a:cubicBezTo>
                  <a:cubicBezTo>
                    <a:pt x="4908" y="11192"/>
                    <a:pt x="6185" y="10923"/>
                    <a:pt x="7428" y="10352"/>
                  </a:cubicBezTo>
                  <a:cubicBezTo>
                    <a:pt x="7865" y="10217"/>
                    <a:pt x="8000" y="9948"/>
                    <a:pt x="8000" y="9512"/>
                  </a:cubicBezTo>
                  <a:lnTo>
                    <a:pt x="8000" y="9377"/>
                  </a:lnTo>
                  <a:lnTo>
                    <a:pt x="8000" y="4907"/>
                  </a:lnTo>
                  <a:lnTo>
                    <a:pt x="8000" y="0"/>
                  </a:lnTo>
                  <a:cubicBezTo>
                    <a:pt x="7865" y="135"/>
                    <a:pt x="7563" y="269"/>
                    <a:pt x="7159" y="404"/>
                  </a:cubicBezTo>
                  <a:lnTo>
                    <a:pt x="7025" y="404"/>
                  </a:lnTo>
                  <a:lnTo>
                    <a:pt x="7025" y="538"/>
                  </a:lnTo>
                  <a:lnTo>
                    <a:pt x="7025" y="7831"/>
                  </a:lnTo>
                  <a:cubicBezTo>
                    <a:pt x="7025" y="8268"/>
                    <a:pt x="6857" y="8537"/>
                    <a:pt x="6588" y="8671"/>
                  </a:cubicBezTo>
                  <a:cubicBezTo>
                    <a:pt x="5613" y="9243"/>
                    <a:pt x="4773" y="9646"/>
                    <a:pt x="3799" y="9646"/>
                  </a:cubicBezTo>
                  <a:cubicBezTo>
                    <a:pt x="2958" y="9646"/>
                    <a:pt x="2253" y="9377"/>
                    <a:pt x="1412" y="8806"/>
                  </a:cubicBezTo>
                  <a:cubicBezTo>
                    <a:pt x="1143" y="8537"/>
                    <a:pt x="975" y="8268"/>
                    <a:pt x="975" y="7831"/>
                  </a:cubicBezTo>
                  <a:lnTo>
                    <a:pt x="975" y="538"/>
                  </a:lnTo>
                  <a:lnTo>
                    <a:pt x="975" y="404"/>
                  </a:lnTo>
                  <a:lnTo>
                    <a:pt x="707" y="404"/>
                  </a:lnTo>
                  <a:cubicBezTo>
                    <a:pt x="438" y="269"/>
                    <a:pt x="135" y="135"/>
                    <a:pt x="1" y="0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871;p31"/>
            <p:cNvSpPr/>
            <p:nvPr/>
          </p:nvSpPr>
          <p:spPr>
            <a:xfrm>
              <a:off x="5858495" y="3784042"/>
              <a:ext cx="248481" cy="69978"/>
            </a:xfrm>
            <a:custGeom>
              <a:avLst/>
              <a:gdLst/>
              <a:ahLst/>
              <a:cxnLst/>
              <a:rect l="l" t="t" r="r" b="b"/>
              <a:pathLst>
                <a:path w="8000" h="2253" extrusionOk="0">
                  <a:moveTo>
                    <a:pt x="4067" y="1"/>
                  </a:moveTo>
                  <a:cubicBezTo>
                    <a:pt x="1816" y="1"/>
                    <a:pt x="1" y="572"/>
                    <a:pt x="1" y="1110"/>
                  </a:cubicBezTo>
                  <a:cubicBezTo>
                    <a:pt x="1" y="1412"/>
                    <a:pt x="135" y="1547"/>
                    <a:pt x="438" y="1681"/>
                  </a:cubicBezTo>
                  <a:cubicBezTo>
                    <a:pt x="572" y="1816"/>
                    <a:pt x="841" y="1816"/>
                    <a:pt x="975" y="1816"/>
                  </a:cubicBezTo>
                  <a:lnTo>
                    <a:pt x="975" y="1950"/>
                  </a:lnTo>
                  <a:cubicBezTo>
                    <a:pt x="1681" y="2118"/>
                    <a:pt x="2824" y="2253"/>
                    <a:pt x="4067" y="2253"/>
                  </a:cubicBezTo>
                  <a:cubicBezTo>
                    <a:pt x="5177" y="2253"/>
                    <a:pt x="6319" y="2118"/>
                    <a:pt x="7025" y="1950"/>
                  </a:cubicBezTo>
                  <a:lnTo>
                    <a:pt x="7025" y="1816"/>
                  </a:lnTo>
                  <a:cubicBezTo>
                    <a:pt x="7159" y="1816"/>
                    <a:pt x="7428" y="1816"/>
                    <a:pt x="7563" y="1681"/>
                  </a:cubicBezTo>
                  <a:cubicBezTo>
                    <a:pt x="7865" y="1547"/>
                    <a:pt x="8000" y="1412"/>
                    <a:pt x="8000" y="1110"/>
                  </a:cubicBezTo>
                  <a:cubicBezTo>
                    <a:pt x="8000" y="572"/>
                    <a:pt x="6185" y="1"/>
                    <a:pt x="4067" y="1"/>
                  </a:cubicBezTo>
                  <a:close/>
                </a:path>
              </a:pathLst>
            </a:custGeom>
            <a:solidFill>
              <a:srgbClr val="3FB6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872;p31"/>
            <p:cNvSpPr/>
            <p:nvPr/>
          </p:nvSpPr>
          <p:spPr>
            <a:xfrm>
              <a:off x="5872069" y="3797616"/>
              <a:ext cx="221334" cy="42832"/>
            </a:xfrm>
            <a:custGeom>
              <a:avLst/>
              <a:gdLst/>
              <a:ahLst/>
              <a:cxnLst/>
              <a:rect l="l" t="t" r="r" b="b"/>
              <a:pathLst>
                <a:path w="7126" h="1379" extrusionOk="0">
                  <a:moveTo>
                    <a:pt x="3630" y="1"/>
                  </a:moveTo>
                  <a:cubicBezTo>
                    <a:pt x="1816" y="1"/>
                    <a:pt x="404" y="538"/>
                    <a:pt x="1" y="1244"/>
                  </a:cubicBezTo>
                  <a:cubicBezTo>
                    <a:pt x="135" y="1379"/>
                    <a:pt x="404" y="1379"/>
                    <a:pt x="538" y="1379"/>
                  </a:cubicBezTo>
                  <a:cubicBezTo>
                    <a:pt x="841" y="975"/>
                    <a:pt x="2084" y="538"/>
                    <a:pt x="3630" y="538"/>
                  </a:cubicBezTo>
                  <a:cubicBezTo>
                    <a:pt x="3899" y="404"/>
                    <a:pt x="4067" y="270"/>
                    <a:pt x="4202" y="1"/>
                  </a:cubicBezTo>
                  <a:close/>
                  <a:moveTo>
                    <a:pt x="4605" y="1"/>
                  </a:moveTo>
                  <a:cubicBezTo>
                    <a:pt x="4336" y="270"/>
                    <a:pt x="3899" y="404"/>
                    <a:pt x="3630" y="538"/>
                  </a:cubicBezTo>
                  <a:cubicBezTo>
                    <a:pt x="5042" y="538"/>
                    <a:pt x="6286" y="975"/>
                    <a:pt x="6588" y="1379"/>
                  </a:cubicBezTo>
                  <a:cubicBezTo>
                    <a:pt x="6722" y="1379"/>
                    <a:pt x="6991" y="1379"/>
                    <a:pt x="7126" y="1244"/>
                  </a:cubicBezTo>
                  <a:cubicBezTo>
                    <a:pt x="6722" y="673"/>
                    <a:pt x="5882" y="270"/>
                    <a:pt x="4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873;p31"/>
            <p:cNvSpPr/>
            <p:nvPr/>
          </p:nvSpPr>
          <p:spPr>
            <a:xfrm>
              <a:off x="5888779" y="3814326"/>
              <a:ext cx="187914" cy="39695"/>
            </a:xfrm>
            <a:custGeom>
              <a:avLst/>
              <a:gdLst/>
              <a:ahLst/>
              <a:cxnLst/>
              <a:rect l="l" t="t" r="r" b="b"/>
              <a:pathLst>
                <a:path w="6050" h="1278" extrusionOk="0">
                  <a:moveTo>
                    <a:pt x="3092" y="0"/>
                  </a:moveTo>
                  <a:cubicBezTo>
                    <a:pt x="1546" y="0"/>
                    <a:pt x="303" y="437"/>
                    <a:pt x="0" y="841"/>
                  </a:cubicBezTo>
                  <a:lnTo>
                    <a:pt x="0" y="975"/>
                  </a:lnTo>
                  <a:cubicBezTo>
                    <a:pt x="706" y="1143"/>
                    <a:pt x="1849" y="1278"/>
                    <a:pt x="3092" y="1278"/>
                  </a:cubicBezTo>
                  <a:cubicBezTo>
                    <a:pt x="4202" y="1278"/>
                    <a:pt x="5344" y="1143"/>
                    <a:pt x="6050" y="975"/>
                  </a:cubicBezTo>
                  <a:lnTo>
                    <a:pt x="6050" y="841"/>
                  </a:lnTo>
                  <a:cubicBezTo>
                    <a:pt x="5748" y="437"/>
                    <a:pt x="4504" y="0"/>
                    <a:pt x="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874;p31"/>
            <p:cNvSpPr/>
            <p:nvPr/>
          </p:nvSpPr>
          <p:spPr>
            <a:xfrm>
              <a:off x="5737423" y="3468130"/>
              <a:ext cx="217141" cy="311781"/>
            </a:xfrm>
            <a:custGeom>
              <a:avLst/>
              <a:gdLst/>
              <a:ahLst/>
              <a:cxnLst/>
              <a:rect l="l" t="t" r="r" b="b"/>
              <a:pathLst>
                <a:path w="6991" h="10038" extrusionOk="0">
                  <a:moveTo>
                    <a:pt x="2740" y="1"/>
                  </a:moveTo>
                  <a:cubicBezTo>
                    <a:pt x="2423" y="1"/>
                    <a:pt x="2107" y="33"/>
                    <a:pt x="1815" y="89"/>
                  </a:cubicBezTo>
                  <a:cubicBezTo>
                    <a:pt x="1378" y="89"/>
                    <a:pt x="672" y="89"/>
                    <a:pt x="404" y="224"/>
                  </a:cubicBezTo>
                  <a:cubicBezTo>
                    <a:pt x="1244" y="795"/>
                    <a:pt x="2353" y="358"/>
                    <a:pt x="2790" y="1635"/>
                  </a:cubicBezTo>
                  <a:cubicBezTo>
                    <a:pt x="3059" y="2610"/>
                    <a:pt x="2655" y="3181"/>
                    <a:pt x="2084" y="3719"/>
                  </a:cubicBezTo>
                  <a:cubicBezTo>
                    <a:pt x="1815" y="4021"/>
                    <a:pt x="1513" y="4156"/>
                    <a:pt x="1109" y="4425"/>
                  </a:cubicBezTo>
                  <a:cubicBezTo>
                    <a:pt x="135" y="5265"/>
                    <a:pt x="0" y="6811"/>
                    <a:pt x="1109" y="7651"/>
                  </a:cubicBezTo>
                  <a:cubicBezTo>
                    <a:pt x="1590" y="8132"/>
                    <a:pt x="2258" y="8293"/>
                    <a:pt x="2924" y="8293"/>
                  </a:cubicBezTo>
                  <a:cubicBezTo>
                    <a:pt x="3422" y="8293"/>
                    <a:pt x="3919" y="8203"/>
                    <a:pt x="4336" y="8088"/>
                  </a:cubicBezTo>
                  <a:cubicBezTo>
                    <a:pt x="4455" y="8064"/>
                    <a:pt x="4569" y="8052"/>
                    <a:pt x="4675" y="8052"/>
                  </a:cubicBezTo>
                  <a:cubicBezTo>
                    <a:pt x="5318" y="8052"/>
                    <a:pt x="5714" y="8476"/>
                    <a:pt x="5714" y="9197"/>
                  </a:cubicBezTo>
                  <a:lnTo>
                    <a:pt x="5714" y="10037"/>
                  </a:lnTo>
                  <a:cubicBezTo>
                    <a:pt x="5882" y="9768"/>
                    <a:pt x="6285" y="9466"/>
                    <a:pt x="6419" y="9197"/>
                  </a:cubicBezTo>
                  <a:cubicBezTo>
                    <a:pt x="6856" y="8626"/>
                    <a:pt x="6991" y="8222"/>
                    <a:pt x="6722" y="7517"/>
                  </a:cubicBezTo>
                  <a:cubicBezTo>
                    <a:pt x="6285" y="6676"/>
                    <a:pt x="5310" y="6676"/>
                    <a:pt x="4739" y="6105"/>
                  </a:cubicBezTo>
                  <a:cubicBezTo>
                    <a:pt x="3764" y="5399"/>
                    <a:pt x="5176" y="4727"/>
                    <a:pt x="5579" y="4021"/>
                  </a:cubicBezTo>
                  <a:cubicBezTo>
                    <a:pt x="5882" y="3450"/>
                    <a:pt x="5714" y="2610"/>
                    <a:pt x="5579" y="2038"/>
                  </a:cubicBezTo>
                  <a:cubicBezTo>
                    <a:pt x="5445" y="1198"/>
                    <a:pt x="4873" y="660"/>
                    <a:pt x="4033" y="224"/>
                  </a:cubicBezTo>
                  <a:cubicBezTo>
                    <a:pt x="3639" y="66"/>
                    <a:pt x="3188" y="1"/>
                    <a:pt x="27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875;p31"/>
            <p:cNvSpPr/>
            <p:nvPr/>
          </p:nvSpPr>
          <p:spPr>
            <a:xfrm>
              <a:off x="5771869" y="3709933"/>
              <a:ext cx="143032" cy="43888"/>
            </a:xfrm>
            <a:custGeom>
              <a:avLst/>
              <a:gdLst/>
              <a:ahLst/>
              <a:cxnLst/>
              <a:rect l="l" t="t" r="r" b="b"/>
              <a:pathLst>
                <a:path w="4605" h="1413" extrusionOk="0">
                  <a:moveTo>
                    <a:pt x="1815" y="437"/>
                  </a:moveTo>
                  <a:lnTo>
                    <a:pt x="1815" y="437"/>
                  </a:lnTo>
                  <a:lnTo>
                    <a:pt x="1815" y="437"/>
                  </a:lnTo>
                  <a:lnTo>
                    <a:pt x="1815" y="437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227" y="303"/>
                  </a:moveTo>
                  <a:lnTo>
                    <a:pt x="3227" y="303"/>
                  </a:lnTo>
                  <a:lnTo>
                    <a:pt x="3227" y="303"/>
                  </a:lnTo>
                  <a:close/>
                  <a:moveTo>
                    <a:pt x="3630" y="303"/>
                  </a:moveTo>
                  <a:cubicBezTo>
                    <a:pt x="4201" y="303"/>
                    <a:pt x="4605" y="706"/>
                    <a:pt x="4605" y="1412"/>
                  </a:cubicBezTo>
                  <a:cubicBezTo>
                    <a:pt x="4605" y="706"/>
                    <a:pt x="4201" y="303"/>
                    <a:pt x="3630" y="303"/>
                  </a:cubicBezTo>
                  <a:close/>
                  <a:moveTo>
                    <a:pt x="3630" y="303"/>
                  </a:moveTo>
                  <a:lnTo>
                    <a:pt x="3630" y="303"/>
                  </a:lnTo>
                  <a:lnTo>
                    <a:pt x="3630" y="303"/>
                  </a:lnTo>
                  <a:lnTo>
                    <a:pt x="3630" y="303"/>
                  </a:lnTo>
                  <a:close/>
                  <a:moveTo>
                    <a:pt x="0" y="1"/>
                  </a:moveTo>
                  <a:cubicBezTo>
                    <a:pt x="572" y="303"/>
                    <a:pt x="1109" y="437"/>
                    <a:pt x="1815" y="437"/>
                  </a:cubicBezTo>
                  <a:cubicBezTo>
                    <a:pt x="1109" y="437"/>
                    <a:pt x="572" y="303"/>
                    <a:pt x="0" y="1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876;p31"/>
            <p:cNvSpPr/>
            <p:nvPr/>
          </p:nvSpPr>
          <p:spPr>
            <a:xfrm>
              <a:off x="5749940" y="3583612"/>
              <a:ext cx="191051" cy="196300"/>
            </a:xfrm>
            <a:custGeom>
              <a:avLst/>
              <a:gdLst/>
              <a:ahLst/>
              <a:cxnLst/>
              <a:rect l="l" t="t" r="r" b="b"/>
              <a:pathLst>
                <a:path w="6151" h="6320" extrusionOk="0">
                  <a:moveTo>
                    <a:pt x="1681" y="1"/>
                  </a:moveTo>
                  <a:lnTo>
                    <a:pt x="1681" y="1"/>
                  </a:lnTo>
                  <a:cubicBezTo>
                    <a:pt x="1412" y="303"/>
                    <a:pt x="1110" y="438"/>
                    <a:pt x="706" y="707"/>
                  </a:cubicBezTo>
                  <a:cubicBezTo>
                    <a:pt x="269" y="1144"/>
                    <a:pt x="1" y="1849"/>
                    <a:pt x="1" y="2387"/>
                  </a:cubicBezTo>
                  <a:cubicBezTo>
                    <a:pt x="1" y="2958"/>
                    <a:pt x="135" y="3664"/>
                    <a:pt x="706" y="3933"/>
                  </a:cubicBezTo>
                  <a:lnTo>
                    <a:pt x="706" y="4068"/>
                  </a:lnTo>
                  <a:cubicBezTo>
                    <a:pt x="1278" y="4370"/>
                    <a:pt x="1815" y="4504"/>
                    <a:pt x="2521" y="4504"/>
                  </a:cubicBezTo>
                  <a:cubicBezTo>
                    <a:pt x="2958" y="4504"/>
                    <a:pt x="3361" y="4504"/>
                    <a:pt x="3933" y="4370"/>
                  </a:cubicBezTo>
                  <a:lnTo>
                    <a:pt x="4336" y="4370"/>
                  </a:lnTo>
                  <a:cubicBezTo>
                    <a:pt x="4907" y="4370"/>
                    <a:pt x="5311" y="4773"/>
                    <a:pt x="5311" y="5479"/>
                  </a:cubicBezTo>
                  <a:lnTo>
                    <a:pt x="5311" y="5614"/>
                  </a:lnTo>
                  <a:lnTo>
                    <a:pt x="5311" y="6319"/>
                  </a:lnTo>
                  <a:cubicBezTo>
                    <a:pt x="5479" y="6050"/>
                    <a:pt x="5882" y="5748"/>
                    <a:pt x="6016" y="5479"/>
                  </a:cubicBezTo>
                  <a:cubicBezTo>
                    <a:pt x="6151" y="4202"/>
                    <a:pt x="4638" y="3664"/>
                    <a:pt x="4638" y="3664"/>
                  </a:cubicBezTo>
                  <a:cubicBezTo>
                    <a:pt x="1547" y="2958"/>
                    <a:pt x="1412" y="1144"/>
                    <a:pt x="16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877;p31"/>
            <p:cNvSpPr/>
            <p:nvPr/>
          </p:nvSpPr>
          <p:spPr>
            <a:xfrm>
              <a:off x="5984817" y="3614951"/>
              <a:ext cx="91876" cy="199406"/>
            </a:xfrm>
            <a:custGeom>
              <a:avLst/>
              <a:gdLst/>
              <a:ahLst/>
              <a:cxnLst/>
              <a:rect l="l" t="t" r="r" b="b"/>
              <a:pathLst>
                <a:path w="2958" h="6420" extrusionOk="0">
                  <a:moveTo>
                    <a:pt x="1950" y="0"/>
                  </a:moveTo>
                  <a:lnTo>
                    <a:pt x="1815" y="135"/>
                  </a:lnTo>
                  <a:cubicBezTo>
                    <a:pt x="1412" y="403"/>
                    <a:pt x="841" y="538"/>
                    <a:pt x="572" y="975"/>
                  </a:cubicBezTo>
                  <a:cubicBezTo>
                    <a:pt x="572" y="1109"/>
                    <a:pt x="437" y="1244"/>
                    <a:pt x="437" y="1378"/>
                  </a:cubicBezTo>
                  <a:cubicBezTo>
                    <a:pt x="135" y="1815"/>
                    <a:pt x="135" y="2353"/>
                    <a:pt x="135" y="2790"/>
                  </a:cubicBezTo>
                  <a:cubicBezTo>
                    <a:pt x="269" y="3495"/>
                    <a:pt x="841" y="4033"/>
                    <a:pt x="975" y="4605"/>
                  </a:cubicBezTo>
                  <a:cubicBezTo>
                    <a:pt x="1110" y="5310"/>
                    <a:pt x="572" y="6016"/>
                    <a:pt x="0" y="6419"/>
                  </a:cubicBezTo>
                  <a:cubicBezTo>
                    <a:pt x="572" y="6151"/>
                    <a:pt x="1110" y="6016"/>
                    <a:pt x="1546" y="5714"/>
                  </a:cubicBezTo>
                  <a:cubicBezTo>
                    <a:pt x="1681" y="5579"/>
                    <a:pt x="1950" y="5445"/>
                    <a:pt x="2118" y="5310"/>
                  </a:cubicBezTo>
                  <a:cubicBezTo>
                    <a:pt x="2387" y="5041"/>
                    <a:pt x="2656" y="4739"/>
                    <a:pt x="2790" y="4201"/>
                  </a:cubicBezTo>
                  <a:cubicBezTo>
                    <a:pt x="2958" y="3495"/>
                    <a:pt x="2252" y="3059"/>
                    <a:pt x="1815" y="2655"/>
                  </a:cubicBezTo>
                  <a:cubicBezTo>
                    <a:pt x="841" y="1681"/>
                    <a:pt x="1546" y="840"/>
                    <a:pt x="19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878;p31"/>
            <p:cNvSpPr/>
            <p:nvPr/>
          </p:nvSpPr>
          <p:spPr>
            <a:xfrm>
              <a:off x="5984817" y="3645204"/>
              <a:ext cx="74140" cy="169153"/>
            </a:xfrm>
            <a:custGeom>
              <a:avLst/>
              <a:gdLst/>
              <a:ahLst/>
              <a:cxnLst/>
              <a:rect l="l" t="t" r="r" b="b"/>
              <a:pathLst>
                <a:path w="2387" h="5446" extrusionOk="0">
                  <a:moveTo>
                    <a:pt x="572" y="1"/>
                  </a:moveTo>
                  <a:lnTo>
                    <a:pt x="572" y="1"/>
                  </a:lnTo>
                  <a:cubicBezTo>
                    <a:pt x="568" y="24"/>
                    <a:pt x="565" y="47"/>
                    <a:pt x="561" y="70"/>
                  </a:cubicBezTo>
                  <a:lnTo>
                    <a:pt x="561" y="70"/>
                  </a:lnTo>
                  <a:cubicBezTo>
                    <a:pt x="568" y="47"/>
                    <a:pt x="572" y="24"/>
                    <a:pt x="572" y="1"/>
                  </a:cubicBezTo>
                  <a:close/>
                  <a:moveTo>
                    <a:pt x="561" y="70"/>
                  </a:moveTo>
                  <a:lnTo>
                    <a:pt x="561" y="70"/>
                  </a:lnTo>
                  <a:cubicBezTo>
                    <a:pt x="530" y="181"/>
                    <a:pt x="437" y="293"/>
                    <a:pt x="437" y="404"/>
                  </a:cubicBezTo>
                  <a:cubicBezTo>
                    <a:pt x="269" y="707"/>
                    <a:pt x="135" y="1110"/>
                    <a:pt x="135" y="1379"/>
                  </a:cubicBezTo>
                  <a:lnTo>
                    <a:pt x="135" y="1816"/>
                  </a:lnTo>
                  <a:cubicBezTo>
                    <a:pt x="269" y="2521"/>
                    <a:pt x="841" y="3059"/>
                    <a:pt x="975" y="3631"/>
                  </a:cubicBezTo>
                  <a:lnTo>
                    <a:pt x="975" y="3899"/>
                  </a:lnTo>
                  <a:cubicBezTo>
                    <a:pt x="975" y="4202"/>
                    <a:pt x="841" y="4605"/>
                    <a:pt x="572" y="4908"/>
                  </a:cubicBezTo>
                  <a:cubicBezTo>
                    <a:pt x="437" y="5177"/>
                    <a:pt x="269" y="5311"/>
                    <a:pt x="0" y="5445"/>
                  </a:cubicBezTo>
                  <a:cubicBezTo>
                    <a:pt x="572" y="5177"/>
                    <a:pt x="1110" y="5042"/>
                    <a:pt x="1546" y="4740"/>
                  </a:cubicBezTo>
                  <a:cubicBezTo>
                    <a:pt x="1681" y="4605"/>
                    <a:pt x="1950" y="4471"/>
                    <a:pt x="2118" y="4336"/>
                  </a:cubicBezTo>
                  <a:cubicBezTo>
                    <a:pt x="2387" y="3227"/>
                    <a:pt x="1412" y="2387"/>
                    <a:pt x="1412" y="2387"/>
                  </a:cubicBezTo>
                  <a:cubicBezTo>
                    <a:pt x="595" y="1700"/>
                    <a:pt x="445" y="887"/>
                    <a:pt x="561" y="7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879;p31"/>
            <p:cNvSpPr/>
            <p:nvPr/>
          </p:nvSpPr>
          <p:spPr>
            <a:xfrm>
              <a:off x="5972300" y="3370663"/>
              <a:ext cx="73084" cy="78334"/>
            </a:xfrm>
            <a:custGeom>
              <a:avLst/>
              <a:gdLst/>
              <a:ahLst/>
              <a:cxnLst/>
              <a:rect l="l" t="t" r="r" b="b"/>
              <a:pathLst>
                <a:path w="2353" h="2522" extrusionOk="0">
                  <a:moveTo>
                    <a:pt x="1244" y="1"/>
                  </a:moveTo>
                  <a:cubicBezTo>
                    <a:pt x="538" y="1"/>
                    <a:pt x="0" y="572"/>
                    <a:pt x="0" y="1278"/>
                  </a:cubicBezTo>
                  <a:cubicBezTo>
                    <a:pt x="0" y="1984"/>
                    <a:pt x="538" y="2521"/>
                    <a:pt x="1244" y="2521"/>
                  </a:cubicBezTo>
                  <a:cubicBezTo>
                    <a:pt x="1815" y="2521"/>
                    <a:pt x="2353" y="1984"/>
                    <a:pt x="2353" y="1278"/>
                  </a:cubicBezTo>
                  <a:cubicBezTo>
                    <a:pt x="2353" y="572"/>
                    <a:pt x="1815" y="1"/>
                    <a:pt x="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880;p31"/>
            <p:cNvSpPr/>
            <p:nvPr/>
          </p:nvSpPr>
          <p:spPr>
            <a:xfrm>
              <a:off x="6398196" y="3353953"/>
              <a:ext cx="74140" cy="73115"/>
            </a:xfrm>
            <a:custGeom>
              <a:avLst/>
              <a:gdLst/>
              <a:ahLst/>
              <a:cxnLst/>
              <a:rect l="l" t="t" r="r" b="b"/>
              <a:pathLst>
                <a:path w="2387" h="2354" extrusionOk="0">
                  <a:moveTo>
                    <a:pt x="1110" y="1"/>
                  </a:moveTo>
                  <a:cubicBezTo>
                    <a:pt x="404" y="1"/>
                    <a:pt x="0" y="539"/>
                    <a:pt x="0" y="1110"/>
                  </a:cubicBezTo>
                  <a:cubicBezTo>
                    <a:pt x="0" y="1816"/>
                    <a:pt x="404" y="2354"/>
                    <a:pt x="1110" y="2354"/>
                  </a:cubicBezTo>
                  <a:cubicBezTo>
                    <a:pt x="1815" y="2354"/>
                    <a:pt x="2387" y="1816"/>
                    <a:pt x="2387" y="1110"/>
                  </a:cubicBezTo>
                  <a:cubicBezTo>
                    <a:pt x="2387" y="539"/>
                    <a:pt x="1815" y="1"/>
                    <a:pt x="11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881;p31"/>
            <p:cNvSpPr/>
            <p:nvPr/>
          </p:nvSpPr>
          <p:spPr>
            <a:xfrm>
              <a:off x="5949809" y="4373187"/>
              <a:ext cx="674377" cy="457578"/>
            </a:xfrm>
            <a:custGeom>
              <a:avLst/>
              <a:gdLst/>
              <a:ahLst/>
              <a:cxnLst/>
              <a:rect l="l" t="t" r="r" b="b"/>
              <a:pathLst>
                <a:path w="21712" h="14732" extrusionOk="0">
                  <a:moveTo>
                    <a:pt x="18426" y="1"/>
                  </a:moveTo>
                  <a:cubicBezTo>
                    <a:pt x="17914" y="1"/>
                    <a:pt x="17394" y="109"/>
                    <a:pt x="16939" y="313"/>
                  </a:cubicBezTo>
                  <a:lnTo>
                    <a:pt x="16805" y="313"/>
                  </a:lnTo>
                  <a:lnTo>
                    <a:pt x="13713" y="1725"/>
                  </a:lnTo>
                  <a:lnTo>
                    <a:pt x="9243" y="3674"/>
                  </a:lnTo>
                  <a:lnTo>
                    <a:pt x="5042" y="5489"/>
                  </a:lnTo>
                  <a:cubicBezTo>
                    <a:pt x="4739" y="5623"/>
                    <a:pt x="4336" y="5926"/>
                    <a:pt x="4201" y="6329"/>
                  </a:cubicBezTo>
                  <a:lnTo>
                    <a:pt x="4067" y="6464"/>
                  </a:lnTo>
                  <a:lnTo>
                    <a:pt x="0" y="12917"/>
                  </a:lnTo>
                  <a:lnTo>
                    <a:pt x="2219" y="14731"/>
                  </a:lnTo>
                  <a:lnTo>
                    <a:pt x="7260" y="9556"/>
                  </a:lnTo>
                  <a:lnTo>
                    <a:pt x="15393" y="8850"/>
                  </a:lnTo>
                  <a:lnTo>
                    <a:pt x="16368" y="8715"/>
                  </a:lnTo>
                  <a:cubicBezTo>
                    <a:pt x="17645" y="8715"/>
                    <a:pt x="18754" y="8144"/>
                    <a:pt x="19729" y="7438"/>
                  </a:cubicBezTo>
                  <a:cubicBezTo>
                    <a:pt x="20569" y="6598"/>
                    <a:pt x="21275" y="5489"/>
                    <a:pt x="21712" y="4380"/>
                  </a:cubicBezTo>
                  <a:lnTo>
                    <a:pt x="21712" y="3540"/>
                  </a:lnTo>
                  <a:lnTo>
                    <a:pt x="21712" y="2968"/>
                  </a:lnTo>
                  <a:cubicBezTo>
                    <a:pt x="21543" y="1994"/>
                    <a:pt x="21006" y="1019"/>
                    <a:pt x="20031" y="448"/>
                  </a:cubicBezTo>
                  <a:cubicBezTo>
                    <a:pt x="19583" y="143"/>
                    <a:pt x="19010" y="1"/>
                    <a:pt x="18426" y="1"/>
                  </a:cubicBezTo>
                  <a:close/>
                </a:path>
              </a:pathLst>
            </a:custGeom>
            <a:solidFill>
              <a:srgbClr val="BDB8FF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36" name="TextBox 235"/>
          <p:cNvSpPr txBox="1"/>
          <p:nvPr userDrawn="1"/>
        </p:nvSpPr>
        <p:spPr>
          <a:xfrm>
            <a:off x="4334110" y="1572168"/>
            <a:ext cx="372544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KHÁM PHÁ</a:t>
            </a:r>
            <a:endParaRPr lang="vi-VN" sz="115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3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236" name="Google Shape;631;p30"/>
          <p:cNvGrpSpPr/>
          <p:nvPr userDrawn="1"/>
        </p:nvGrpSpPr>
        <p:grpSpPr>
          <a:xfrm>
            <a:off x="7672546" y="3622312"/>
            <a:ext cx="1309691" cy="2486166"/>
            <a:chOff x="961250" y="234750"/>
            <a:chExt cx="1222525" cy="2320700"/>
          </a:xfrm>
        </p:grpSpPr>
        <p:sp>
          <p:nvSpPr>
            <p:cNvPr id="237" name="Google Shape;632;p30"/>
            <p:cNvSpPr/>
            <p:nvPr/>
          </p:nvSpPr>
          <p:spPr>
            <a:xfrm>
              <a:off x="1529225" y="1558100"/>
              <a:ext cx="189075" cy="241150"/>
            </a:xfrm>
            <a:custGeom>
              <a:avLst/>
              <a:gdLst/>
              <a:ahLst/>
              <a:cxnLst/>
              <a:rect l="l" t="t" r="r" b="b"/>
              <a:pathLst>
                <a:path w="7563" h="9646" extrusionOk="0">
                  <a:moveTo>
                    <a:pt x="2353" y="0"/>
                  </a:moveTo>
                  <a:cubicBezTo>
                    <a:pt x="1378" y="0"/>
                    <a:pt x="404" y="572"/>
                    <a:pt x="135" y="1681"/>
                  </a:cubicBezTo>
                  <a:cubicBezTo>
                    <a:pt x="0" y="2252"/>
                    <a:pt x="0" y="2790"/>
                    <a:pt x="269" y="3361"/>
                  </a:cubicBezTo>
                  <a:lnTo>
                    <a:pt x="3496" y="9646"/>
                  </a:lnTo>
                  <a:lnTo>
                    <a:pt x="7562" y="7562"/>
                  </a:lnTo>
                  <a:lnTo>
                    <a:pt x="6857" y="4907"/>
                  </a:lnTo>
                  <a:cubicBezTo>
                    <a:pt x="6722" y="3932"/>
                    <a:pt x="6285" y="3092"/>
                    <a:pt x="5580" y="2252"/>
                  </a:cubicBezTo>
                  <a:cubicBezTo>
                    <a:pt x="5042" y="1546"/>
                    <a:pt x="4336" y="840"/>
                    <a:pt x="3496" y="269"/>
                  </a:cubicBezTo>
                  <a:cubicBezTo>
                    <a:pt x="3059" y="135"/>
                    <a:pt x="2790" y="0"/>
                    <a:pt x="2353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633;p30"/>
            <p:cNvSpPr/>
            <p:nvPr/>
          </p:nvSpPr>
          <p:spPr>
            <a:xfrm>
              <a:off x="1647700" y="1816875"/>
              <a:ext cx="206725" cy="252400"/>
            </a:xfrm>
            <a:custGeom>
              <a:avLst/>
              <a:gdLst/>
              <a:ahLst/>
              <a:cxnLst/>
              <a:rect l="l" t="t" r="r" b="b"/>
              <a:pathLst>
                <a:path w="8269" h="10096" extrusionOk="0">
                  <a:moveTo>
                    <a:pt x="3361" y="1"/>
                  </a:moveTo>
                  <a:lnTo>
                    <a:pt x="0" y="1816"/>
                  </a:lnTo>
                  <a:lnTo>
                    <a:pt x="3664" y="8840"/>
                  </a:lnTo>
                  <a:cubicBezTo>
                    <a:pt x="3933" y="9377"/>
                    <a:pt x="4336" y="9814"/>
                    <a:pt x="5042" y="9949"/>
                  </a:cubicBezTo>
                  <a:cubicBezTo>
                    <a:pt x="5363" y="10052"/>
                    <a:pt x="5703" y="10095"/>
                    <a:pt x="6048" y="10095"/>
                  </a:cubicBezTo>
                  <a:cubicBezTo>
                    <a:pt x="6607" y="10095"/>
                    <a:pt x="7177" y="9981"/>
                    <a:pt x="7697" y="9814"/>
                  </a:cubicBezTo>
                  <a:cubicBezTo>
                    <a:pt x="8134" y="9680"/>
                    <a:pt x="8268" y="9109"/>
                    <a:pt x="7865" y="8974"/>
                  </a:cubicBezTo>
                  <a:lnTo>
                    <a:pt x="5176" y="7697"/>
                  </a:lnTo>
                  <a:lnTo>
                    <a:pt x="3361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634;p30"/>
            <p:cNvSpPr/>
            <p:nvPr/>
          </p:nvSpPr>
          <p:spPr>
            <a:xfrm>
              <a:off x="1598975" y="1737350"/>
              <a:ext cx="164700" cy="132500"/>
            </a:xfrm>
            <a:custGeom>
              <a:avLst/>
              <a:gdLst/>
              <a:ahLst/>
              <a:cxnLst/>
              <a:rect l="l" t="t" r="r" b="b"/>
              <a:pathLst>
                <a:path w="6588" h="5300" extrusionOk="0">
                  <a:moveTo>
                    <a:pt x="5457" y="0"/>
                  </a:moveTo>
                  <a:cubicBezTo>
                    <a:pt x="5352" y="0"/>
                    <a:pt x="5252" y="38"/>
                    <a:pt x="5176" y="123"/>
                  </a:cubicBezTo>
                  <a:lnTo>
                    <a:pt x="4772" y="392"/>
                  </a:lnTo>
                  <a:lnTo>
                    <a:pt x="706" y="2476"/>
                  </a:lnTo>
                  <a:lnTo>
                    <a:pt x="0" y="2778"/>
                  </a:lnTo>
                  <a:lnTo>
                    <a:pt x="1412" y="5299"/>
                  </a:lnTo>
                  <a:lnTo>
                    <a:pt x="1949" y="4997"/>
                  </a:lnTo>
                  <a:lnTo>
                    <a:pt x="5310" y="3182"/>
                  </a:lnTo>
                  <a:lnTo>
                    <a:pt x="6150" y="2778"/>
                  </a:lnTo>
                  <a:cubicBezTo>
                    <a:pt x="6453" y="2644"/>
                    <a:pt x="6587" y="2341"/>
                    <a:pt x="6453" y="2073"/>
                  </a:cubicBezTo>
                  <a:lnTo>
                    <a:pt x="6016" y="527"/>
                  </a:lnTo>
                  <a:cubicBezTo>
                    <a:pt x="6016" y="238"/>
                    <a:pt x="5723" y="0"/>
                    <a:pt x="54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635;p30"/>
            <p:cNvSpPr/>
            <p:nvPr/>
          </p:nvSpPr>
          <p:spPr>
            <a:xfrm>
              <a:off x="1287250" y="1496000"/>
              <a:ext cx="392400" cy="420700"/>
            </a:xfrm>
            <a:custGeom>
              <a:avLst/>
              <a:gdLst/>
              <a:ahLst/>
              <a:cxnLst/>
              <a:rect l="l" t="t" r="r" b="b"/>
              <a:pathLst>
                <a:path w="15696" h="16828" extrusionOk="0">
                  <a:moveTo>
                    <a:pt x="8715" y="0"/>
                  </a:moveTo>
                  <a:cubicBezTo>
                    <a:pt x="8144" y="0"/>
                    <a:pt x="7563" y="77"/>
                    <a:pt x="6991" y="232"/>
                  </a:cubicBezTo>
                  <a:cubicBezTo>
                    <a:pt x="4201" y="1207"/>
                    <a:pt x="2118" y="4030"/>
                    <a:pt x="840" y="9475"/>
                  </a:cubicBezTo>
                  <a:cubicBezTo>
                    <a:pt x="437" y="11155"/>
                    <a:pt x="135" y="12836"/>
                    <a:pt x="0" y="14516"/>
                  </a:cubicBezTo>
                  <a:lnTo>
                    <a:pt x="0" y="15087"/>
                  </a:lnTo>
                  <a:cubicBezTo>
                    <a:pt x="1465" y="15986"/>
                    <a:pt x="3690" y="16828"/>
                    <a:pt x="6887" y="16828"/>
                  </a:cubicBezTo>
                  <a:cubicBezTo>
                    <a:pt x="9191" y="16828"/>
                    <a:pt x="12000" y="16390"/>
                    <a:pt x="15393" y="15222"/>
                  </a:cubicBezTo>
                  <a:cubicBezTo>
                    <a:pt x="15259" y="14382"/>
                    <a:pt x="15259" y="13407"/>
                    <a:pt x="15259" y="12432"/>
                  </a:cubicBezTo>
                  <a:cubicBezTo>
                    <a:pt x="15695" y="7660"/>
                    <a:pt x="15259" y="3593"/>
                    <a:pt x="12469" y="1375"/>
                  </a:cubicBezTo>
                  <a:cubicBezTo>
                    <a:pt x="11465" y="467"/>
                    <a:pt x="10121" y="0"/>
                    <a:pt x="87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636;p30"/>
            <p:cNvSpPr/>
            <p:nvPr/>
          </p:nvSpPr>
          <p:spPr>
            <a:xfrm>
              <a:off x="1567025" y="1904250"/>
              <a:ext cx="4225" cy="25"/>
            </a:xfrm>
            <a:custGeom>
              <a:avLst/>
              <a:gdLst/>
              <a:ahLst/>
              <a:cxnLst/>
              <a:rect l="l" t="t" r="r" b="b"/>
              <a:pathLst>
                <a:path w="169" h="1" extrusionOk="0">
                  <a:moveTo>
                    <a:pt x="169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6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637;p30"/>
            <p:cNvSpPr/>
            <p:nvPr/>
          </p:nvSpPr>
          <p:spPr>
            <a:xfrm>
              <a:off x="1567025" y="1575725"/>
              <a:ext cx="7600" cy="328550"/>
            </a:xfrm>
            <a:custGeom>
              <a:avLst/>
              <a:gdLst/>
              <a:ahLst/>
              <a:cxnLst/>
              <a:rect l="l" t="t" r="r" b="b"/>
              <a:pathLst>
                <a:path w="304" h="13142" extrusionOk="0">
                  <a:moveTo>
                    <a:pt x="303" y="1"/>
                  </a:moveTo>
                  <a:lnTo>
                    <a:pt x="301" y="241"/>
                  </a:lnTo>
                  <a:lnTo>
                    <a:pt x="303" y="135"/>
                  </a:lnTo>
                  <a:lnTo>
                    <a:pt x="303" y="1"/>
                  </a:lnTo>
                  <a:close/>
                  <a:moveTo>
                    <a:pt x="301" y="241"/>
                  </a:moveTo>
                  <a:lnTo>
                    <a:pt x="1" y="13142"/>
                  </a:lnTo>
                  <a:lnTo>
                    <a:pt x="169" y="13142"/>
                  </a:lnTo>
                  <a:lnTo>
                    <a:pt x="301" y="24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638;p30"/>
            <p:cNvSpPr/>
            <p:nvPr/>
          </p:nvSpPr>
          <p:spPr>
            <a:xfrm>
              <a:off x="1462000" y="1915175"/>
              <a:ext cx="49600" cy="3400"/>
            </a:xfrm>
            <a:custGeom>
              <a:avLst/>
              <a:gdLst/>
              <a:ahLst/>
              <a:cxnLst/>
              <a:rect l="l" t="t" r="r" b="b"/>
              <a:pathLst>
                <a:path w="1984" h="136" extrusionOk="0">
                  <a:moveTo>
                    <a:pt x="1" y="135"/>
                  </a:moveTo>
                  <a:lnTo>
                    <a:pt x="1" y="135"/>
                  </a:lnTo>
                  <a:lnTo>
                    <a:pt x="1" y="135"/>
                  </a:lnTo>
                  <a:lnTo>
                    <a:pt x="1" y="135"/>
                  </a:lnTo>
                  <a:close/>
                  <a:moveTo>
                    <a:pt x="1984" y="1"/>
                  </a:moveTo>
                  <a:cubicBezTo>
                    <a:pt x="1278" y="1"/>
                    <a:pt x="707" y="135"/>
                    <a:pt x="1" y="135"/>
                  </a:cubicBezTo>
                  <a:cubicBezTo>
                    <a:pt x="707" y="135"/>
                    <a:pt x="1278" y="1"/>
                    <a:pt x="1984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639;p30"/>
            <p:cNvSpPr/>
            <p:nvPr/>
          </p:nvSpPr>
          <p:spPr>
            <a:xfrm>
              <a:off x="1462000" y="1533725"/>
              <a:ext cx="73975" cy="384850"/>
            </a:xfrm>
            <a:custGeom>
              <a:avLst/>
              <a:gdLst/>
              <a:ahLst/>
              <a:cxnLst/>
              <a:rect l="l" t="t" r="r" b="b"/>
              <a:pathLst>
                <a:path w="2959" h="15394" extrusionOk="0">
                  <a:moveTo>
                    <a:pt x="1681" y="1"/>
                  </a:moveTo>
                  <a:cubicBezTo>
                    <a:pt x="1547" y="404"/>
                    <a:pt x="1547" y="841"/>
                    <a:pt x="1412" y="1244"/>
                  </a:cubicBezTo>
                  <a:cubicBezTo>
                    <a:pt x="841" y="4605"/>
                    <a:pt x="169" y="10083"/>
                    <a:pt x="1" y="15393"/>
                  </a:cubicBezTo>
                  <a:cubicBezTo>
                    <a:pt x="707" y="15393"/>
                    <a:pt x="1278" y="15259"/>
                    <a:pt x="1984" y="15259"/>
                  </a:cubicBezTo>
                  <a:cubicBezTo>
                    <a:pt x="2253" y="10923"/>
                    <a:pt x="2521" y="5445"/>
                    <a:pt x="2958" y="1815"/>
                  </a:cubicBezTo>
                  <a:cubicBezTo>
                    <a:pt x="2118" y="1547"/>
                    <a:pt x="1681" y="706"/>
                    <a:pt x="1681" y="1"/>
                  </a:cubicBez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640;p30"/>
            <p:cNvSpPr/>
            <p:nvPr/>
          </p:nvSpPr>
          <p:spPr>
            <a:xfrm>
              <a:off x="1602325" y="1519450"/>
              <a:ext cx="3375" cy="14300"/>
            </a:xfrm>
            <a:custGeom>
              <a:avLst/>
              <a:gdLst/>
              <a:ahLst/>
              <a:cxnLst/>
              <a:rect l="l" t="t" r="r" b="b"/>
              <a:pathLst>
                <a:path w="135" h="572" extrusionOk="0">
                  <a:moveTo>
                    <a:pt x="135" y="0"/>
                  </a:moveTo>
                  <a:lnTo>
                    <a:pt x="0" y="572"/>
                  </a:lnTo>
                  <a:lnTo>
                    <a:pt x="135" y="572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641;p30"/>
            <p:cNvSpPr/>
            <p:nvPr/>
          </p:nvSpPr>
          <p:spPr>
            <a:xfrm>
              <a:off x="1571225" y="1533725"/>
              <a:ext cx="34475" cy="370550"/>
            </a:xfrm>
            <a:custGeom>
              <a:avLst/>
              <a:gdLst/>
              <a:ahLst/>
              <a:cxnLst/>
              <a:rect l="l" t="t" r="r" b="b"/>
              <a:pathLst>
                <a:path w="1379" h="14822" extrusionOk="0">
                  <a:moveTo>
                    <a:pt x="1244" y="1"/>
                  </a:moveTo>
                  <a:cubicBezTo>
                    <a:pt x="1244" y="841"/>
                    <a:pt x="841" y="1379"/>
                    <a:pt x="135" y="1681"/>
                  </a:cubicBezTo>
                  <a:lnTo>
                    <a:pt x="1" y="14822"/>
                  </a:lnTo>
                  <a:cubicBezTo>
                    <a:pt x="404" y="14822"/>
                    <a:pt x="841" y="14688"/>
                    <a:pt x="1379" y="14553"/>
                  </a:cubicBezTo>
                  <a:lnTo>
                    <a:pt x="1379" y="1"/>
                  </a:lnTo>
                  <a:close/>
                </a:path>
              </a:pathLst>
            </a:custGeom>
            <a:solidFill>
              <a:srgbClr val="E3E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642;p30"/>
            <p:cNvSpPr/>
            <p:nvPr/>
          </p:nvSpPr>
          <p:spPr>
            <a:xfrm>
              <a:off x="1518300" y="1953825"/>
              <a:ext cx="252100" cy="447225"/>
            </a:xfrm>
            <a:custGeom>
              <a:avLst/>
              <a:gdLst/>
              <a:ahLst/>
              <a:cxnLst/>
              <a:rect l="l" t="t" r="r" b="b"/>
              <a:pathLst>
                <a:path w="10084" h="17889" extrusionOk="0">
                  <a:moveTo>
                    <a:pt x="6588" y="1"/>
                  </a:moveTo>
                  <a:lnTo>
                    <a:pt x="4639" y="1547"/>
                  </a:lnTo>
                  <a:lnTo>
                    <a:pt x="2118" y="3496"/>
                  </a:lnTo>
                  <a:lnTo>
                    <a:pt x="1110" y="4202"/>
                  </a:lnTo>
                  <a:lnTo>
                    <a:pt x="975" y="4336"/>
                  </a:lnTo>
                  <a:lnTo>
                    <a:pt x="1110" y="4336"/>
                  </a:lnTo>
                  <a:lnTo>
                    <a:pt x="1950" y="5580"/>
                  </a:lnTo>
                  <a:lnTo>
                    <a:pt x="4773" y="9378"/>
                  </a:lnTo>
                  <a:lnTo>
                    <a:pt x="1681" y="12739"/>
                  </a:lnTo>
                  <a:lnTo>
                    <a:pt x="572" y="13982"/>
                  </a:lnTo>
                  <a:cubicBezTo>
                    <a:pt x="135" y="14553"/>
                    <a:pt x="1" y="15394"/>
                    <a:pt x="437" y="15965"/>
                  </a:cubicBezTo>
                  <a:lnTo>
                    <a:pt x="1547" y="17645"/>
                  </a:lnTo>
                  <a:cubicBezTo>
                    <a:pt x="1659" y="17814"/>
                    <a:pt x="1848" y="17889"/>
                    <a:pt x="2040" y="17889"/>
                  </a:cubicBezTo>
                  <a:cubicBezTo>
                    <a:pt x="2306" y="17889"/>
                    <a:pt x="2578" y="17745"/>
                    <a:pt x="2656" y="17511"/>
                  </a:cubicBezTo>
                  <a:lnTo>
                    <a:pt x="3227" y="15394"/>
                  </a:lnTo>
                  <a:lnTo>
                    <a:pt x="3361" y="15394"/>
                  </a:lnTo>
                  <a:lnTo>
                    <a:pt x="8840" y="12302"/>
                  </a:lnTo>
                  <a:cubicBezTo>
                    <a:pt x="9680" y="11764"/>
                    <a:pt x="10083" y="10789"/>
                    <a:pt x="9814" y="9781"/>
                  </a:cubicBezTo>
                  <a:lnTo>
                    <a:pt x="672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643;p30"/>
            <p:cNvSpPr/>
            <p:nvPr/>
          </p:nvSpPr>
          <p:spPr>
            <a:xfrm>
              <a:off x="1518300" y="2272275"/>
              <a:ext cx="84050" cy="128775"/>
            </a:xfrm>
            <a:custGeom>
              <a:avLst/>
              <a:gdLst/>
              <a:ahLst/>
              <a:cxnLst/>
              <a:rect l="l" t="t" r="r" b="b"/>
              <a:pathLst>
                <a:path w="3362" h="5151" extrusionOk="0">
                  <a:moveTo>
                    <a:pt x="1681" y="1"/>
                  </a:moveTo>
                  <a:lnTo>
                    <a:pt x="572" y="1244"/>
                  </a:lnTo>
                  <a:cubicBezTo>
                    <a:pt x="135" y="1815"/>
                    <a:pt x="1" y="2656"/>
                    <a:pt x="437" y="3227"/>
                  </a:cubicBezTo>
                  <a:lnTo>
                    <a:pt x="1547" y="4907"/>
                  </a:lnTo>
                  <a:cubicBezTo>
                    <a:pt x="1659" y="5076"/>
                    <a:pt x="1848" y="5151"/>
                    <a:pt x="2040" y="5151"/>
                  </a:cubicBezTo>
                  <a:cubicBezTo>
                    <a:pt x="2306" y="5151"/>
                    <a:pt x="2578" y="5007"/>
                    <a:pt x="2656" y="4773"/>
                  </a:cubicBezTo>
                  <a:lnTo>
                    <a:pt x="3227" y="2656"/>
                  </a:lnTo>
                  <a:lnTo>
                    <a:pt x="3361" y="2656"/>
                  </a:lnTo>
                  <a:cubicBezTo>
                    <a:pt x="2790" y="1815"/>
                    <a:pt x="2252" y="841"/>
                    <a:pt x="16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644;p30"/>
            <p:cNvSpPr/>
            <p:nvPr/>
          </p:nvSpPr>
          <p:spPr>
            <a:xfrm>
              <a:off x="1266250" y="1990050"/>
              <a:ext cx="357100" cy="513300"/>
            </a:xfrm>
            <a:custGeom>
              <a:avLst/>
              <a:gdLst/>
              <a:ahLst/>
              <a:cxnLst/>
              <a:rect l="l" t="t" r="r" b="b"/>
              <a:pathLst>
                <a:path w="14284" h="20532" extrusionOk="0">
                  <a:moveTo>
                    <a:pt x="1295" y="1"/>
                  </a:moveTo>
                  <a:cubicBezTo>
                    <a:pt x="838" y="1"/>
                    <a:pt x="400" y="388"/>
                    <a:pt x="269" y="938"/>
                  </a:cubicBezTo>
                  <a:cubicBezTo>
                    <a:pt x="0" y="5542"/>
                    <a:pt x="3932" y="12399"/>
                    <a:pt x="10519" y="20532"/>
                  </a:cubicBezTo>
                  <a:lnTo>
                    <a:pt x="14284" y="19961"/>
                  </a:lnTo>
                  <a:lnTo>
                    <a:pt x="14015" y="19826"/>
                  </a:lnTo>
                  <a:lnTo>
                    <a:pt x="8839" y="3862"/>
                  </a:lnTo>
                  <a:cubicBezTo>
                    <a:pt x="8839" y="3593"/>
                    <a:pt x="8537" y="3291"/>
                    <a:pt x="8402" y="3156"/>
                  </a:cubicBezTo>
                  <a:lnTo>
                    <a:pt x="1680" y="98"/>
                  </a:lnTo>
                  <a:cubicBezTo>
                    <a:pt x="1555" y="31"/>
                    <a:pt x="1424" y="1"/>
                    <a:pt x="12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645;p30"/>
            <p:cNvSpPr/>
            <p:nvPr/>
          </p:nvSpPr>
          <p:spPr>
            <a:xfrm>
              <a:off x="1272950" y="1873175"/>
              <a:ext cx="420150" cy="227725"/>
            </a:xfrm>
            <a:custGeom>
              <a:avLst/>
              <a:gdLst/>
              <a:ahLst/>
              <a:cxnLst/>
              <a:rect l="l" t="t" r="r" b="b"/>
              <a:pathLst>
                <a:path w="16806" h="9109" extrusionOk="0">
                  <a:moveTo>
                    <a:pt x="572" y="0"/>
                  </a:moveTo>
                  <a:lnTo>
                    <a:pt x="169" y="2790"/>
                  </a:lnTo>
                  <a:cubicBezTo>
                    <a:pt x="1" y="3933"/>
                    <a:pt x="1" y="5042"/>
                    <a:pt x="1" y="6285"/>
                  </a:cubicBezTo>
                  <a:lnTo>
                    <a:pt x="1" y="6857"/>
                  </a:lnTo>
                  <a:lnTo>
                    <a:pt x="8403" y="8974"/>
                  </a:lnTo>
                  <a:cubicBezTo>
                    <a:pt x="8571" y="9108"/>
                    <a:pt x="8705" y="9108"/>
                    <a:pt x="8974" y="9108"/>
                  </a:cubicBezTo>
                  <a:lnTo>
                    <a:pt x="11764" y="8806"/>
                  </a:lnTo>
                  <a:lnTo>
                    <a:pt x="12470" y="8671"/>
                  </a:lnTo>
                  <a:lnTo>
                    <a:pt x="14856" y="6453"/>
                  </a:lnTo>
                  <a:lnTo>
                    <a:pt x="16402" y="5042"/>
                  </a:lnTo>
                  <a:cubicBezTo>
                    <a:pt x="16671" y="4773"/>
                    <a:pt x="16805" y="4336"/>
                    <a:pt x="16671" y="4067"/>
                  </a:cubicBezTo>
                  <a:lnTo>
                    <a:pt x="16536" y="3227"/>
                  </a:lnTo>
                  <a:lnTo>
                    <a:pt x="16133" y="1110"/>
                  </a:lnTo>
                  <a:cubicBezTo>
                    <a:pt x="15965" y="841"/>
                    <a:pt x="15965" y="572"/>
                    <a:pt x="15965" y="135"/>
                  </a:cubicBezTo>
                  <a:cubicBezTo>
                    <a:pt x="12572" y="1303"/>
                    <a:pt x="9763" y="1741"/>
                    <a:pt x="7459" y="1741"/>
                  </a:cubicBezTo>
                  <a:cubicBezTo>
                    <a:pt x="4262" y="1741"/>
                    <a:pt x="2037" y="899"/>
                    <a:pt x="5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646;p30"/>
            <p:cNvSpPr/>
            <p:nvPr/>
          </p:nvSpPr>
          <p:spPr>
            <a:xfrm>
              <a:off x="1560325" y="2072300"/>
              <a:ext cx="119325" cy="200000"/>
            </a:xfrm>
            <a:custGeom>
              <a:avLst/>
              <a:gdLst/>
              <a:ahLst/>
              <a:cxnLst/>
              <a:rect l="l" t="t" r="r" b="b"/>
              <a:pathLst>
                <a:path w="4773" h="8000" extrusionOk="0">
                  <a:moveTo>
                    <a:pt x="1815" y="1"/>
                  </a:moveTo>
                  <a:lnTo>
                    <a:pt x="975" y="706"/>
                  </a:lnTo>
                  <a:lnTo>
                    <a:pt x="269" y="841"/>
                  </a:lnTo>
                  <a:lnTo>
                    <a:pt x="1815" y="2824"/>
                  </a:lnTo>
                  <a:lnTo>
                    <a:pt x="1815" y="1"/>
                  </a:lnTo>
                  <a:close/>
                  <a:moveTo>
                    <a:pt x="3932" y="1412"/>
                  </a:moveTo>
                  <a:cubicBezTo>
                    <a:pt x="3226" y="2118"/>
                    <a:pt x="2655" y="2689"/>
                    <a:pt x="2252" y="3227"/>
                  </a:cubicBezTo>
                  <a:lnTo>
                    <a:pt x="2117" y="3362"/>
                  </a:lnTo>
                  <a:lnTo>
                    <a:pt x="3092" y="4639"/>
                  </a:lnTo>
                  <a:lnTo>
                    <a:pt x="0" y="8000"/>
                  </a:lnTo>
                  <a:lnTo>
                    <a:pt x="0" y="8000"/>
                  </a:lnTo>
                  <a:lnTo>
                    <a:pt x="3798" y="5479"/>
                  </a:lnTo>
                  <a:cubicBezTo>
                    <a:pt x="4470" y="5042"/>
                    <a:pt x="4772" y="4202"/>
                    <a:pt x="4638" y="3530"/>
                  </a:cubicBezTo>
                  <a:lnTo>
                    <a:pt x="4067" y="1412"/>
                  </a:lnTo>
                  <a:cubicBezTo>
                    <a:pt x="4067" y="1412"/>
                    <a:pt x="4067" y="1547"/>
                    <a:pt x="3932" y="1547"/>
                  </a:cubicBezTo>
                  <a:lnTo>
                    <a:pt x="3932" y="141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647;p30"/>
            <p:cNvSpPr/>
            <p:nvPr/>
          </p:nvSpPr>
          <p:spPr>
            <a:xfrm>
              <a:off x="1493925" y="1994601"/>
              <a:ext cx="111775" cy="108425"/>
            </a:xfrm>
            <a:custGeom>
              <a:avLst/>
              <a:gdLst/>
              <a:ahLst/>
              <a:cxnLst/>
              <a:rect l="l" t="t" r="r" b="b"/>
              <a:pathLst>
                <a:path w="4471" h="4337" extrusionOk="0">
                  <a:moveTo>
                    <a:pt x="4471" y="1"/>
                  </a:moveTo>
                  <a:cubicBezTo>
                    <a:pt x="4068" y="841"/>
                    <a:pt x="3496" y="1379"/>
                    <a:pt x="3093" y="1950"/>
                  </a:cubicBezTo>
                  <a:cubicBezTo>
                    <a:pt x="2656" y="2219"/>
                    <a:pt x="2387" y="2522"/>
                    <a:pt x="2085" y="2790"/>
                  </a:cubicBezTo>
                  <a:cubicBezTo>
                    <a:pt x="707" y="3765"/>
                    <a:pt x="1" y="4336"/>
                    <a:pt x="135" y="4336"/>
                  </a:cubicBezTo>
                  <a:lnTo>
                    <a:pt x="2925" y="4034"/>
                  </a:lnTo>
                  <a:lnTo>
                    <a:pt x="3631" y="3899"/>
                  </a:lnTo>
                  <a:lnTo>
                    <a:pt x="4471" y="3194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648;p30"/>
            <p:cNvSpPr/>
            <p:nvPr/>
          </p:nvSpPr>
          <p:spPr>
            <a:xfrm>
              <a:off x="1529225" y="2489050"/>
              <a:ext cx="153775" cy="66400"/>
            </a:xfrm>
            <a:custGeom>
              <a:avLst/>
              <a:gdLst/>
              <a:ahLst/>
              <a:cxnLst/>
              <a:rect l="l" t="t" r="r" b="b"/>
              <a:pathLst>
                <a:path w="6151" h="2656" extrusionOk="0">
                  <a:moveTo>
                    <a:pt x="3765" y="1"/>
                  </a:moveTo>
                  <a:lnTo>
                    <a:pt x="0" y="572"/>
                  </a:lnTo>
                  <a:cubicBezTo>
                    <a:pt x="538" y="1278"/>
                    <a:pt x="1110" y="1815"/>
                    <a:pt x="1681" y="2521"/>
                  </a:cubicBezTo>
                  <a:lnTo>
                    <a:pt x="5311" y="2656"/>
                  </a:lnTo>
                  <a:cubicBezTo>
                    <a:pt x="5882" y="2656"/>
                    <a:pt x="6151" y="1984"/>
                    <a:pt x="5714" y="1547"/>
                  </a:cubicBezTo>
                  <a:lnTo>
                    <a:pt x="376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649;p30"/>
            <p:cNvSpPr/>
            <p:nvPr/>
          </p:nvSpPr>
          <p:spPr>
            <a:xfrm>
              <a:off x="1500650" y="1379125"/>
              <a:ext cx="112625" cy="203350"/>
            </a:xfrm>
            <a:custGeom>
              <a:avLst/>
              <a:gdLst/>
              <a:ahLst/>
              <a:cxnLst/>
              <a:rect l="l" t="t" r="r" b="b"/>
              <a:pathLst>
                <a:path w="4505" h="8134" extrusionOk="0">
                  <a:moveTo>
                    <a:pt x="572" y="1"/>
                  </a:moveTo>
                  <a:lnTo>
                    <a:pt x="303" y="3933"/>
                  </a:lnTo>
                  <a:lnTo>
                    <a:pt x="135" y="5882"/>
                  </a:lnTo>
                  <a:cubicBezTo>
                    <a:pt x="1" y="7025"/>
                    <a:pt x="841" y="7999"/>
                    <a:pt x="1984" y="8134"/>
                  </a:cubicBezTo>
                  <a:cubicBezTo>
                    <a:pt x="3093" y="8134"/>
                    <a:pt x="4067" y="7294"/>
                    <a:pt x="4067" y="6185"/>
                  </a:cubicBezTo>
                  <a:lnTo>
                    <a:pt x="4202" y="5042"/>
                  </a:lnTo>
                  <a:lnTo>
                    <a:pt x="4504" y="303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650;p30"/>
            <p:cNvSpPr/>
            <p:nvPr/>
          </p:nvSpPr>
          <p:spPr>
            <a:xfrm>
              <a:off x="1059550" y="406000"/>
              <a:ext cx="1015850" cy="1068100"/>
            </a:xfrm>
            <a:custGeom>
              <a:avLst/>
              <a:gdLst/>
              <a:ahLst/>
              <a:cxnLst/>
              <a:rect l="l" t="t" r="r" b="b"/>
              <a:pathLst>
                <a:path w="40634" h="42724" extrusionOk="0">
                  <a:moveTo>
                    <a:pt x="20385" y="1"/>
                  </a:moveTo>
                  <a:cubicBezTo>
                    <a:pt x="20223" y="1"/>
                    <a:pt x="20060" y="3"/>
                    <a:pt x="19897" y="7"/>
                  </a:cubicBezTo>
                  <a:cubicBezTo>
                    <a:pt x="9545" y="276"/>
                    <a:pt x="1681" y="8846"/>
                    <a:pt x="437" y="19197"/>
                  </a:cubicBezTo>
                  <a:cubicBezTo>
                    <a:pt x="0" y="22424"/>
                    <a:pt x="303" y="25650"/>
                    <a:pt x="1277" y="28574"/>
                  </a:cubicBezTo>
                  <a:cubicBezTo>
                    <a:pt x="841" y="29414"/>
                    <a:pt x="572" y="30523"/>
                    <a:pt x="841" y="31532"/>
                  </a:cubicBezTo>
                  <a:cubicBezTo>
                    <a:pt x="1143" y="33884"/>
                    <a:pt x="3092" y="35565"/>
                    <a:pt x="5478" y="35733"/>
                  </a:cubicBezTo>
                  <a:cubicBezTo>
                    <a:pt x="9377" y="39934"/>
                    <a:pt x="15696" y="42723"/>
                    <a:pt x="24098" y="42723"/>
                  </a:cubicBezTo>
                  <a:cubicBezTo>
                    <a:pt x="30382" y="42723"/>
                    <a:pt x="35592" y="39766"/>
                    <a:pt x="36835" y="36002"/>
                  </a:cubicBezTo>
                  <a:cubicBezTo>
                    <a:pt x="37104" y="35430"/>
                    <a:pt x="37272" y="34893"/>
                    <a:pt x="37272" y="34187"/>
                  </a:cubicBezTo>
                  <a:lnTo>
                    <a:pt x="37272" y="32641"/>
                  </a:lnTo>
                  <a:cubicBezTo>
                    <a:pt x="37407" y="31532"/>
                    <a:pt x="37810" y="30389"/>
                    <a:pt x="38381" y="29280"/>
                  </a:cubicBezTo>
                  <a:cubicBezTo>
                    <a:pt x="39793" y="26490"/>
                    <a:pt x="40633" y="23398"/>
                    <a:pt x="40633" y="20037"/>
                  </a:cubicBezTo>
                  <a:cubicBezTo>
                    <a:pt x="40633" y="9007"/>
                    <a:pt x="31492" y="1"/>
                    <a:pt x="20385" y="1"/>
                  </a:cubicBez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6" name="Google Shape;651;p30"/>
            <p:cNvSpPr/>
            <p:nvPr/>
          </p:nvSpPr>
          <p:spPr>
            <a:xfrm>
              <a:off x="1077200" y="1176625"/>
              <a:ext cx="651175" cy="297475"/>
            </a:xfrm>
            <a:custGeom>
              <a:avLst/>
              <a:gdLst/>
              <a:ahLst/>
              <a:cxnLst/>
              <a:rect l="l" t="t" r="r" b="b"/>
              <a:pathLst>
                <a:path w="26047" h="11899" extrusionOk="0">
                  <a:moveTo>
                    <a:pt x="26047" y="11764"/>
                  </a:moveTo>
                  <a:cubicBezTo>
                    <a:pt x="25207" y="11764"/>
                    <a:pt x="24366" y="11898"/>
                    <a:pt x="23392" y="11898"/>
                  </a:cubicBezTo>
                  <a:cubicBezTo>
                    <a:pt x="22686" y="11898"/>
                    <a:pt x="21980" y="11898"/>
                    <a:pt x="21274" y="11764"/>
                  </a:cubicBezTo>
                  <a:lnTo>
                    <a:pt x="21274" y="11764"/>
                  </a:lnTo>
                  <a:cubicBezTo>
                    <a:pt x="21980" y="11898"/>
                    <a:pt x="22686" y="11898"/>
                    <a:pt x="23392" y="11898"/>
                  </a:cubicBezTo>
                  <a:cubicBezTo>
                    <a:pt x="24366" y="11898"/>
                    <a:pt x="25207" y="11764"/>
                    <a:pt x="26047" y="11764"/>
                  </a:cubicBezTo>
                  <a:lnTo>
                    <a:pt x="26047" y="11764"/>
                  </a:lnTo>
                  <a:close/>
                  <a:moveTo>
                    <a:pt x="0" y="1"/>
                  </a:moveTo>
                  <a:cubicBezTo>
                    <a:pt x="0" y="135"/>
                    <a:pt x="0" y="404"/>
                    <a:pt x="135" y="707"/>
                  </a:cubicBezTo>
                  <a:cubicBezTo>
                    <a:pt x="269" y="2219"/>
                    <a:pt x="1109" y="3362"/>
                    <a:pt x="2386" y="4068"/>
                  </a:cubicBezTo>
                  <a:cubicBezTo>
                    <a:pt x="1109" y="3362"/>
                    <a:pt x="269" y="2219"/>
                    <a:pt x="135" y="707"/>
                  </a:cubicBezTo>
                  <a:cubicBezTo>
                    <a:pt x="0" y="404"/>
                    <a:pt x="0" y="135"/>
                    <a:pt x="0" y="1"/>
                  </a:cubicBezTo>
                  <a:close/>
                </a:path>
              </a:pathLst>
            </a:custGeom>
            <a:solidFill>
              <a:srgbClr val="E4D7C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7" name="Google Shape;652;p30"/>
            <p:cNvSpPr/>
            <p:nvPr/>
          </p:nvSpPr>
          <p:spPr>
            <a:xfrm>
              <a:off x="1560325" y="1467350"/>
              <a:ext cx="48750" cy="3375"/>
            </a:xfrm>
            <a:custGeom>
              <a:avLst/>
              <a:gdLst/>
              <a:ahLst/>
              <a:cxnLst/>
              <a:rect l="l" t="t" r="r" b="b"/>
              <a:pathLst>
                <a:path w="1950" h="135" extrusionOk="0">
                  <a:moveTo>
                    <a:pt x="0" y="0"/>
                  </a:moveTo>
                  <a:cubicBezTo>
                    <a:pt x="571" y="135"/>
                    <a:pt x="1277" y="135"/>
                    <a:pt x="1949" y="135"/>
                  </a:cubicBezTo>
                  <a:lnTo>
                    <a:pt x="1949" y="135"/>
                  </a:lnTo>
                  <a:cubicBezTo>
                    <a:pt x="1277" y="135"/>
                    <a:pt x="571" y="135"/>
                    <a:pt x="0" y="0"/>
                  </a:cubicBezTo>
                  <a:close/>
                </a:path>
              </a:pathLst>
            </a:custGeom>
            <a:solidFill>
              <a:srgbClr val="8459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653;p30"/>
            <p:cNvSpPr/>
            <p:nvPr/>
          </p:nvSpPr>
          <p:spPr>
            <a:xfrm>
              <a:off x="1077200" y="1078325"/>
              <a:ext cx="651175" cy="395775"/>
            </a:xfrm>
            <a:custGeom>
              <a:avLst/>
              <a:gdLst/>
              <a:ahLst/>
              <a:cxnLst/>
              <a:rect l="l" t="t" r="r" b="b"/>
              <a:pathLst>
                <a:path w="26047" h="15831" extrusionOk="0">
                  <a:moveTo>
                    <a:pt x="3798" y="1"/>
                  </a:moveTo>
                  <a:cubicBezTo>
                    <a:pt x="2521" y="1"/>
                    <a:pt x="1681" y="572"/>
                    <a:pt x="1109" y="1278"/>
                  </a:cubicBezTo>
                  <a:cubicBezTo>
                    <a:pt x="437" y="2252"/>
                    <a:pt x="135" y="3362"/>
                    <a:pt x="0" y="3798"/>
                  </a:cubicBezTo>
                  <a:lnTo>
                    <a:pt x="0" y="3933"/>
                  </a:lnTo>
                  <a:cubicBezTo>
                    <a:pt x="0" y="4067"/>
                    <a:pt x="0" y="4336"/>
                    <a:pt x="135" y="4639"/>
                  </a:cubicBezTo>
                  <a:cubicBezTo>
                    <a:pt x="269" y="6151"/>
                    <a:pt x="1109" y="7294"/>
                    <a:pt x="2386" y="8000"/>
                  </a:cubicBezTo>
                  <a:cubicBezTo>
                    <a:pt x="3092" y="8403"/>
                    <a:pt x="3932" y="8672"/>
                    <a:pt x="4772" y="8840"/>
                  </a:cubicBezTo>
                  <a:cubicBezTo>
                    <a:pt x="7999" y="12335"/>
                    <a:pt x="12872" y="14856"/>
                    <a:pt x="19325" y="15561"/>
                  </a:cubicBezTo>
                  <a:cubicBezTo>
                    <a:pt x="19896" y="15696"/>
                    <a:pt x="20602" y="15696"/>
                    <a:pt x="21274" y="15696"/>
                  </a:cubicBezTo>
                  <a:cubicBezTo>
                    <a:pt x="21980" y="15830"/>
                    <a:pt x="22686" y="15830"/>
                    <a:pt x="23392" y="15830"/>
                  </a:cubicBezTo>
                  <a:cubicBezTo>
                    <a:pt x="24366" y="15830"/>
                    <a:pt x="25207" y="15696"/>
                    <a:pt x="26047" y="15696"/>
                  </a:cubicBezTo>
                  <a:lnTo>
                    <a:pt x="25912" y="15561"/>
                  </a:lnTo>
                  <a:cubicBezTo>
                    <a:pt x="18922" y="14856"/>
                    <a:pt x="12872" y="10655"/>
                    <a:pt x="9377" y="4639"/>
                  </a:cubicBezTo>
                  <a:lnTo>
                    <a:pt x="8402" y="2958"/>
                  </a:lnTo>
                  <a:lnTo>
                    <a:pt x="8402" y="4202"/>
                  </a:lnTo>
                  <a:cubicBezTo>
                    <a:pt x="7428" y="2387"/>
                    <a:pt x="6722" y="270"/>
                    <a:pt x="4336" y="1"/>
                  </a:cubicBezTo>
                  <a:close/>
                </a:path>
              </a:pathLst>
            </a:custGeom>
            <a:solidFill>
              <a:srgbClr val="9469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654;p30"/>
            <p:cNvSpPr/>
            <p:nvPr/>
          </p:nvSpPr>
          <p:spPr>
            <a:xfrm>
              <a:off x="1230950" y="1480775"/>
              <a:ext cx="280650" cy="704150"/>
            </a:xfrm>
            <a:custGeom>
              <a:avLst/>
              <a:gdLst/>
              <a:ahLst/>
              <a:cxnLst/>
              <a:rect l="l" t="t" r="r" b="b"/>
              <a:pathLst>
                <a:path w="11226" h="28166" extrusionOk="0">
                  <a:moveTo>
                    <a:pt x="11107" y="0"/>
                  </a:moveTo>
                  <a:cubicBezTo>
                    <a:pt x="2938" y="0"/>
                    <a:pt x="838" y="13777"/>
                    <a:pt x="303" y="19898"/>
                  </a:cubicBezTo>
                  <a:cubicBezTo>
                    <a:pt x="0" y="22687"/>
                    <a:pt x="1546" y="25645"/>
                    <a:pt x="4202" y="26888"/>
                  </a:cubicBezTo>
                  <a:cubicBezTo>
                    <a:pt x="4907" y="27191"/>
                    <a:pt x="5613" y="27459"/>
                    <a:pt x="6319" y="27594"/>
                  </a:cubicBezTo>
                  <a:cubicBezTo>
                    <a:pt x="7159" y="27863"/>
                    <a:pt x="8134" y="28031"/>
                    <a:pt x="8705" y="28165"/>
                  </a:cubicBezTo>
                  <a:cubicBezTo>
                    <a:pt x="9411" y="28165"/>
                    <a:pt x="9949" y="27594"/>
                    <a:pt x="9814" y="26888"/>
                  </a:cubicBezTo>
                  <a:cubicBezTo>
                    <a:pt x="8403" y="19898"/>
                    <a:pt x="9814" y="8975"/>
                    <a:pt x="10654" y="3362"/>
                  </a:cubicBezTo>
                  <a:cubicBezTo>
                    <a:pt x="10923" y="1413"/>
                    <a:pt x="11226" y="1"/>
                    <a:pt x="11226" y="1"/>
                  </a:cubicBezTo>
                  <a:cubicBezTo>
                    <a:pt x="11186" y="1"/>
                    <a:pt x="11146" y="0"/>
                    <a:pt x="111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655;p30"/>
            <p:cNvSpPr/>
            <p:nvPr/>
          </p:nvSpPr>
          <p:spPr>
            <a:xfrm>
              <a:off x="1235312" y="1480800"/>
              <a:ext cx="273100" cy="689825"/>
            </a:xfrm>
            <a:custGeom>
              <a:avLst/>
              <a:gdLst/>
              <a:ahLst/>
              <a:cxnLst/>
              <a:rect l="l" t="t" r="r" b="b"/>
              <a:pathLst>
                <a:path w="10924" h="27593" extrusionOk="0">
                  <a:moveTo>
                    <a:pt x="10789" y="0"/>
                  </a:moveTo>
                  <a:cubicBezTo>
                    <a:pt x="8806" y="0"/>
                    <a:pt x="7126" y="840"/>
                    <a:pt x="5882" y="2252"/>
                  </a:cubicBezTo>
                  <a:cubicBezTo>
                    <a:pt x="6017" y="2118"/>
                    <a:pt x="6151" y="2118"/>
                    <a:pt x="6420" y="1983"/>
                  </a:cubicBezTo>
                  <a:cubicBezTo>
                    <a:pt x="6723" y="1983"/>
                    <a:pt x="6857" y="1815"/>
                    <a:pt x="7126" y="1815"/>
                  </a:cubicBezTo>
                  <a:cubicBezTo>
                    <a:pt x="8269" y="1815"/>
                    <a:pt x="9243" y="2655"/>
                    <a:pt x="9378" y="3932"/>
                  </a:cubicBezTo>
                  <a:lnTo>
                    <a:pt x="9378" y="4201"/>
                  </a:lnTo>
                  <a:cubicBezTo>
                    <a:pt x="9378" y="4638"/>
                    <a:pt x="9243" y="5176"/>
                    <a:pt x="8941" y="5613"/>
                  </a:cubicBezTo>
                  <a:lnTo>
                    <a:pt x="4740" y="10789"/>
                  </a:lnTo>
                  <a:lnTo>
                    <a:pt x="2219" y="8402"/>
                  </a:lnTo>
                  <a:cubicBezTo>
                    <a:pt x="841" y="12469"/>
                    <a:pt x="270" y="16939"/>
                    <a:pt x="1" y="19897"/>
                  </a:cubicBezTo>
                  <a:lnTo>
                    <a:pt x="1" y="20468"/>
                  </a:lnTo>
                  <a:cubicBezTo>
                    <a:pt x="1" y="23123"/>
                    <a:pt x="1379" y="25644"/>
                    <a:pt x="3900" y="26887"/>
                  </a:cubicBezTo>
                  <a:cubicBezTo>
                    <a:pt x="4605" y="27190"/>
                    <a:pt x="5311" y="27458"/>
                    <a:pt x="6017" y="27593"/>
                  </a:cubicBezTo>
                  <a:cubicBezTo>
                    <a:pt x="6588" y="15964"/>
                    <a:pt x="8672" y="8134"/>
                    <a:pt x="10352" y="3361"/>
                  </a:cubicBezTo>
                  <a:cubicBezTo>
                    <a:pt x="10621" y="1412"/>
                    <a:pt x="10924" y="0"/>
                    <a:pt x="109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61" name="Google Shape;656;p30"/>
            <p:cNvSpPr/>
            <p:nvPr/>
          </p:nvSpPr>
          <p:spPr>
            <a:xfrm>
              <a:off x="1605675" y="1516075"/>
              <a:ext cx="158000" cy="639125"/>
            </a:xfrm>
            <a:custGeom>
              <a:avLst/>
              <a:gdLst/>
              <a:ahLst/>
              <a:cxnLst/>
              <a:rect l="l" t="t" r="r" b="b"/>
              <a:pathLst>
                <a:path w="6320" h="25565" extrusionOk="0">
                  <a:moveTo>
                    <a:pt x="1" y="1"/>
                  </a:moveTo>
                  <a:lnTo>
                    <a:pt x="1" y="25342"/>
                  </a:lnTo>
                  <a:cubicBezTo>
                    <a:pt x="1" y="25499"/>
                    <a:pt x="105" y="25564"/>
                    <a:pt x="218" y="25564"/>
                  </a:cubicBezTo>
                  <a:cubicBezTo>
                    <a:pt x="298" y="25564"/>
                    <a:pt x="382" y="25532"/>
                    <a:pt x="438" y="25476"/>
                  </a:cubicBezTo>
                  <a:cubicBezTo>
                    <a:pt x="841" y="24938"/>
                    <a:pt x="1412" y="24367"/>
                    <a:pt x="2118" y="23661"/>
                  </a:cubicBezTo>
                  <a:cubicBezTo>
                    <a:pt x="3093" y="22821"/>
                    <a:pt x="4202" y="21981"/>
                    <a:pt x="5479" y="21578"/>
                  </a:cubicBezTo>
                  <a:cubicBezTo>
                    <a:pt x="5479" y="21578"/>
                    <a:pt x="6319" y="2656"/>
                    <a:pt x="303" y="135"/>
                  </a:cubicBezTo>
                  <a:cubicBezTo>
                    <a:pt x="135" y="1"/>
                    <a:pt x="135" y="1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657;p30"/>
            <p:cNvSpPr/>
            <p:nvPr/>
          </p:nvSpPr>
          <p:spPr>
            <a:xfrm>
              <a:off x="1742650" y="1988275"/>
              <a:ext cx="25" cy="56325"/>
            </a:xfrm>
            <a:custGeom>
              <a:avLst/>
              <a:gdLst/>
              <a:ahLst/>
              <a:cxnLst/>
              <a:rect l="l" t="t" r="r" b="b"/>
              <a:pathLst>
                <a:path w="1" h="2253" extrusionOk="0">
                  <a:moveTo>
                    <a:pt x="0" y="1"/>
                  </a:moveTo>
                  <a:lnTo>
                    <a:pt x="0" y="2253"/>
                  </a:lnTo>
                  <a:lnTo>
                    <a:pt x="0" y="2253"/>
                  </a:lnTo>
                  <a:close/>
                </a:path>
              </a:pathLst>
            </a:custGeom>
            <a:solidFill>
              <a:srgbClr val="9D6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658;p30"/>
            <p:cNvSpPr/>
            <p:nvPr/>
          </p:nvSpPr>
          <p:spPr>
            <a:xfrm>
              <a:off x="1612719" y="1526520"/>
              <a:ext cx="129425" cy="584825"/>
            </a:xfrm>
            <a:custGeom>
              <a:avLst/>
              <a:gdLst/>
              <a:ahLst/>
              <a:cxnLst/>
              <a:rect l="l" t="t" r="r" b="b"/>
              <a:pathLst>
                <a:path w="5177" h="23393" extrusionOk="0">
                  <a:moveTo>
                    <a:pt x="0" y="1"/>
                  </a:moveTo>
                  <a:lnTo>
                    <a:pt x="0" y="1"/>
                  </a:lnTo>
                  <a:cubicBezTo>
                    <a:pt x="975" y="4067"/>
                    <a:pt x="2924" y="14587"/>
                    <a:pt x="1815" y="23392"/>
                  </a:cubicBezTo>
                  <a:cubicBezTo>
                    <a:pt x="1950" y="23392"/>
                    <a:pt x="1950" y="23392"/>
                    <a:pt x="1950" y="23258"/>
                  </a:cubicBezTo>
                  <a:cubicBezTo>
                    <a:pt x="2655" y="22686"/>
                    <a:pt x="3361" y="22149"/>
                    <a:pt x="4336" y="21712"/>
                  </a:cubicBezTo>
                  <a:cubicBezTo>
                    <a:pt x="4605" y="21577"/>
                    <a:pt x="4874" y="21443"/>
                    <a:pt x="5176" y="21309"/>
                  </a:cubicBezTo>
                  <a:lnTo>
                    <a:pt x="5176" y="20872"/>
                  </a:lnTo>
                  <a:lnTo>
                    <a:pt x="5176" y="18620"/>
                  </a:lnTo>
                  <a:cubicBezTo>
                    <a:pt x="5176" y="13310"/>
                    <a:pt x="4605" y="1984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659;p30"/>
            <p:cNvSpPr/>
            <p:nvPr/>
          </p:nvSpPr>
          <p:spPr>
            <a:xfrm>
              <a:off x="1672050" y="1203050"/>
              <a:ext cx="133625" cy="120650"/>
            </a:xfrm>
            <a:custGeom>
              <a:avLst/>
              <a:gdLst/>
              <a:ahLst/>
              <a:cxnLst/>
              <a:rect l="l" t="t" r="r" b="b"/>
              <a:pathLst>
                <a:path w="5345" h="4826" extrusionOk="0">
                  <a:moveTo>
                    <a:pt x="910" y="0"/>
                  </a:moveTo>
                  <a:cubicBezTo>
                    <a:pt x="707" y="0"/>
                    <a:pt x="536" y="125"/>
                    <a:pt x="438" y="322"/>
                  </a:cubicBezTo>
                  <a:cubicBezTo>
                    <a:pt x="1" y="2170"/>
                    <a:pt x="841" y="3851"/>
                    <a:pt x="2522" y="4523"/>
                  </a:cubicBezTo>
                  <a:cubicBezTo>
                    <a:pt x="2959" y="4691"/>
                    <a:pt x="3362" y="4825"/>
                    <a:pt x="3799" y="4825"/>
                  </a:cubicBezTo>
                  <a:cubicBezTo>
                    <a:pt x="4202" y="4825"/>
                    <a:pt x="4505" y="4825"/>
                    <a:pt x="4908" y="4691"/>
                  </a:cubicBezTo>
                  <a:cubicBezTo>
                    <a:pt x="5210" y="4523"/>
                    <a:pt x="5345" y="4254"/>
                    <a:pt x="5210" y="3985"/>
                  </a:cubicBezTo>
                  <a:cubicBezTo>
                    <a:pt x="5072" y="3874"/>
                    <a:pt x="4864" y="3649"/>
                    <a:pt x="4721" y="3649"/>
                  </a:cubicBezTo>
                  <a:cubicBezTo>
                    <a:pt x="4690" y="3649"/>
                    <a:pt x="4662" y="3659"/>
                    <a:pt x="4639" y="3683"/>
                  </a:cubicBezTo>
                  <a:cubicBezTo>
                    <a:pt x="4353" y="3767"/>
                    <a:pt x="4034" y="3809"/>
                    <a:pt x="3719" y="3809"/>
                  </a:cubicBezTo>
                  <a:cubicBezTo>
                    <a:pt x="3404" y="3809"/>
                    <a:pt x="3093" y="3767"/>
                    <a:pt x="2824" y="3683"/>
                  </a:cubicBezTo>
                  <a:cubicBezTo>
                    <a:pt x="1681" y="3145"/>
                    <a:pt x="1144" y="1868"/>
                    <a:pt x="1413" y="624"/>
                  </a:cubicBezTo>
                  <a:cubicBezTo>
                    <a:pt x="1547" y="322"/>
                    <a:pt x="1278" y="53"/>
                    <a:pt x="1144" y="53"/>
                  </a:cubicBezTo>
                  <a:cubicBezTo>
                    <a:pt x="1063" y="17"/>
                    <a:pt x="984" y="0"/>
                    <a:pt x="9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660;p30"/>
            <p:cNvSpPr/>
            <p:nvPr/>
          </p:nvSpPr>
          <p:spPr>
            <a:xfrm>
              <a:off x="1511575" y="981325"/>
              <a:ext cx="189075" cy="169625"/>
            </a:xfrm>
            <a:custGeom>
              <a:avLst/>
              <a:gdLst/>
              <a:ahLst/>
              <a:cxnLst/>
              <a:rect l="l" t="t" r="r" b="b"/>
              <a:pathLst>
                <a:path w="7563" h="6785" extrusionOk="0">
                  <a:moveTo>
                    <a:pt x="3765" y="0"/>
                  </a:moveTo>
                  <a:cubicBezTo>
                    <a:pt x="3349" y="0"/>
                    <a:pt x="2927" y="80"/>
                    <a:pt x="2521" y="251"/>
                  </a:cubicBezTo>
                  <a:cubicBezTo>
                    <a:pt x="841" y="957"/>
                    <a:pt x="1" y="2906"/>
                    <a:pt x="706" y="4586"/>
                  </a:cubicBezTo>
                  <a:cubicBezTo>
                    <a:pt x="1218" y="5968"/>
                    <a:pt x="2489" y="6785"/>
                    <a:pt x="3808" y="6785"/>
                  </a:cubicBezTo>
                  <a:cubicBezTo>
                    <a:pt x="4222" y="6785"/>
                    <a:pt x="4641" y="6704"/>
                    <a:pt x="5042" y="6536"/>
                  </a:cubicBezTo>
                  <a:cubicBezTo>
                    <a:pt x="6722" y="5830"/>
                    <a:pt x="7563" y="3881"/>
                    <a:pt x="6857" y="2066"/>
                  </a:cubicBezTo>
                  <a:cubicBezTo>
                    <a:pt x="6322" y="791"/>
                    <a:pt x="5071" y="0"/>
                    <a:pt x="37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661;p30"/>
            <p:cNvSpPr/>
            <p:nvPr/>
          </p:nvSpPr>
          <p:spPr>
            <a:xfrm>
              <a:off x="1416625" y="1104875"/>
              <a:ext cx="217650" cy="119550"/>
            </a:xfrm>
            <a:custGeom>
              <a:avLst/>
              <a:gdLst/>
              <a:ahLst/>
              <a:cxnLst/>
              <a:rect l="l" t="t" r="r" b="b"/>
              <a:pathLst>
                <a:path w="8706" h="4782" extrusionOk="0">
                  <a:moveTo>
                    <a:pt x="2895" y="0"/>
                  </a:moveTo>
                  <a:cubicBezTo>
                    <a:pt x="1591" y="0"/>
                    <a:pt x="571" y="433"/>
                    <a:pt x="303" y="1190"/>
                  </a:cubicBezTo>
                  <a:cubicBezTo>
                    <a:pt x="1" y="2300"/>
                    <a:pt x="1413" y="3711"/>
                    <a:pt x="3664" y="4417"/>
                  </a:cubicBezTo>
                  <a:cubicBezTo>
                    <a:pt x="4472" y="4662"/>
                    <a:pt x="5267" y="4782"/>
                    <a:pt x="5964" y="4782"/>
                  </a:cubicBezTo>
                  <a:cubicBezTo>
                    <a:pt x="7180" y="4782"/>
                    <a:pt x="8098" y="4416"/>
                    <a:pt x="8269" y="3711"/>
                  </a:cubicBezTo>
                  <a:cubicBezTo>
                    <a:pt x="8706" y="2568"/>
                    <a:pt x="7160" y="1056"/>
                    <a:pt x="5042" y="350"/>
                  </a:cubicBezTo>
                  <a:cubicBezTo>
                    <a:pt x="4294" y="112"/>
                    <a:pt x="3558" y="0"/>
                    <a:pt x="28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662;p30"/>
            <p:cNvSpPr/>
            <p:nvPr/>
          </p:nvSpPr>
          <p:spPr>
            <a:xfrm>
              <a:off x="1851025" y="1079925"/>
              <a:ext cx="161350" cy="143875"/>
            </a:xfrm>
            <a:custGeom>
              <a:avLst/>
              <a:gdLst/>
              <a:ahLst/>
              <a:cxnLst/>
              <a:rect l="l" t="t" r="r" b="b"/>
              <a:pathLst>
                <a:path w="6454" h="5755" extrusionOk="0">
                  <a:moveTo>
                    <a:pt x="3263" y="0"/>
                  </a:moveTo>
                  <a:cubicBezTo>
                    <a:pt x="2615" y="0"/>
                    <a:pt x="1959" y="214"/>
                    <a:pt x="1412" y="642"/>
                  </a:cubicBezTo>
                  <a:cubicBezTo>
                    <a:pt x="135" y="1617"/>
                    <a:pt x="1" y="3432"/>
                    <a:pt x="975" y="4709"/>
                  </a:cubicBezTo>
                  <a:cubicBezTo>
                    <a:pt x="1597" y="5406"/>
                    <a:pt x="2451" y="5755"/>
                    <a:pt x="3277" y="5755"/>
                  </a:cubicBezTo>
                  <a:cubicBezTo>
                    <a:pt x="3924" y="5755"/>
                    <a:pt x="4555" y="5541"/>
                    <a:pt x="5042" y="5112"/>
                  </a:cubicBezTo>
                  <a:cubicBezTo>
                    <a:pt x="6285" y="4003"/>
                    <a:pt x="6453" y="2188"/>
                    <a:pt x="5445" y="1046"/>
                  </a:cubicBezTo>
                  <a:cubicBezTo>
                    <a:pt x="4899" y="349"/>
                    <a:pt x="4088" y="0"/>
                    <a:pt x="3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663;p30"/>
            <p:cNvSpPr/>
            <p:nvPr/>
          </p:nvSpPr>
          <p:spPr>
            <a:xfrm>
              <a:off x="1861100" y="1212125"/>
              <a:ext cx="130275" cy="93925"/>
            </a:xfrm>
            <a:custGeom>
              <a:avLst/>
              <a:gdLst/>
              <a:ahLst/>
              <a:cxnLst/>
              <a:rect l="l" t="t" r="r" b="b"/>
              <a:pathLst>
                <a:path w="5211" h="3757" extrusionOk="0">
                  <a:moveTo>
                    <a:pt x="2706" y="1"/>
                  </a:moveTo>
                  <a:cubicBezTo>
                    <a:pt x="2286" y="1"/>
                    <a:pt x="1900" y="43"/>
                    <a:pt x="1547" y="127"/>
                  </a:cubicBezTo>
                  <a:cubicBezTo>
                    <a:pt x="841" y="396"/>
                    <a:pt x="303" y="665"/>
                    <a:pt x="169" y="1236"/>
                  </a:cubicBezTo>
                  <a:cubicBezTo>
                    <a:pt x="1" y="2211"/>
                    <a:pt x="1412" y="3320"/>
                    <a:pt x="3362" y="3757"/>
                  </a:cubicBezTo>
                  <a:lnTo>
                    <a:pt x="4773" y="3757"/>
                  </a:lnTo>
                  <a:cubicBezTo>
                    <a:pt x="5042" y="3185"/>
                    <a:pt x="5210" y="2648"/>
                    <a:pt x="5210" y="1942"/>
                  </a:cubicBezTo>
                  <a:lnTo>
                    <a:pt x="5210" y="396"/>
                  </a:lnTo>
                  <a:cubicBezTo>
                    <a:pt x="4908" y="261"/>
                    <a:pt x="4639" y="261"/>
                    <a:pt x="4202" y="127"/>
                  </a:cubicBezTo>
                  <a:lnTo>
                    <a:pt x="4068" y="127"/>
                  </a:lnTo>
                  <a:cubicBezTo>
                    <a:pt x="3580" y="43"/>
                    <a:pt x="3126" y="1"/>
                    <a:pt x="27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664;p30"/>
            <p:cNvSpPr/>
            <p:nvPr/>
          </p:nvSpPr>
          <p:spPr>
            <a:xfrm>
              <a:off x="1609050" y="1010500"/>
              <a:ext cx="70600" cy="61000"/>
            </a:xfrm>
            <a:custGeom>
              <a:avLst/>
              <a:gdLst/>
              <a:ahLst/>
              <a:cxnLst/>
              <a:rect l="l" t="t" r="r" b="b"/>
              <a:pathLst>
                <a:path w="2824" h="2440" extrusionOk="0">
                  <a:moveTo>
                    <a:pt x="1429" y="0"/>
                  </a:moveTo>
                  <a:cubicBezTo>
                    <a:pt x="1232" y="0"/>
                    <a:pt x="1029" y="60"/>
                    <a:pt x="841" y="193"/>
                  </a:cubicBezTo>
                  <a:cubicBezTo>
                    <a:pt x="168" y="462"/>
                    <a:pt x="0" y="1168"/>
                    <a:pt x="303" y="1739"/>
                  </a:cubicBezTo>
                  <a:cubicBezTo>
                    <a:pt x="580" y="2224"/>
                    <a:pt x="1000" y="2439"/>
                    <a:pt x="1421" y="2439"/>
                  </a:cubicBezTo>
                  <a:cubicBezTo>
                    <a:pt x="1612" y="2439"/>
                    <a:pt x="1804" y="2394"/>
                    <a:pt x="1983" y="2310"/>
                  </a:cubicBezTo>
                  <a:cubicBezTo>
                    <a:pt x="2521" y="1873"/>
                    <a:pt x="2823" y="1168"/>
                    <a:pt x="2387" y="630"/>
                  </a:cubicBezTo>
                  <a:cubicBezTo>
                    <a:pt x="2206" y="247"/>
                    <a:pt x="1830" y="0"/>
                    <a:pt x="1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665;p30"/>
            <p:cNvSpPr/>
            <p:nvPr/>
          </p:nvSpPr>
          <p:spPr>
            <a:xfrm>
              <a:off x="1920775" y="1096000"/>
              <a:ext cx="70600" cy="61125"/>
            </a:xfrm>
            <a:custGeom>
              <a:avLst/>
              <a:gdLst/>
              <a:ahLst/>
              <a:cxnLst/>
              <a:rect l="l" t="t" r="r" b="b"/>
              <a:pathLst>
                <a:path w="2824" h="2445" extrusionOk="0">
                  <a:moveTo>
                    <a:pt x="1432" y="1"/>
                  </a:moveTo>
                  <a:cubicBezTo>
                    <a:pt x="1231" y="1"/>
                    <a:pt x="1028" y="45"/>
                    <a:pt x="840" y="134"/>
                  </a:cubicBezTo>
                  <a:cubicBezTo>
                    <a:pt x="303" y="571"/>
                    <a:pt x="0" y="1243"/>
                    <a:pt x="437" y="1814"/>
                  </a:cubicBezTo>
                  <a:cubicBezTo>
                    <a:pt x="617" y="2197"/>
                    <a:pt x="1054" y="2444"/>
                    <a:pt x="1494" y="2444"/>
                  </a:cubicBezTo>
                  <a:cubicBezTo>
                    <a:pt x="1711" y="2444"/>
                    <a:pt x="1929" y="2384"/>
                    <a:pt x="2117" y="2251"/>
                  </a:cubicBezTo>
                  <a:cubicBezTo>
                    <a:pt x="2655" y="1949"/>
                    <a:pt x="2823" y="1109"/>
                    <a:pt x="2521" y="571"/>
                  </a:cubicBezTo>
                  <a:cubicBezTo>
                    <a:pt x="2250" y="187"/>
                    <a:pt x="1843" y="1"/>
                    <a:pt x="14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666;p30"/>
            <p:cNvSpPr/>
            <p:nvPr/>
          </p:nvSpPr>
          <p:spPr>
            <a:xfrm>
              <a:off x="961250" y="236825"/>
              <a:ext cx="1222525" cy="946550"/>
            </a:xfrm>
            <a:custGeom>
              <a:avLst/>
              <a:gdLst/>
              <a:ahLst/>
              <a:cxnLst/>
              <a:rect l="l" t="t" r="r" b="b"/>
              <a:pathLst>
                <a:path w="48901" h="37862" extrusionOk="0">
                  <a:moveTo>
                    <a:pt x="22449" y="0"/>
                  </a:moveTo>
                  <a:cubicBezTo>
                    <a:pt x="20136" y="0"/>
                    <a:pt x="17807" y="494"/>
                    <a:pt x="15561" y="1329"/>
                  </a:cubicBezTo>
                  <a:cubicBezTo>
                    <a:pt x="13309" y="2169"/>
                    <a:pt x="11360" y="3547"/>
                    <a:pt x="9679" y="5228"/>
                  </a:cubicBezTo>
                  <a:cubicBezTo>
                    <a:pt x="8839" y="5934"/>
                    <a:pt x="8133" y="6639"/>
                    <a:pt x="7428" y="7480"/>
                  </a:cubicBezTo>
                  <a:lnTo>
                    <a:pt x="7428" y="7614"/>
                  </a:lnTo>
                  <a:cubicBezTo>
                    <a:pt x="6184" y="8891"/>
                    <a:pt x="5209" y="10269"/>
                    <a:pt x="4235" y="11815"/>
                  </a:cubicBezTo>
                  <a:cubicBezTo>
                    <a:pt x="3663" y="12521"/>
                    <a:pt x="3092" y="13361"/>
                    <a:pt x="3092" y="14201"/>
                  </a:cubicBezTo>
                  <a:cubicBezTo>
                    <a:pt x="3798" y="13932"/>
                    <a:pt x="4369" y="13227"/>
                    <a:pt x="5075" y="12924"/>
                  </a:cubicBezTo>
                  <a:lnTo>
                    <a:pt x="5075" y="12924"/>
                  </a:lnTo>
                  <a:cubicBezTo>
                    <a:pt x="2823" y="16016"/>
                    <a:pt x="1849" y="20083"/>
                    <a:pt x="1277" y="23847"/>
                  </a:cubicBezTo>
                  <a:cubicBezTo>
                    <a:pt x="0" y="32417"/>
                    <a:pt x="4638" y="37593"/>
                    <a:pt x="4638" y="37593"/>
                  </a:cubicBezTo>
                  <a:lnTo>
                    <a:pt x="4638" y="37458"/>
                  </a:lnTo>
                  <a:cubicBezTo>
                    <a:pt x="4773" y="37022"/>
                    <a:pt x="5075" y="35912"/>
                    <a:pt x="5747" y="34938"/>
                  </a:cubicBezTo>
                  <a:cubicBezTo>
                    <a:pt x="6349" y="34221"/>
                    <a:pt x="7146" y="33603"/>
                    <a:pt x="8327" y="33603"/>
                  </a:cubicBezTo>
                  <a:cubicBezTo>
                    <a:pt x="8531" y="33603"/>
                    <a:pt x="8746" y="33621"/>
                    <a:pt x="8974" y="33661"/>
                  </a:cubicBezTo>
                  <a:cubicBezTo>
                    <a:pt x="11360" y="33930"/>
                    <a:pt x="12066" y="36047"/>
                    <a:pt x="13040" y="37862"/>
                  </a:cubicBezTo>
                  <a:cubicBezTo>
                    <a:pt x="13175" y="34938"/>
                    <a:pt x="13175" y="31980"/>
                    <a:pt x="14317" y="29191"/>
                  </a:cubicBezTo>
                  <a:cubicBezTo>
                    <a:pt x="14721" y="27779"/>
                    <a:pt x="15695" y="26368"/>
                    <a:pt x="16536" y="25124"/>
                  </a:cubicBezTo>
                  <a:cubicBezTo>
                    <a:pt x="17376" y="24149"/>
                    <a:pt x="18922" y="22603"/>
                    <a:pt x="20031" y="22032"/>
                  </a:cubicBezTo>
                  <a:lnTo>
                    <a:pt x="20031" y="22032"/>
                  </a:lnTo>
                  <a:cubicBezTo>
                    <a:pt x="20031" y="22603"/>
                    <a:pt x="19762" y="23175"/>
                    <a:pt x="19628" y="23847"/>
                  </a:cubicBezTo>
                  <a:cubicBezTo>
                    <a:pt x="19493" y="24553"/>
                    <a:pt x="19493" y="25258"/>
                    <a:pt x="19493" y="25964"/>
                  </a:cubicBezTo>
                  <a:cubicBezTo>
                    <a:pt x="19493" y="27376"/>
                    <a:pt x="19493" y="28619"/>
                    <a:pt x="19896" y="29896"/>
                  </a:cubicBezTo>
                  <a:cubicBezTo>
                    <a:pt x="22283" y="28888"/>
                    <a:pt x="25240" y="27914"/>
                    <a:pt x="27458" y="26368"/>
                  </a:cubicBezTo>
                  <a:cubicBezTo>
                    <a:pt x="29273" y="25124"/>
                    <a:pt x="32231" y="22469"/>
                    <a:pt x="32365" y="19948"/>
                  </a:cubicBezTo>
                  <a:lnTo>
                    <a:pt x="32365" y="19948"/>
                  </a:lnTo>
                  <a:cubicBezTo>
                    <a:pt x="32365" y="22032"/>
                    <a:pt x="32500" y="24284"/>
                    <a:pt x="31962" y="26368"/>
                  </a:cubicBezTo>
                  <a:cubicBezTo>
                    <a:pt x="31525" y="28048"/>
                    <a:pt x="30550" y="29594"/>
                    <a:pt x="29710" y="31140"/>
                  </a:cubicBezTo>
                  <a:cubicBezTo>
                    <a:pt x="30083" y="31267"/>
                    <a:pt x="30516" y="31324"/>
                    <a:pt x="30981" y="31324"/>
                  </a:cubicBezTo>
                  <a:cubicBezTo>
                    <a:pt x="32613" y="31324"/>
                    <a:pt x="34627" y="30618"/>
                    <a:pt x="35726" y="29728"/>
                  </a:cubicBezTo>
                  <a:cubicBezTo>
                    <a:pt x="37272" y="28216"/>
                    <a:pt x="38247" y="26233"/>
                    <a:pt x="39356" y="24553"/>
                  </a:cubicBezTo>
                  <a:lnTo>
                    <a:pt x="39356" y="24553"/>
                  </a:lnTo>
                  <a:cubicBezTo>
                    <a:pt x="38684" y="26536"/>
                    <a:pt x="38818" y="28619"/>
                    <a:pt x="37675" y="30569"/>
                  </a:cubicBezTo>
                  <a:cubicBezTo>
                    <a:pt x="36566" y="32552"/>
                    <a:pt x="34617" y="33795"/>
                    <a:pt x="32802" y="34938"/>
                  </a:cubicBezTo>
                  <a:cubicBezTo>
                    <a:pt x="33065" y="34955"/>
                    <a:pt x="33332" y="34963"/>
                    <a:pt x="33603" y="34963"/>
                  </a:cubicBezTo>
                  <a:cubicBezTo>
                    <a:pt x="35483" y="34963"/>
                    <a:pt x="37535" y="34584"/>
                    <a:pt x="39356" y="34232"/>
                  </a:cubicBezTo>
                  <a:cubicBezTo>
                    <a:pt x="41608" y="33930"/>
                    <a:pt x="43994" y="32955"/>
                    <a:pt x="45674" y="31409"/>
                  </a:cubicBezTo>
                  <a:cubicBezTo>
                    <a:pt x="48195" y="29325"/>
                    <a:pt x="48195" y="27208"/>
                    <a:pt x="48464" y="26099"/>
                  </a:cubicBezTo>
                  <a:cubicBezTo>
                    <a:pt x="48766" y="24284"/>
                    <a:pt x="48598" y="22469"/>
                    <a:pt x="48060" y="20789"/>
                  </a:cubicBezTo>
                  <a:cubicBezTo>
                    <a:pt x="47355" y="18806"/>
                    <a:pt x="46783" y="16856"/>
                    <a:pt x="45674" y="15176"/>
                  </a:cubicBezTo>
                  <a:lnTo>
                    <a:pt x="45674" y="15176"/>
                  </a:lnTo>
                  <a:lnTo>
                    <a:pt x="45809" y="15310"/>
                  </a:lnTo>
                  <a:cubicBezTo>
                    <a:pt x="46514" y="15445"/>
                    <a:pt x="46918" y="15747"/>
                    <a:pt x="47355" y="16151"/>
                  </a:cubicBezTo>
                  <a:cubicBezTo>
                    <a:pt x="47926" y="16587"/>
                    <a:pt x="48329" y="17125"/>
                    <a:pt x="48901" y="17697"/>
                  </a:cubicBezTo>
                  <a:lnTo>
                    <a:pt x="48901" y="17562"/>
                  </a:lnTo>
                  <a:cubicBezTo>
                    <a:pt x="48901" y="16453"/>
                    <a:pt x="48060" y="14605"/>
                    <a:pt x="47623" y="13630"/>
                  </a:cubicBezTo>
                  <a:cubicBezTo>
                    <a:pt x="46918" y="12084"/>
                    <a:pt x="45674" y="11109"/>
                    <a:pt x="44700" y="9866"/>
                  </a:cubicBezTo>
                  <a:cubicBezTo>
                    <a:pt x="42523" y="7007"/>
                    <a:pt x="39718" y="4682"/>
                    <a:pt x="35981" y="4682"/>
                  </a:cubicBezTo>
                  <a:cubicBezTo>
                    <a:pt x="35853" y="4682"/>
                    <a:pt x="35723" y="4684"/>
                    <a:pt x="35592" y="4690"/>
                  </a:cubicBezTo>
                  <a:cubicBezTo>
                    <a:pt x="35020" y="4690"/>
                    <a:pt x="34180" y="4690"/>
                    <a:pt x="33642" y="4388"/>
                  </a:cubicBezTo>
                  <a:cubicBezTo>
                    <a:pt x="32802" y="4119"/>
                    <a:pt x="32096" y="3278"/>
                    <a:pt x="31525" y="2707"/>
                  </a:cubicBezTo>
                  <a:cubicBezTo>
                    <a:pt x="30113" y="1867"/>
                    <a:pt x="28735" y="1161"/>
                    <a:pt x="27189" y="758"/>
                  </a:cubicBezTo>
                  <a:cubicBezTo>
                    <a:pt x="25638" y="236"/>
                    <a:pt x="24047" y="0"/>
                    <a:pt x="224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667;p30"/>
            <p:cNvSpPr/>
            <p:nvPr/>
          </p:nvSpPr>
          <p:spPr>
            <a:xfrm>
              <a:off x="989800" y="234750"/>
              <a:ext cx="1193975" cy="706225"/>
            </a:xfrm>
            <a:custGeom>
              <a:avLst/>
              <a:gdLst/>
              <a:ahLst/>
              <a:cxnLst/>
              <a:rect l="l" t="t" r="r" b="b"/>
              <a:pathLst>
                <a:path w="47759" h="28249" extrusionOk="0">
                  <a:moveTo>
                    <a:pt x="21409" y="1"/>
                  </a:moveTo>
                  <a:cubicBezTo>
                    <a:pt x="19588" y="1"/>
                    <a:pt x="17826" y="343"/>
                    <a:pt x="16079" y="888"/>
                  </a:cubicBezTo>
                  <a:lnTo>
                    <a:pt x="16079" y="888"/>
                  </a:lnTo>
                  <a:cubicBezTo>
                    <a:pt x="17867" y="391"/>
                    <a:pt x="19609" y="135"/>
                    <a:pt x="21409" y="135"/>
                  </a:cubicBezTo>
                  <a:cubicBezTo>
                    <a:pt x="22955" y="135"/>
                    <a:pt x="24501" y="269"/>
                    <a:pt x="26047" y="841"/>
                  </a:cubicBezTo>
                  <a:cubicBezTo>
                    <a:pt x="24501" y="269"/>
                    <a:pt x="22955" y="1"/>
                    <a:pt x="21409" y="1"/>
                  </a:cubicBezTo>
                  <a:close/>
                  <a:moveTo>
                    <a:pt x="26048" y="841"/>
                  </a:moveTo>
                  <a:cubicBezTo>
                    <a:pt x="27594" y="1244"/>
                    <a:pt x="28971" y="1950"/>
                    <a:pt x="30383" y="2790"/>
                  </a:cubicBezTo>
                  <a:cubicBezTo>
                    <a:pt x="28971" y="1815"/>
                    <a:pt x="27594" y="1244"/>
                    <a:pt x="26048" y="841"/>
                  </a:cubicBezTo>
                  <a:close/>
                  <a:moveTo>
                    <a:pt x="16079" y="888"/>
                  </a:moveTo>
                  <a:cubicBezTo>
                    <a:pt x="15531" y="1040"/>
                    <a:pt x="14978" y="1215"/>
                    <a:pt x="14419" y="1412"/>
                  </a:cubicBezTo>
                  <a:cubicBezTo>
                    <a:pt x="13293" y="1832"/>
                    <a:pt x="12243" y="2387"/>
                    <a:pt x="11264" y="3046"/>
                  </a:cubicBezTo>
                  <a:lnTo>
                    <a:pt x="11264" y="3046"/>
                  </a:lnTo>
                  <a:cubicBezTo>
                    <a:pt x="12276" y="2387"/>
                    <a:pt x="13360" y="1832"/>
                    <a:pt x="14553" y="1412"/>
                  </a:cubicBezTo>
                  <a:cubicBezTo>
                    <a:pt x="15061" y="1223"/>
                    <a:pt x="15569" y="1047"/>
                    <a:pt x="16079" y="888"/>
                  </a:cubicBezTo>
                  <a:close/>
                  <a:moveTo>
                    <a:pt x="30383" y="2790"/>
                  </a:moveTo>
                  <a:lnTo>
                    <a:pt x="30383" y="2790"/>
                  </a:lnTo>
                  <a:cubicBezTo>
                    <a:pt x="30954" y="3361"/>
                    <a:pt x="31660" y="4202"/>
                    <a:pt x="32500" y="4471"/>
                  </a:cubicBezTo>
                  <a:cubicBezTo>
                    <a:pt x="31660" y="4202"/>
                    <a:pt x="30954" y="3227"/>
                    <a:pt x="30383" y="2790"/>
                  </a:cubicBezTo>
                  <a:close/>
                  <a:moveTo>
                    <a:pt x="11264" y="3046"/>
                  </a:moveTo>
                  <a:lnTo>
                    <a:pt x="11264" y="3046"/>
                  </a:lnTo>
                  <a:cubicBezTo>
                    <a:pt x="10251" y="3706"/>
                    <a:pt x="9310" y="4471"/>
                    <a:pt x="8403" y="5311"/>
                  </a:cubicBezTo>
                  <a:cubicBezTo>
                    <a:pt x="8148" y="5565"/>
                    <a:pt x="7894" y="5837"/>
                    <a:pt x="7640" y="6114"/>
                  </a:cubicBezTo>
                  <a:lnTo>
                    <a:pt x="7640" y="6114"/>
                  </a:lnTo>
                  <a:cubicBezTo>
                    <a:pt x="7925" y="5841"/>
                    <a:pt x="8222" y="5576"/>
                    <a:pt x="8537" y="5311"/>
                  </a:cubicBezTo>
                  <a:cubicBezTo>
                    <a:pt x="9378" y="4471"/>
                    <a:pt x="10285" y="3706"/>
                    <a:pt x="11264" y="3046"/>
                  </a:cubicBezTo>
                  <a:close/>
                  <a:moveTo>
                    <a:pt x="7640" y="6114"/>
                  </a:moveTo>
                  <a:cubicBezTo>
                    <a:pt x="7166" y="6566"/>
                    <a:pt x="6726" y="7038"/>
                    <a:pt x="6286" y="7563"/>
                  </a:cubicBezTo>
                  <a:cubicBezTo>
                    <a:pt x="6737" y="7111"/>
                    <a:pt x="7188" y="6605"/>
                    <a:pt x="7640" y="6114"/>
                  </a:cubicBezTo>
                  <a:close/>
                  <a:moveTo>
                    <a:pt x="32500" y="4471"/>
                  </a:moveTo>
                  <a:lnTo>
                    <a:pt x="32500" y="4471"/>
                  </a:lnTo>
                  <a:cubicBezTo>
                    <a:pt x="32769" y="4605"/>
                    <a:pt x="33173" y="4773"/>
                    <a:pt x="33744" y="4773"/>
                  </a:cubicBezTo>
                  <a:lnTo>
                    <a:pt x="34584" y="4773"/>
                  </a:lnTo>
                  <a:cubicBezTo>
                    <a:pt x="38382" y="4773"/>
                    <a:pt x="41306" y="6991"/>
                    <a:pt x="43558" y="9949"/>
                  </a:cubicBezTo>
                  <a:cubicBezTo>
                    <a:pt x="41306" y="6991"/>
                    <a:pt x="38382" y="4605"/>
                    <a:pt x="34584" y="4605"/>
                  </a:cubicBezTo>
                  <a:lnTo>
                    <a:pt x="33744" y="4605"/>
                  </a:lnTo>
                  <a:cubicBezTo>
                    <a:pt x="33173" y="4605"/>
                    <a:pt x="32769" y="4605"/>
                    <a:pt x="32500" y="4471"/>
                  </a:cubicBezTo>
                  <a:close/>
                  <a:moveTo>
                    <a:pt x="6286" y="7563"/>
                  </a:moveTo>
                  <a:cubicBezTo>
                    <a:pt x="5042" y="8974"/>
                    <a:pt x="4067" y="10352"/>
                    <a:pt x="3093" y="11898"/>
                  </a:cubicBezTo>
                  <a:cubicBezTo>
                    <a:pt x="4067" y="10352"/>
                    <a:pt x="5042" y="8974"/>
                    <a:pt x="6286" y="7697"/>
                  </a:cubicBezTo>
                  <a:lnTo>
                    <a:pt x="6286" y="7563"/>
                  </a:lnTo>
                  <a:close/>
                  <a:moveTo>
                    <a:pt x="46482" y="13714"/>
                  </a:moveTo>
                  <a:lnTo>
                    <a:pt x="46482" y="13714"/>
                  </a:lnTo>
                  <a:cubicBezTo>
                    <a:pt x="46919" y="14688"/>
                    <a:pt x="47759" y="16671"/>
                    <a:pt x="47759" y="17780"/>
                  </a:cubicBezTo>
                  <a:lnTo>
                    <a:pt x="47759" y="17645"/>
                  </a:lnTo>
                  <a:cubicBezTo>
                    <a:pt x="47759" y="16536"/>
                    <a:pt x="46919" y="14688"/>
                    <a:pt x="46482" y="13714"/>
                  </a:cubicBezTo>
                  <a:close/>
                  <a:moveTo>
                    <a:pt x="3909" y="13040"/>
                  </a:moveTo>
                  <a:lnTo>
                    <a:pt x="3909" y="13040"/>
                  </a:lnTo>
                  <a:cubicBezTo>
                    <a:pt x="1674" y="16128"/>
                    <a:pt x="705" y="20179"/>
                    <a:pt x="135" y="23795"/>
                  </a:cubicBezTo>
                  <a:cubicBezTo>
                    <a:pt x="2" y="25456"/>
                    <a:pt x="1" y="26854"/>
                    <a:pt x="1" y="28248"/>
                  </a:cubicBezTo>
                  <a:lnTo>
                    <a:pt x="1" y="28248"/>
                  </a:lnTo>
                  <a:cubicBezTo>
                    <a:pt x="1" y="26854"/>
                    <a:pt x="2" y="25457"/>
                    <a:pt x="135" y="23930"/>
                  </a:cubicBezTo>
                  <a:cubicBezTo>
                    <a:pt x="705" y="20179"/>
                    <a:pt x="1674" y="16128"/>
                    <a:pt x="3909" y="13040"/>
                  </a:cubicBezTo>
                  <a:close/>
                </a:path>
              </a:pathLst>
            </a:custGeom>
            <a:solidFill>
              <a:srgbClr val="FAF2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668;p30"/>
            <p:cNvSpPr/>
            <p:nvPr/>
          </p:nvSpPr>
          <p:spPr>
            <a:xfrm>
              <a:off x="989800" y="238125"/>
              <a:ext cx="1193975" cy="935175"/>
            </a:xfrm>
            <a:custGeom>
              <a:avLst/>
              <a:gdLst/>
              <a:ahLst/>
              <a:cxnLst/>
              <a:rect l="l" t="t" r="r" b="b"/>
              <a:pathLst>
                <a:path w="47759" h="37407" extrusionOk="0">
                  <a:moveTo>
                    <a:pt x="21409" y="0"/>
                  </a:moveTo>
                  <a:cubicBezTo>
                    <a:pt x="19057" y="0"/>
                    <a:pt x="16805" y="437"/>
                    <a:pt x="14419" y="1277"/>
                  </a:cubicBezTo>
                  <a:cubicBezTo>
                    <a:pt x="12167" y="2117"/>
                    <a:pt x="10218" y="3495"/>
                    <a:pt x="8537" y="5176"/>
                  </a:cubicBezTo>
                  <a:cubicBezTo>
                    <a:pt x="7697" y="5882"/>
                    <a:pt x="6991" y="6587"/>
                    <a:pt x="6286" y="7428"/>
                  </a:cubicBezTo>
                  <a:lnTo>
                    <a:pt x="6286" y="7562"/>
                  </a:lnTo>
                  <a:cubicBezTo>
                    <a:pt x="5042" y="8839"/>
                    <a:pt x="4067" y="10217"/>
                    <a:pt x="3093" y="11763"/>
                  </a:cubicBezTo>
                  <a:cubicBezTo>
                    <a:pt x="2521" y="12469"/>
                    <a:pt x="1950" y="13309"/>
                    <a:pt x="1950" y="14149"/>
                  </a:cubicBezTo>
                  <a:cubicBezTo>
                    <a:pt x="2656" y="13880"/>
                    <a:pt x="3227" y="13175"/>
                    <a:pt x="3933" y="12872"/>
                  </a:cubicBezTo>
                  <a:lnTo>
                    <a:pt x="3933" y="12872"/>
                  </a:lnTo>
                  <a:cubicBezTo>
                    <a:pt x="1681" y="15964"/>
                    <a:pt x="707" y="20031"/>
                    <a:pt x="135" y="23795"/>
                  </a:cubicBezTo>
                  <a:cubicBezTo>
                    <a:pt x="1" y="25341"/>
                    <a:pt x="1" y="26752"/>
                    <a:pt x="1" y="28164"/>
                  </a:cubicBezTo>
                  <a:cubicBezTo>
                    <a:pt x="404" y="33609"/>
                    <a:pt x="3093" y="36970"/>
                    <a:pt x="3496" y="37406"/>
                  </a:cubicBezTo>
                  <a:cubicBezTo>
                    <a:pt x="3496" y="37406"/>
                    <a:pt x="3765" y="36129"/>
                    <a:pt x="4471" y="35020"/>
                  </a:cubicBezTo>
                  <a:cubicBezTo>
                    <a:pt x="4202" y="33205"/>
                    <a:pt x="4202" y="31222"/>
                    <a:pt x="4471" y="28836"/>
                  </a:cubicBezTo>
                  <a:cubicBezTo>
                    <a:pt x="5042" y="25341"/>
                    <a:pt x="5882" y="21577"/>
                    <a:pt x="8134" y="18619"/>
                  </a:cubicBezTo>
                  <a:lnTo>
                    <a:pt x="8134" y="18619"/>
                  </a:lnTo>
                  <a:cubicBezTo>
                    <a:pt x="7294" y="18922"/>
                    <a:pt x="6857" y="19459"/>
                    <a:pt x="6151" y="19896"/>
                  </a:cubicBezTo>
                  <a:cubicBezTo>
                    <a:pt x="6151" y="19056"/>
                    <a:pt x="6722" y="18216"/>
                    <a:pt x="7126" y="17510"/>
                  </a:cubicBezTo>
                  <a:cubicBezTo>
                    <a:pt x="8134" y="16099"/>
                    <a:pt x="9109" y="14721"/>
                    <a:pt x="10218" y="13443"/>
                  </a:cubicBezTo>
                  <a:cubicBezTo>
                    <a:pt x="12470" y="10923"/>
                    <a:pt x="14856" y="8671"/>
                    <a:pt x="18049" y="7562"/>
                  </a:cubicBezTo>
                  <a:cubicBezTo>
                    <a:pt x="20166" y="6722"/>
                    <a:pt x="22418" y="6318"/>
                    <a:pt x="24636" y="6318"/>
                  </a:cubicBezTo>
                  <a:cubicBezTo>
                    <a:pt x="26182" y="6318"/>
                    <a:pt x="27593" y="6453"/>
                    <a:pt x="28971" y="6991"/>
                  </a:cubicBezTo>
                  <a:cubicBezTo>
                    <a:pt x="30517" y="7428"/>
                    <a:pt x="31929" y="7999"/>
                    <a:pt x="33172" y="8839"/>
                  </a:cubicBezTo>
                  <a:cubicBezTo>
                    <a:pt x="33744" y="9377"/>
                    <a:pt x="34450" y="10217"/>
                    <a:pt x="35155" y="10520"/>
                  </a:cubicBezTo>
                  <a:cubicBezTo>
                    <a:pt x="35424" y="10654"/>
                    <a:pt x="35861" y="10654"/>
                    <a:pt x="36264" y="10654"/>
                  </a:cubicBezTo>
                  <a:lnTo>
                    <a:pt x="37105" y="10654"/>
                  </a:lnTo>
                  <a:cubicBezTo>
                    <a:pt x="38920" y="10654"/>
                    <a:pt x="41037" y="11897"/>
                    <a:pt x="42717" y="13175"/>
                  </a:cubicBezTo>
                  <a:cubicBezTo>
                    <a:pt x="44398" y="14418"/>
                    <a:pt x="45641" y="15695"/>
                    <a:pt x="45641" y="15695"/>
                  </a:cubicBezTo>
                  <a:cubicBezTo>
                    <a:pt x="46481" y="16099"/>
                    <a:pt x="46918" y="16804"/>
                    <a:pt x="47624" y="17510"/>
                  </a:cubicBezTo>
                  <a:lnTo>
                    <a:pt x="47759" y="17645"/>
                  </a:lnTo>
                  <a:lnTo>
                    <a:pt x="47759" y="17510"/>
                  </a:lnTo>
                  <a:cubicBezTo>
                    <a:pt x="47759" y="16401"/>
                    <a:pt x="46918" y="14553"/>
                    <a:pt x="46481" y="13578"/>
                  </a:cubicBezTo>
                  <a:cubicBezTo>
                    <a:pt x="45776" y="12032"/>
                    <a:pt x="44532" y="11057"/>
                    <a:pt x="43558" y="9814"/>
                  </a:cubicBezTo>
                  <a:cubicBezTo>
                    <a:pt x="41306" y="6856"/>
                    <a:pt x="38382" y="4638"/>
                    <a:pt x="34584" y="4638"/>
                  </a:cubicBezTo>
                  <a:lnTo>
                    <a:pt x="33744" y="4638"/>
                  </a:lnTo>
                  <a:cubicBezTo>
                    <a:pt x="33172" y="4638"/>
                    <a:pt x="32769" y="4470"/>
                    <a:pt x="32500" y="4336"/>
                  </a:cubicBezTo>
                  <a:cubicBezTo>
                    <a:pt x="31660" y="4067"/>
                    <a:pt x="30954" y="3226"/>
                    <a:pt x="30383" y="2655"/>
                  </a:cubicBezTo>
                  <a:cubicBezTo>
                    <a:pt x="28971" y="1815"/>
                    <a:pt x="27593" y="1109"/>
                    <a:pt x="26047" y="706"/>
                  </a:cubicBezTo>
                  <a:cubicBezTo>
                    <a:pt x="24501" y="134"/>
                    <a:pt x="22955" y="0"/>
                    <a:pt x="21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669;p30"/>
            <p:cNvSpPr/>
            <p:nvPr/>
          </p:nvSpPr>
          <p:spPr>
            <a:xfrm>
              <a:off x="1070475" y="1736225"/>
              <a:ext cx="244525" cy="252075"/>
            </a:xfrm>
            <a:custGeom>
              <a:avLst/>
              <a:gdLst/>
              <a:ahLst/>
              <a:cxnLst/>
              <a:rect l="l" t="t" r="r" b="b"/>
              <a:pathLst>
                <a:path w="9781" h="10083" extrusionOk="0">
                  <a:moveTo>
                    <a:pt x="6856" y="0"/>
                  </a:moveTo>
                  <a:lnTo>
                    <a:pt x="3227" y="7865"/>
                  </a:lnTo>
                  <a:lnTo>
                    <a:pt x="404" y="8570"/>
                  </a:lnTo>
                  <a:cubicBezTo>
                    <a:pt x="0" y="8705"/>
                    <a:pt x="0" y="9243"/>
                    <a:pt x="269" y="9411"/>
                  </a:cubicBezTo>
                  <a:cubicBezTo>
                    <a:pt x="1109" y="9814"/>
                    <a:pt x="2084" y="10083"/>
                    <a:pt x="3059" y="10083"/>
                  </a:cubicBezTo>
                  <a:cubicBezTo>
                    <a:pt x="3630" y="10083"/>
                    <a:pt x="4201" y="9814"/>
                    <a:pt x="4605" y="9411"/>
                  </a:cubicBezTo>
                  <a:lnTo>
                    <a:pt x="9780" y="2823"/>
                  </a:lnTo>
                  <a:lnTo>
                    <a:pt x="6856" y="0"/>
                  </a:lnTo>
                  <a:close/>
                </a:path>
              </a:pathLst>
            </a:custGeom>
            <a:solidFill>
              <a:srgbClr val="A67C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670;p30"/>
            <p:cNvSpPr/>
            <p:nvPr/>
          </p:nvSpPr>
          <p:spPr>
            <a:xfrm>
              <a:off x="1272950" y="1526175"/>
              <a:ext cx="203375" cy="224350"/>
            </a:xfrm>
            <a:custGeom>
              <a:avLst/>
              <a:gdLst/>
              <a:ahLst/>
              <a:cxnLst/>
              <a:rect l="l" t="t" r="r" b="b"/>
              <a:pathLst>
                <a:path w="8135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227"/>
                    <a:pt x="8134" y="2689"/>
                    <a:pt x="8000" y="2117"/>
                  </a:cubicBez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rgbClr val="D077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671;p30"/>
            <p:cNvSpPr/>
            <p:nvPr/>
          </p:nvSpPr>
          <p:spPr>
            <a:xfrm>
              <a:off x="1272950" y="1526175"/>
              <a:ext cx="200000" cy="224350"/>
            </a:xfrm>
            <a:custGeom>
              <a:avLst/>
              <a:gdLst/>
              <a:ahLst/>
              <a:cxnLst/>
              <a:rect l="l" t="t" r="r" b="b"/>
              <a:pathLst>
                <a:path w="8000" h="8974" extrusionOk="0">
                  <a:moveTo>
                    <a:pt x="5748" y="0"/>
                  </a:moveTo>
                  <a:cubicBezTo>
                    <a:pt x="5479" y="0"/>
                    <a:pt x="5345" y="168"/>
                    <a:pt x="5042" y="168"/>
                  </a:cubicBezTo>
                  <a:cubicBezTo>
                    <a:pt x="4068" y="571"/>
                    <a:pt x="3227" y="1008"/>
                    <a:pt x="2522" y="1681"/>
                  </a:cubicBezTo>
                  <a:cubicBezTo>
                    <a:pt x="1849" y="2386"/>
                    <a:pt x="1278" y="3092"/>
                    <a:pt x="841" y="4067"/>
                  </a:cubicBezTo>
                  <a:lnTo>
                    <a:pt x="1" y="5747"/>
                  </a:lnTo>
                  <a:lnTo>
                    <a:pt x="3362" y="8974"/>
                  </a:lnTo>
                  <a:lnTo>
                    <a:pt x="7563" y="3798"/>
                  </a:lnTo>
                  <a:cubicBezTo>
                    <a:pt x="7865" y="3361"/>
                    <a:pt x="8000" y="2823"/>
                    <a:pt x="8000" y="2386"/>
                  </a:cubicBezTo>
                  <a:lnTo>
                    <a:pt x="8000" y="2117"/>
                  </a:lnTo>
                  <a:cubicBezTo>
                    <a:pt x="7865" y="840"/>
                    <a:pt x="6891" y="0"/>
                    <a:pt x="574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672;p30"/>
            <p:cNvSpPr/>
            <p:nvPr/>
          </p:nvSpPr>
          <p:spPr>
            <a:xfrm>
              <a:off x="1220875" y="1659450"/>
              <a:ext cx="153775" cy="156625"/>
            </a:xfrm>
            <a:custGeom>
              <a:avLst/>
              <a:gdLst/>
              <a:ahLst/>
              <a:cxnLst/>
              <a:rect l="l" t="t" r="r" b="b"/>
              <a:pathLst>
                <a:path w="6151" h="6265" extrusionOk="0">
                  <a:moveTo>
                    <a:pt x="1484" y="1"/>
                  </a:moveTo>
                  <a:cubicBezTo>
                    <a:pt x="1237" y="1"/>
                    <a:pt x="1007" y="116"/>
                    <a:pt x="840" y="282"/>
                  </a:cubicBezTo>
                  <a:lnTo>
                    <a:pt x="135" y="1693"/>
                  </a:lnTo>
                  <a:cubicBezTo>
                    <a:pt x="0" y="1962"/>
                    <a:pt x="0" y="2231"/>
                    <a:pt x="269" y="2534"/>
                  </a:cubicBezTo>
                  <a:lnTo>
                    <a:pt x="840" y="3071"/>
                  </a:lnTo>
                  <a:lnTo>
                    <a:pt x="4067" y="6163"/>
                  </a:lnTo>
                  <a:cubicBezTo>
                    <a:pt x="4134" y="6230"/>
                    <a:pt x="4235" y="6264"/>
                    <a:pt x="4357" y="6264"/>
                  </a:cubicBezTo>
                  <a:cubicBezTo>
                    <a:pt x="4478" y="6264"/>
                    <a:pt x="4621" y="6230"/>
                    <a:pt x="4773" y="6163"/>
                  </a:cubicBezTo>
                  <a:lnTo>
                    <a:pt x="6016" y="4920"/>
                  </a:lnTo>
                  <a:cubicBezTo>
                    <a:pt x="6151" y="4617"/>
                    <a:pt x="6151" y="4348"/>
                    <a:pt x="6016" y="4080"/>
                  </a:cubicBezTo>
                  <a:lnTo>
                    <a:pt x="2084" y="416"/>
                  </a:lnTo>
                  <a:lnTo>
                    <a:pt x="1949" y="147"/>
                  </a:lnTo>
                  <a:cubicBezTo>
                    <a:pt x="1795" y="45"/>
                    <a:pt x="1636" y="1"/>
                    <a:pt x="1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78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79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0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81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82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7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8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89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92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93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95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96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97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98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8" name="TextBox 137"/>
          <p:cNvSpPr txBox="1"/>
          <p:nvPr userDrawn="1"/>
        </p:nvSpPr>
        <p:spPr>
          <a:xfrm>
            <a:off x="3558840" y="1522374"/>
            <a:ext cx="451803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C00000"/>
                </a:solidFill>
                <a:latin typeface="+mj-lt"/>
              </a:rPr>
              <a:t>HOẠT ĐỘNG</a:t>
            </a:r>
            <a:endParaRPr lang="vi-VN" sz="115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1765;p26"/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/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/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/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20" name="Google Shape;229;p3"/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24" name="TextBox 223"/>
          <p:cNvSpPr txBox="1"/>
          <p:nvPr userDrawn="1"/>
        </p:nvSpPr>
        <p:spPr>
          <a:xfrm>
            <a:off x="3642720" y="1503378"/>
            <a:ext cx="47282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101" name="Picture 10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45" y="364703"/>
            <a:ext cx="2069886" cy="10349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7" name="Picture 96" descr="C:\Users\TUAN\Downloads\Luyện tập 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100" name="Picture 6" descr="Không có mô tả.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7FBFB"/>
              </a:clrFrom>
              <a:clrTo>
                <a:srgbClr val="F7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  <a14:imgEffect>
                      <a14:saturation sat="200000"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13" y="438261"/>
            <a:ext cx="2330549" cy="8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pic>
        <p:nvPicPr>
          <p:cNvPr id="99" name="Picture 9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96" y="357971"/>
            <a:ext cx="2325467" cy="11627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/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" name="Google Shape;994;p14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996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0" name="Google Shape;997;p14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11" name="Google Shape;998;p14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1000;p14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2" name="Google Shape;1001;p14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5" name="Google Shape;1003;p14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3" name="Google Shape;1004;p14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3" name="Google Shape;1006;p14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4" name="Google Shape;1007;p14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1" name="Google Shape;1009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grpSp>
          <p:nvGrpSpPr>
            <p:cNvPr id="15" name="Google Shape;1010;p14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" name="Google Shape;1012;p14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</p:grpSp>
        <p:sp>
          <p:nvSpPr>
            <p:cNvPr id="16" name="Google Shape;1013;p14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" name="Google Shape;1014;p14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/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1083;p14"/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4" name="Google Shape;1084;p14"/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" name="Google Shape;1085;p14"/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1086;p14"/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1082;p14"/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8" name="Google Shape;1083;p14"/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9" name="Google Shape;1084;p14"/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1085;p14"/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1" name="Google Shape;1086;p14"/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2" name="Google Shape;1082;p14"/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3" name="Google Shape;1083;p14"/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4" name="Google Shape;1084;p14"/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5" name="Google Shape;1085;p14"/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6" name="Google Shape;1086;p14"/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7" name="Google Shape;1082;p14"/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8" name="Google Shape;1083;p14"/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9" name="Google Shape;1084;p14"/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0" name="Google Shape;1085;p14"/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1" name="Google Shape;1086;p14"/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1082;p14"/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3" name="Google Shape;1083;p14"/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4" name="Google Shape;1084;p14"/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5" name="Google Shape;1085;p14"/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6" name="Google Shape;1086;p14"/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1082;p14"/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8" name="Google Shape;1083;p14"/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9" name="Google Shape;1084;p14"/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0" name="Google Shape;1085;p14"/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1" name="Google Shape;1086;p14"/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1082;p14"/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3" name="Google Shape;1083;p14"/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4" name="Google Shape;1084;p14"/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5" name="Google Shape;1085;p14"/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6" name="Google Shape;1086;p14"/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1082;p14"/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8" name="Google Shape;1083;p14"/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9" name="Google Shape;1084;p14"/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0" name="Google Shape;1085;p14"/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1" name="Google Shape;1086;p14"/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1082;p14"/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3" name="Google Shape;1083;p14"/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1084;p14"/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5" name="Google Shape;1085;p14"/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6" name="Google Shape;1086;p14"/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6"/>
          <p:cNvSpPr/>
          <p:nvPr userDrawn="1"/>
        </p:nvSpPr>
        <p:spPr>
          <a:xfrm>
            <a:off x="9762629" y="6492875"/>
            <a:ext cx="1612942" cy="215444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r>
              <a:rPr lang="vi-VN" sz="800" b="0" i="0" dirty="0">
                <a:solidFill>
                  <a:srgbClr val="000000"/>
                </a:solidFill>
                <a:effectLst/>
                <a:latin typeface="+mn-lt"/>
              </a:rPr>
              <a:t>FeistyForwarders_0968120672</a:t>
            </a:r>
            <a:endParaRPr lang="vi-VN" sz="800" dirty="0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tags" Target="../tags/tag3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4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66950" y="2363419"/>
            <a:ext cx="6113417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BÀI 15</a:t>
            </a:r>
            <a:endParaRPr lang="en-US" sz="4800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KI - L</a:t>
            </a:r>
            <a:r>
              <a:rPr lang="vi-VN" altLang="en-US" sz="4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Ô</a:t>
            </a:r>
            <a:r>
              <a:rPr lang="en-US" sz="48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 - GAM </a:t>
            </a:r>
            <a:endParaRPr lang="en-US" sz="4800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/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/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/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677724" y="206880"/>
              <a:ext cx="1972089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800" b="1" dirty="0">
                  <a:solidFill>
                    <a:srgbClr val="002060"/>
                  </a:solidFill>
                  <a:latin typeface="Times New Roman" panose="02020603050405020304" charset="0"/>
                  <a:cs typeface="Times New Roman" panose="02020603050405020304" charset="0"/>
                </a:rPr>
                <a:t>CHỦ ĐỀ </a:t>
              </a:r>
              <a:r>
                <a:rPr lang="en-US" sz="2800" b="1" dirty="0">
                  <a:solidFill>
                    <a:srgbClr val="002060"/>
                  </a:solidFill>
                  <a:latin typeface="Times New Roman" panose="02020603050405020304" charset="0"/>
                  <a:cs typeface="Times New Roman" panose="02020603050405020304" charset="0"/>
                </a:rPr>
                <a:t>3</a:t>
              </a:r>
              <a:endParaRPr lang="vi-VN" sz="28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982595" y="430530"/>
            <a:ext cx="77368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Times New Roman" panose="02020603050405020304" charset="0"/>
                <a:cs typeface="Times New Roman" panose="02020603050405020304" charset="0"/>
              </a:rPr>
              <a:t>LÀM QUEN VỚI KHỐI LƯỢNG, DUNG TÍCH</a:t>
            </a:r>
            <a:endParaRPr lang="en-US" sz="3600" b="1" dirty="0">
              <a:solidFill>
                <a:srgbClr val="00206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3439" y="3073138"/>
            <a:ext cx="455104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atin typeface="Times New Roman" panose="02020603050405020304" charset="0"/>
                <a:cs typeface="Times New Roman" panose="02020603050405020304" charset="0"/>
              </a:rPr>
              <a:t>LUYỆN TẬP</a:t>
            </a:r>
            <a:endParaRPr lang="en-US" sz="60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37019" y="269450"/>
            <a:ext cx="6637904" cy="829945"/>
            <a:chOff x="3740729" y="661336"/>
            <a:chExt cx="6637904" cy="829945"/>
          </a:xfrm>
        </p:grpSpPr>
        <p:sp>
          <p:nvSpPr>
            <p:cNvPr id="191" name="Oval 190"/>
            <p:cNvSpPr/>
            <p:nvPr/>
          </p:nvSpPr>
          <p:spPr>
            <a:xfrm>
              <a:off x="3740729" y="773982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1</a:t>
              </a:r>
              <a:endParaRPr lang="en-US" sz="4000" b="1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4263949" y="661336"/>
              <a:ext cx="6114684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3200" dirty="0" err="1"/>
                <a:t>Tính</a:t>
              </a:r>
              <a:r>
                <a:rPr lang="en-US" sz="3200" dirty="0"/>
                <a:t> (</a:t>
              </a:r>
              <a:r>
                <a:rPr lang="en-US" sz="3200" dirty="0" err="1"/>
                <a:t>theo</a:t>
              </a:r>
              <a:r>
                <a:rPr lang="en-US" sz="3200" dirty="0"/>
                <a:t> </a:t>
              </a:r>
              <a:r>
                <a:rPr lang="en-US" sz="3200" dirty="0" err="1"/>
                <a:t>mẫu</a:t>
              </a:r>
              <a:r>
                <a:rPr lang="en-US" sz="3200" dirty="0"/>
                <a:t>).</a:t>
              </a:r>
              <a:endParaRPr lang="en-US" sz="3200" dirty="0"/>
            </a:p>
          </p:txBody>
        </p:sp>
      </p:grpSp>
      <p:sp>
        <p:nvSpPr>
          <p:cNvPr id="176" name="TextBox 175"/>
          <p:cNvSpPr txBox="1"/>
          <p:nvPr/>
        </p:nvSpPr>
        <p:spPr>
          <a:xfrm>
            <a:off x="1757819" y="1301926"/>
            <a:ext cx="8647333" cy="892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err="1">
                <a:solidFill>
                  <a:srgbClr val="FF0000"/>
                </a:solidFill>
              </a:rPr>
              <a:t>Mẫu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  <a:endParaRPr lang="en-US" sz="2600" dirty="0">
              <a:solidFill>
                <a:srgbClr val="FF0000"/>
              </a:solidFill>
            </a:endParaRPr>
          </a:p>
          <a:p>
            <a:pPr algn="ctr"/>
            <a:r>
              <a:rPr lang="en-US" sz="2600" dirty="0"/>
              <a:t>5 kg + 4 kg = 9 kg				10 kg – 3 kg = 7 kg</a:t>
            </a:r>
            <a:endParaRPr lang="en-US" sz="2600" dirty="0"/>
          </a:p>
        </p:txBody>
      </p:sp>
      <p:grpSp>
        <p:nvGrpSpPr>
          <p:cNvPr id="177" name="Group 176"/>
          <p:cNvGrpSpPr/>
          <p:nvPr/>
        </p:nvGrpSpPr>
        <p:grpSpPr>
          <a:xfrm>
            <a:off x="598743" y="2372364"/>
            <a:ext cx="10591000" cy="3069854"/>
            <a:chOff x="1027263" y="1297202"/>
            <a:chExt cx="10591000" cy="3069854"/>
          </a:xfrm>
        </p:grpSpPr>
        <p:sp>
          <p:nvSpPr>
            <p:cNvPr id="178" name="TextBox 177"/>
            <p:cNvSpPr txBox="1"/>
            <p:nvPr/>
          </p:nvSpPr>
          <p:spPr>
            <a:xfrm>
              <a:off x="1215949" y="1297202"/>
              <a:ext cx="585142" cy="618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US" sz="2600" dirty="0"/>
            </a:p>
          </p:txBody>
        </p:sp>
        <p:grpSp>
          <p:nvGrpSpPr>
            <p:cNvPr id="179" name="Group 178"/>
            <p:cNvGrpSpPr/>
            <p:nvPr/>
          </p:nvGrpSpPr>
          <p:grpSpPr>
            <a:xfrm>
              <a:off x="1027263" y="2073799"/>
              <a:ext cx="10591000" cy="2293257"/>
              <a:chOff x="1027263" y="2073799"/>
              <a:chExt cx="10591000" cy="2293257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1027263" y="2078181"/>
                <a:ext cx="3401018" cy="685800"/>
                <a:chOff x="1612405" y="2743200"/>
                <a:chExt cx="3401018" cy="685800"/>
              </a:xfrm>
            </p:grpSpPr>
            <p:sp>
              <p:nvSpPr>
                <p:cNvPr id="200" name="Rectangle: Rounded Corners 199"/>
                <p:cNvSpPr/>
                <p:nvPr/>
              </p:nvSpPr>
              <p:spPr>
                <a:xfrm>
                  <a:off x="1612405" y="2743200"/>
                  <a:ext cx="3401018" cy="685800"/>
                </a:xfrm>
                <a:prstGeom prst="roundRect">
                  <a:avLst/>
                </a:prstGeom>
                <a:solidFill>
                  <a:srgbClr val="9DD046"/>
                </a:solidFill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TextBox 200"/>
                <p:cNvSpPr txBox="1"/>
                <p:nvPr/>
              </p:nvSpPr>
              <p:spPr>
                <a:xfrm>
                  <a:off x="1961868" y="2820108"/>
                  <a:ext cx="235352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12 kg + 23 kg</a:t>
                  </a:r>
                  <a:endParaRPr lang="en-US" sz="2800" dirty="0"/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8432074" y="2080179"/>
                <a:ext cx="3122012" cy="685800"/>
                <a:chOff x="7964271" y="1657618"/>
                <a:chExt cx="3122012" cy="685800"/>
              </a:xfrm>
              <a:solidFill>
                <a:schemeClr val="accent2">
                  <a:lumMod val="60000"/>
                  <a:lumOff val="40000"/>
                </a:schemeClr>
              </a:solidFill>
            </p:grpSpPr>
            <p:sp>
              <p:nvSpPr>
                <p:cNvPr id="198" name="Rectangle: Rounded Corners 197"/>
                <p:cNvSpPr/>
                <p:nvPr/>
              </p:nvSpPr>
              <p:spPr>
                <a:xfrm>
                  <a:off x="7964271" y="1657618"/>
                  <a:ext cx="3122012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8520124" y="1738908"/>
                  <a:ext cx="1952779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9 kg + 7 kg</a:t>
                  </a:r>
                  <a:endParaRPr lang="en-US" sz="2800" dirty="0"/>
                </a:p>
              </p:txBody>
            </p:sp>
          </p:grpSp>
          <p:grpSp>
            <p:nvGrpSpPr>
              <p:cNvPr id="182" name="Group 181"/>
              <p:cNvGrpSpPr/>
              <p:nvPr/>
            </p:nvGrpSpPr>
            <p:grpSpPr>
              <a:xfrm>
                <a:off x="4684307" y="2073799"/>
                <a:ext cx="3401422" cy="685800"/>
                <a:chOff x="2221449" y="2738818"/>
                <a:chExt cx="3401422" cy="685800"/>
              </a:xfrm>
              <a:solidFill>
                <a:schemeClr val="accent1">
                  <a:lumMod val="40000"/>
                  <a:lumOff val="60000"/>
                </a:schemeClr>
              </a:solidFill>
            </p:grpSpPr>
            <p:sp>
              <p:nvSpPr>
                <p:cNvPr id="196" name="Rectangle: Rounded Corners 195"/>
                <p:cNvSpPr/>
                <p:nvPr/>
              </p:nvSpPr>
              <p:spPr>
                <a:xfrm>
                  <a:off x="2221449" y="2738818"/>
                  <a:ext cx="3401422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TextBox 196"/>
                <p:cNvSpPr txBox="1"/>
                <p:nvPr/>
              </p:nvSpPr>
              <p:spPr>
                <a:xfrm>
                  <a:off x="2777302" y="2820108"/>
                  <a:ext cx="2452916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45 kg + 20 kg </a:t>
                  </a:r>
                  <a:endParaRPr lang="en-US" sz="2800" dirty="0"/>
                </a:p>
              </p:txBody>
            </p:sp>
          </p:grpSp>
          <p:grpSp>
            <p:nvGrpSpPr>
              <p:cNvPr id="183" name="Group 182"/>
              <p:cNvGrpSpPr/>
              <p:nvPr/>
            </p:nvGrpSpPr>
            <p:grpSpPr>
              <a:xfrm>
                <a:off x="4684307" y="3620860"/>
                <a:ext cx="3401422" cy="685800"/>
                <a:chOff x="-1331817" y="3198299"/>
                <a:chExt cx="3401422" cy="685800"/>
              </a:xfrm>
              <a:solidFill>
                <a:schemeClr val="bg2">
                  <a:lumMod val="75000"/>
                </a:schemeClr>
              </a:solidFill>
            </p:grpSpPr>
            <p:sp>
              <p:nvSpPr>
                <p:cNvPr id="190" name="Rectangle: Rounded Corners 189"/>
                <p:cNvSpPr/>
                <p:nvPr/>
              </p:nvSpPr>
              <p:spPr>
                <a:xfrm>
                  <a:off x="-1331817" y="3198299"/>
                  <a:ext cx="3401422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-775964" y="3279589"/>
                  <a:ext cx="2472020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13 kg – 9 kg</a:t>
                  </a:r>
                  <a:endParaRPr lang="en-US" sz="2800" dirty="0"/>
                </a:p>
              </p:txBody>
            </p:sp>
          </p:grpSp>
          <p:grpSp>
            <p:nvGrpSpPr>
              <p:cNvPr id="184" name="Group 183"/>
              <p:cNvGrpSpPr/>
              <p:nvPr/>
            </p:nvGrpSpPr>
            <p:grpSpPr>
              <a:xfrm>
                <a:off x="1215949" y="3681256"/>
                <a:ext cx="3165123" cy="685800"/>
                <a:chOff x="-2026014" y="3258695"/>
                <a:chExt cx="3165123" cy="685800"/>
              </a:xfrm>
              <a:solidFill>
                <a:srgbClr val="FFFF00"/>
              </a:solidFill>
            </p:grpSpPr>
            <p:sp>
              <p:nvSpPr>
                <p:cNvPr id="188" name="Rectangle: Rounded Corners 187"/>
                <p:cNvSpPr/>
                <p:nvPr/>
              </p:nvSpPr>
              <p:spPr>
                <a:xfrm>
                  <a:off x="-2026014" y="3258695"/>
                  <a:ext cx="3165123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-1470161" y="3339985"/>
                  <a:ext cx="2343911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/>
                    <a:t>42 kg – 30 kg</a:t>
                  </a:r>
                  <a:endParaRPr lang="en-US" sz="2800" dirty="0"/>
                </a:p>
              </p:txBody>
            </p:sp>
          </p:grpSp>
          <p:grpSp>
            <p:nvGrpSpPr>
              <p:cNvPr id="185" name="Group 184"/>
              <p:cNvGrpSpPr/>
              <p:nvPr/>
            </p:nvGrpSpPr>
            <p:grpSpPr>
              <a:xfrm>
                <a:off x="8432074" y="3630064"/>
                <a:ext cx="3186189" cy="685800"/>
                <a:chOff x="2990491" y="4299465"/>
                <a:chExt cx="3186189" cy="6858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86" name="Rectangle: Rounded Corners 185"/>
                <p:cNvSpPr/>
                <p:nvPr/>
              </p:nvSpPr>
              <p:spPr>
                <a:xfrm>
                  <a:off x="2990491" y="4299465"/>
                  <a:ext cx="3186189" cy="685800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3491744" y="4380755"/>
                  <a:ext cx="2343911" cy="523220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60 kg – 40 kg</a:t>
                  </a:r>
                  <a:endParaRPr lang="en-US" sz="2800" dirty="0"/>
                </a:p>
              </p:txBody>
            </p:sp>
          </p:grpSp>
        </p:grpSp>
      </p:grpSp>
      <p:grpSp>
        <p:nvGrpSpPr>
          <p:cNvPr id="25" name="Group 24"/>
          <p:cNvGrpSpPr/>
          <p:nvPr/>
        </p:nvGrpSpPr>
        <p:grpSpPr>
          <a:xfrm>
            <a:off x="499919" y="3152601"/>
            <a:ext cx="3477942" cy="685800"/>
            <a:chOff x="814523" y="3134048"/>
            <a:chExt cx="3477942" cy="685800"/>
          </a:xfrm>
        </p:grpSpPr>
        <p:sp>
          <p:nvSpPr>
            <p:cNvPr id="218" name="Rectangle: Rounded Corners 217"/>
            <p:cNvSpPr/>
            <p:nvPr/>
          </p:nvSpPr>
          <p:spPr>
            <a:xfrm>
              <a:off x="891447" y="3134048"/>
              <a:ext cx="3401018" cy="685800"/>
            </a:xfrm>
            <a:prstGeom prst="roundRect">
              <a:avLst/>
            </a:prstGeom>
            <a:solidFill>
              <a:srgbClr val="9DD046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814523" y="3239873"/>
              <a:ext cx="3466465" cy="491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FF0000"/>
                  </a:solidFill>
                </a:rPr>
                <a:t>12 kg + 23 kg = 35 kg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252618" y="3148961"/>
            <a:ext cx="3667683" cy="685800"/>
            <a:chOff x="4263967" y="5545194"/>
            <a:chExt cx="3667683" cy="685800"/>
          </a:xfrm>
        </p:grpSpPr>
        <p:sp>
          <p:nvSpPr>
            <p:cNvPr id="220" name="Rectangle: Rounded Corners 219"/>
            <p:cNvSpPr/>
            <p:nvPr/>
          </p:nvSpPr>
          <p:spPr>
            <a:xfrm>
              <a:off x="4263967" y="5545194"/>
              <a:ext cx="3610956" cy="6858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373745" y="5641872"/>
              <a:ext cx="3557905" cy="49149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FF0000"/>
                  </a:solidFill>
                </a:rPr>
                <a:t>45 kg + 20 kg = 65 kg</a:t>
              </a:r>
              <a:r>
                <a:rPr lang="en-US" sz="2600" dirty="0">
                  <a:solidFill>
                    <a:srgbClr val="FF0000"/>
                  </a:solidFill>
                </a:rPr>
                <a:t> 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003554" y="3148960"/>
            <a:ext cx="3196260" cy="685800"/>
            <a:chOff x="5906240" y="5442218"/>
            <a:chExt cx="3196260" cy="685800"/>
          </a:xfrm>
        </p:grpSpPr>
        <p:sp>
          <p:nvSpPr>
            <p:cNvPr id="222" name="Rectangle: Rounded Corners 221"/>
            <p:cNvSpPr/>
            <p:nvPr/>
          </p:nvSpPr>
          <p:spPr>
            <a:xfrm>
              <a:off x="5906240" y="5442218"/>
              <a:ext cx="3122012" cy="6858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6003065" y="5556074"/>
              <a:ext cx="3099435" cy="4914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FF0000"/>
                  </a:solidFill>
                </a:rPr>
                <a:t>9 kg + 7 kg = 16 kg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2693" y="4705511"/>
            <a:ext cx="3456940" cy="685800"/>
            <a:chOff x="939829" y="4908818"/>
            <a:chExt cx="3456940" cy="685800"/>
          </a:xfrm>
        </p:grpSpPr>
        <p:sp>
          <p:nvSpPr>
            <p:cNvPr id="224" name="Rectangle: Rounded Corners 223"/>
            <p:cNvSpPr/>
            <p:nvPr/>
          </p:nvSpPr>
          <p:spPr>
            <a:xfrm>
              <a:off x="939829" y="4908818"/>
              <a:ext cx="3401018" cy="685800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939829" y="5032803"/>
              <a:ext cx="3456940" cy="49149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2600" b="1" dirty="0">
                  <a:solidFill>
                    <a:srgbClr val="FF0000"/>
                  </a:solidFill>
                </a:rPr>
                <a:t>42 kg – 30 kg = 12 kg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40217" y="4787720"/>
            <a:ext cx="3401422" cy="685800"/>
            <a:chOff x="4408187" y="4848422"/>
            <a:chExt cx="3401422" cy="685800"/>
          </a:xfrm>
        </p:grpSpPr>
        <p:sp>
          <p:nvSpPr>
            <p:cNvPr id="226" name="Rectangle: Rounded Corners 225"/>
            <p:cNvSpPr/>
            <p:nvPr/>
          </p:nvSpPr>
          <p:spPr>
            <a:xfrm>
              <a:off x="4408187" y="4848422"/>
              <a:ext cx="3401422" cy="68580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417038" y="4929712"/>
              <a:ext cx="3392571" cy="49149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b="1" dirty="0">
                  <a:solidFill>
                    <a:srgbClr val="FF0000"/>
                  </a:solidFill>
                </a:rPr>
                <a:t>13 kg – 9 kg = 4 kg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729869" y="4707524"/>
            <a:ext cx="3675107" cy="685800"/>
            <a:chOff x="7882269" y="4767132"/>
            <a:chExt cx="3675107" cy="685800"/>
          </a:xfrm>
        </p:grpSpPr>
        <p:sp>
          <p:nvSpPr>
            <p:cNvPr id="228" name="Rectangle: Rounded Corners 227"/>
            <p:cNvSpPr/>
            <p:nvPr/>
          </p:nvSpPr>
          <p:spPr>
            <a:xfrm>
              <a:off x="8155954" y="4767132"/>
              <a:ext cx="3401422" cy="6858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7882269" y="4861112"/>
              <a:ext cx="3507105" cy="49149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600" b="1" dirty="0">
                  <a:solidFill>
                    <a:srgbClr val="FF0000"/>
                  </a:solidFill>
                </a:rPr>
                <a:t>60 kg – 40 kg = 20 kg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33184" y="250665"/>
            <a:ext cx="1388904" cy="658835"/>
            <a:chOff x="1188041" y="540950"/>
            <a:chExt cx="1388904" cy="658835"/>
          </a:xfrm>
        </p:grpSpPr>
        <p:sp>
          <p:nvSpPr>
            <p:cNvPr id="29" name="Oval 28"/>
            <p:cNvSpPr/>
            <p:nvPr/>
          </p:nvSpPr>
          <p:spPr>
            <a:xfrm>
              <a:off x="1188041" y="676565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2</a:t>
              </a:r>
              <a:endParaRPr lang="en-US" sz="40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711261" y="540950"/>
              <a:ext cx="86568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dirty="0" err="1"/>
                <a:t>Số</a:t>
              </a:r>
              <a:r>
                <a:rPr lang="en-US" sz="2800" dirty="0"/>
                <a:t>?</a:t>
              </a:r>
              <a:endParaRPr lang="en-US" sz="2800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94135" y="2622017"/>
            <a:ext cx="5307917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2800" dirty="0"/>
              <a:t>Con </a:t>
            </a:r>
            <a:r>
              <a:rPr lang="en-US" sz="2800" dirty="0" err="1"/>
              <a:t>ngỗng</a:t>
            </a:r>
            <a:r>
              <a:rPr lang="en-US" sz="2800" dirty="0"/>
              <a:t> </a:t>
            </a:r>
            <a:r>
              <a:rPr lang="en-US" sz="2800" dirty="0" err="1"/>
              <a:t>cân</a:t>
            </a:r>
            <a:r>
              <a:rPr lang="en-US" sz="2800" dirty="0"/>
              <a:t> </a:t>
            </a:r>
            <a:r>
              <a:rPr lang="en-US" sz="2800" dirty="0" err="1"/>
              <a:t>nặng</a:t>
            </a:r>
            <a:r>
              <a:rPr lang="en-US" sz="2800" dirty="0"/>
              <a:t>       kg.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b)  Con </a:t>
            </a:r>
            <a:r>
              <a:rPr lang="en-US" sz="2800" dirty="0" err="1"/>
              <a:t>gà</a:t>
            </a:r>
            <a:r>
              <a:rPr lang="en-US" sz="2800" dirty="0"/>
              <a:t> </a:t>
            </a:r>
            <a:r>
              <a:rPr lang="en-US" sz="2800" dirty="0" err="1"/>
              <a:t>cân</a:t>
            </a:r>
            <a:r>
              <a:rPr lang="en-US" sz="2800" dirty="0"/>
              <a:t> </a:t>
            </a:r>
            <a:r>
              <a:rPr lang="en-US" sz="2800" dirty="0" err="1"/>
              <a:t>nặng</a:t>
            </a:r>
            <a:r>
              <a:rPr lang="en-US" sz="2800" dirty="0"/>
              <a:t>         kg.</a:t>
            </a:r>
            <a:endParaRPr lang="en-US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33183" y="4269293"/>
            <a:ext cx="6127159" cy="1383665"/>
            <a:chOff x="1338411" y="4330572"/>
            <a:chExt cx="5431898" cy="1383665"/>
          </a:xfrm>
        </p:grpSpPr>
        <p:sp>
          <p:nvSpPr>
            <p:cNvPr id="69" name="Oval 68"/>
            <p:cNvSpPr/>
            <p:nvPr/>
          </p:nvSpPr>
          <p:spPr>
            <a:xfrm>
              <a:off x="1338411" y="4478974"/>
              <a:ext cx="523220" cy="52322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/>
                <a:t>3</a:t>
              </a:r>
              <a:endParaRPr lang="en-US" sz="4000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861631" y="4330572"/>
              <a:ext cx="4908678" cy="1383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b="1" dirty="0" err="1"/>
                <a:t>Tìm</a:t>
              </a:r>
              <a:r>
                <a:rPr lang="en-US" sz="2800" b="1" dirty="0"/>
                <a:t> </a:t>
              </a:r>
              <a:r>
                <a:rPr lang="en-US" sz="2800" b="1" dirty="0" err="1"/>
                <a:t>tổng</a:t>
              </a:r>
              <a:r>
                <a:rPr lang="en-US" sz="2800" b="1" dirty="0"/>
                <a:t> </a:t>
              </a:r>
              <a:r>
                <a:rPr lang="en-US" sz="2800" b="1" dirty="0" err="1"/>
                <a:t>số</a:t>
              </a:r>
              <a:r>
                <a:rPr lang="en-US" sz="2800" b="1" dirty="0"/>
                <a:t> ki </a:t>
              </a:r>
              <a:r>
                <a:rPr lang="vi-VN" altLang="en-US" sz="2800" b="1" dirty="0"/>
                <a:t>-</a:t>
              </a:r>
              <a:r>
                <a:rPr lang="en-US" sz="2800" b="1" dirty="0"/>
                <a:t> </a:t>
              </a:r>
              <a:r>
                <a:rPr lang="en-US" sz="2800" b="1" dirty="0" err="1"/>
                <a:t>lô</a:t>
              </a:r>
              <a:r>
                <a:rPr lang="en-US" sz="2800" b="1" dirty="0"/>
                <a:t> </a:t>
              </a:r>
              <a:r>
                <a:rPr lang="vi-VN" altLang="en-US" sz="2800" b="1" dirty="0"/>
                <a:t>-</a:t>
              </a:r>
              <a:r>
                <a:rPr lang="en-US" sz="2800" b="1" dirty="0"/>
                <a:t> gam </a:t>
              </a:r>
              <a:r>
                <a:rPr lang="en-US" sz="2800" b="1" dirty="0" err="1"/>
                <a:t>thóc</a:t>
              </a:r>
              <a:r>
                <a:rPr lang="en-US" sz="2800" b="1" dirty="0"/>
                <a:t> </a:t>
              </a:r>
              <a:r>
                <a:rPr lang="en-US" sz="2800" b="1" dirty="0" err="1"/>
                <a:t>của</a:t>
              </a:r>
              <a:r>
                <a:rPr lang="en-US" sz="2800" b="1" dirty="0"/>
                <a:t> </a:t>
              </a:r>
              <a:r>
                <a:rPr lang="en-US" sz="2800" b="1" dirty="0" err="1"/>
                <a:t>hai</a:t>
              </a:r>
              <a:r>
                <a:rPr lang="en-US" sz="2800" b="1" dirty="0"/>
                <a:t> bao </a:t>
              </a:r>
              <a:r>
                <a:rPr lang="en-US" sz="2800" b="1" dirty="0" err="1"/>
                <a:t>thóc</a:t>
              </a:r>
              <a:r>
                <a:rPr lang="en-US" sz="2800" b="1" dirty="0"/>
                <a:t>.</a:t>
              </a:r>
              <a:endParaRPr lang="en-US" sz="2800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88229" y="263597"/>
            <a:ext cx="6714950" cy="2382385"/>
            <a:chOff x="2819400" y="800100"/>
            <a:chExt cx="7556501" cy="237209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1"/>
            <a:srcRect t="1215" r="1388"/>
            <a:stretch>
              <a:fillRect/>
            </a:stretch>
          </p:blipFill>
          <p:spPr>
            <a:xfrm>
              <a:off x="2927415" y="979815"/>
              <a:ext cx="7448486" cy="219237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2819400" y="800100"/>
              <a:ext cx="1176441" cy="658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Rectangle: Rounded Corners 87"/>
          <p:cNvSpPr/>
          <p:nvPr/>
        </p:nvSpPr>
        <p:spPr>
          <a:xfrm>
            <a:off x="4875711" y="2734492"/>
            <a:ext cx="554196" cy="5541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: Rounded Corners 88"/>
          <p:cNvSpPr/>
          <p:nvPr/>
        </p:nvSpPr>
        <p:spPr>
          <a:xfrm>
            <a:off x="4364082" y="3377197"/>
            <a:ext cx="554196" cy="5541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: Rounded Corners 89"/>
          <p:cNvSpPr/>
          <p:nvPr/>
        </p:nvSpPr>
        <p:spPr>
          <a:xfrm>
            <a:off x="4905288" y="2753801"/>
            <a:ext cx="495041" cy="5232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1" name="Rectangle: Rounded Corners 90"/>
          <p:cNvSpPr/>
          <p:nvPr/>
        </p:nvSpPr>
        <p:spPr>
          <a:xfrm>
            <a:off x="4391186" y="3402339"/>
            <a:ext cx="495041" cy="5232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415" y="3883467"/>
            <a:ext cx="3600450" cy="1847850"/>
          </a:xfrm>
          <a:prstGeom prst="rect">
            <a:avLst/>
          </a:prstGeom>
        </p:spPr>
      </p:pic>
      <p:sp>
        <p:nvSpPr>
          <p:cNvPr id="92" name="TextBox 91"/>
          <p:cNvSpPr txBox="1"/>
          <p:nvPr/>
        </p:nvSpPr>
        <p:spPr>
          <a:xfrm>
            <a:off x="1013263" y="5687601"/>
            <a:ext cx="8774131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600" b="1" dirty="0" err="1">
                <a:solidFill>
                  <a:srgbClr val="FF0000"/>
                </a:solidFill>
              </a:rPr>
              <a:t>Số</a:t>
            </a:r>
            <a:r>
              <a:rPr lang="en-US" sz="2600" b="1" dirty="0">
                <a:solidFill>
                  <a:srgbClr val="FF0000"/>
                </a:solidFill>
              </a:rPr>
              <a:t> ki </a:t>
            </a:r>
            <a:r>
              <a:rPr lang="vi-VN" altLang="en-US" sz="2600" b="1" dirty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lô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vi-VN" altLang="en-US" sz="2600" b="1" dirty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 gam </a:t>
            </a:r>
            <a:r>
              <a:rPr lang="en-US" sz="2600" b="1" dirty="0" err="1">
                <a:solidFill>
                  <a:srgbClr val="FF0000"/>
                </a:solidFill>
              </a:rPr>
              <a:t>thóc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của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hai</a:t>
            </a:r>
            <a:r>
              <a:rPr lang="en-US" sz="2600" b="1" dirty="0">
                <a:solidFill>
                  <a:srgbClr val="FF0000"/>
                </a:solidFill>
              </a:rPr>
              <a:t> bao </a:t>
            </a:r>
            <a:r>
              <a:rPr lang="en-US" sz="2600" b="1" dirty="0" err="1">
                <a:solidFill>
                  <a:srgbClr val="FF0000"/>
                </a:solidFill>
              </a:rPr>
              <a:t>thóc</a:t>
            </a:r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err="1">
                <a:solidFill>
                  <a:srgbClr val="FF0000"/>
                </a:solidFill>
              </a:rPr>
              <a:t>là</a:t>
            </a:r>
            <a:r>
              <a:rPr lang="en-US" sz="2600" b="1" dirty="0">
                <a:solidFill>
                  <a:srgbClr val="FF0000"/>
                </a:solidFill>
              </a:rPr>
              <a:t>: 80 kg.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292787" y="247835"/>
            <a:ext cx="995547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Ba </a:t>
            </a:r>
            <a:r>
              <a:rPr lang="en-US" sz="2400" dirty="0" err="1"/>
              <a:t>chú</a:t>
            </a:r>
            <a:r>
              <a:rPr lang="en-US" sz="2400" dirty="0"/>
              <a:t>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</a:t>
            </a:r>
            <a:r>
              <a:rPr lang="en-US" sz="2400" dirty="0" err="1"/>
              <a:t>rủ</a:t>
            </a:r>
            <a:r>
              <a:rPr lang="en-US" sz="2400" dirty="0"/>
              <a:t> </a:t>
            </a:r>
            <a:r>
              <a:rPr lang="en-US" sz="2400" dirty="0" err="1"/>
              <a:t>nhau</a:t>
            </a:r>
            <a:r>
              <a:rPr lang="en-US" sz="2400" dirty="0"/>
              <a:t> </a:t>
            </a:r>
            <a:r>
              <a:rPr lang="en-US" sz="2400" dirty="0" err="1"/>
              <a:t>đi</a:t>
            </a:r>
            <a:r>
              <a:rPr lang="en-US" sz="2400" dirty="0"/>
              <a:t> </a:t>
            </a:r>
            <a:r>
              <a:rPr lang="en-US" sz="2400" dirty="0" err="1"/>
              <a:t>cân</a:t>
            </a:r>
            <a:r>
              <a:rPr lang="en-US" sz="2400" dirty="0"/>
              <a:t>.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A </a:t>
            </a:r>
            <a:r>
              <a:rPr lang="en-US" sz="2400" dirty="0" err="1"/>
              <a:t>cân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 32 kg,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B </a:t>
            </a:r>
            <a:r>
              <a:rPr lang="en-US" sz="2400" dirty="0" err="1"/>
              <a:t>nặng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A </a:t>
            </a:r>
            <a:r>
              <a:rPr lang="en-US" sz="2400" dirty="0" err="1"/>
              <a:t>là</a:t>
            </a:r>
            <a:r>
              <a:rPr lang="en-US" sz="2400" dirty="0"/>
              <a:t> 2 kg,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 </a:t>
            </a:r>
            <a:r>
              <a:rPr lang="en-US" sz="2400" dirty="0" err="1"/>
              <a:t>bốt</a:t>
            </a:r>
            <a:r>
              <a:rPr lang="en-US" sz="2400" dirty="0"/>
              <a:t> C </a:t>
            </a:r>
            <a:r>
              <a:rPr lang="en-US" sz="2400" dirty="0" err="1"/>
              <a:t>nhẹ</a:t>
            </a:r>
            <a:r>
              <a:rPr lang="en-US" sz="2400" dirty="0"/>
              <a:t> </a:t>
            </a:r>
            <a:r>
              <a:rPr lang="en-US" sz="2400" dirty="0" err="1"/>
              <a:t>hơn</a:t>
            </a:r>
            <a:r>
              <a:rPr lang="en-US" sz="2400" dirty="0"/>
              <a:t> </a:t>
            </a: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A </a:t>
            </a:r>
            <a:r>
              <a:rPr lang="en-US" sz="2400" dirty="0" err="1"/>
              <a:t>là</a:t>
            </a:r>
            <a:r>
              <a:rPr lang="en-US" sz="2400" dirty="0"/>
              <a:t> 2 kg. </a:t>
            </a:r>
            <a:r>
              <a:rPr lang="en-US" sz="2400" dirty="0" err="1"/>
              <a:t>Hỏi</a:t>
            </a:r>
            <a:r>
              <a:rPr lang="en-US" sz="2400" dirty="0"/>
              <a:t>:</a:t>
            </a:r>
            <a:endParaRPr lang="en-US" sz="2400" dirty="0"/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B </a:t>
            </a:r>
            <a:r>
              <a:rPr lang="en-US" sz="2400" dirty="0" err="1"/>
              <a:t>cân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 bao </a:t>
            </a:r>
            <a:r>
              <a:rPr lang="en-US" sz="2400" dirty="0" err="1"/>
              <a:t>nhiêu</a:t>
            </a:r>
            <a:r>
              <a:rPr lang="en-US" sz="2400" dirty="0"/>
              <a:t> ki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lô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gam?</a:t>
            </a:r>
            <a:endParaRPr lang="en-US" sz="2400" dirty="0"/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en-US" sz="2400" dirty="0" err="1"/>
              <a:t>Rô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bốt</a:t>
            </a:r>
            <a:r>
              <a:rPr lang="en-US" sz="2400" dirty="0"/>
              <a:t> C </a:t>
            </a:r>
            <a:r>
              <a:rPr lang="en-US" sz="2400" dirty="0" err="1"/>
              <a:t>cân</a:t>
            </a:r>
            <a:r>
              <a:rPr lang="en-US" sz="2400" dirty="0"/>
              <a:t> </a:t>
            </a:r>
            <a:r>
              <a:rPr lang="en-US" sz="2400" dirty="0" err="1"/>
              <a:t>nặng</a:t>
            </a:r>
            <a:r>
              <a:rPr lang="en-US" sz="2400" dirty="0"/>
              <a:t> bao </a:t>
            </a:r>
            <a:r>
              <a:rPr lang="en-US" sz="2400" dirty="0" err="1"/>
              <a:t>nhiêu</a:t>
            </a:r>
            <a:r>
              <a:rPr lang="en-US" sz="2400" dirty="0"/>
              <a:t> ki </a:t>
            </a:r>
            <a:r>
              <a:rPr lang="vi-VN" altLang="en-US" sz="24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lô</a:t>
            </a:r>
            <a:r>
              <a:rPr lang="en-US" sz="2400" dirty="0"/>
              <a:t> </a:t>
            </a:r>
            <a:r>
              <a:rPr lang="vi-VN" altLang="en-US" sz="2400" dirty="0"/>
              <a:t>-</a:t>
            </a:r>
            <a:r>
              <a:rPr lang="en-US" sz="2400" dirty="0"/>
              <a:t> gam?</a:t>
            </a:r>
            <a:endParaRPr lang="en-US" sz="2400" dirty="0"/>
          </a:p>
        </p:txBody>
      </p:sp>
      <p:sp>
        <p:nvSpPr>
          <p:cNvPr id="40" name="Oval 39"/>
          <p:cNvSpPr/>
          <p:nvPr/>
        </p:nvSpPr>
        <p:spPr>
          <a:xfrm>
            <a:off x="769567" y="538121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4</a:t>
            </a:r>
            <a:endParaRPr lang="en-US" sz="4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0526" y="3429000"/>
            <a:ext cx="5032148" cy="298962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79771" y="2905780"/>
            <a:ext cx="1064715" cy="523220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32 kg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5835381" y="770841"/>
            <a:ext cx="37585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728512" y="771114"/>
            <a:ext cx="14039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404569" y="1329641"/>
            <a:ext cx="35738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69567" y="2919758"/>
            <a:ext cx="5990445" cy="1091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è"/>
            </a:pPr>
            <a:r>
              <a:rPr lang="en-US" sz="2600" dirty="0" err="1">
                <a:solidFill>
                  <a:srgbClr val="FF0000"/>
                </a:solidFill>
              </a:rPr>
              <a:t>Rô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bốt</a:t>
            </a:r>
            <a:r>
              <a:rPr lang="en-US" sz="2600" dirty="0">
                <a:solidFill>
                  <a:srgbClr val="FF0000"/>
                </a:solidFill>
              </a:rPr>
              <a:t> B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số</a:t>
            </a:r>
            <a:r>
              <a:rPr lang="en-US" sz="2600" dirty="0">
                <a:solidFill>
                  <a:srgbClr val="FF0000"/>
                </a:solidFill>
              </a:rPr>
              <a:t> ki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lô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gam </a:t>
            </a:r>
            <a:r>
              <a:rPr lang="en-US" sz="2600" dirty="0" err="1">
                <a:solidFill>
                  <a:srgbClr val="FF0000"/>
                </a:solidFill>
              </a:rPr>
              <a:t>là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  <a:endParaRPr lang="en-US" sz="26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32kg + 2kg = 34kg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58864" y="3167390"/>
            <a:ext cx="1064715" cy="523220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34 kg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212769" y="1329641"/>
            <a:ext cx="488917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11510" y="4461462"/>
            <a:ext cx="5990445" cy="1091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è"/>
            </a:pPr>
            <a:r>
              <a:rPr lang="en-US" sz="2600" dirty="0" err="1">
                <a:solidFill>
                  <a:srgbClr val="FF0000"/>
                </a:solidFill>
              </a:rPr>
              <a:t>Rô</a:t>
            </a:r>
            <a:r>
              <a:rPr lang="vi-VN" altLang="en-US" sz="2600" dirty="0" err="1">
                <a:solidFill>
                  <a:srgbClr val="FF0000"/>
                </a:solidFill>
              </a:rPr>
              <a:t> </a:t>
            </a:r>
            <a:r>
              <a:rPr lang="vi-VN" altLang="en-US" sz="2600" dirty="0">
                <a:solidFill>
                  <a:srgbClr val="FF0000"/>
                </a:solidFill>
              </a:rPr>
              <a:t>- </a:t>
            </a:r>
            <a:r>
              <a:rPr lang="en-US" sz="2600" dirty="0" err="1">
                <a:solidFill>
                  <a:srgbClr val="FF0000"/>
                </a:solidFill>
              </a:rPr>
              <a:t>bốt</a:t>
            </a:r>
            <a:r>
              <a:rPr lang="en-US" sz="2600" dirty="0">
                <a:solidFill>
                  <a:srgbClr val="FF0000"/>
                </a:solidFill>
              </a:rPr>
              <a:t> C </a:t>
            </a:r>
            <a:r>
              <a:rPr lang="en-US" sz="2600" dirty="0" err="1">
                <a:solidFill>
                  <a:srgbClr val="FF0000"/>
                </a:solidFill>
              </a:rPr>
              <a:t>nặng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số</a:t>
            </a:r>
            <a:r>
              <a:rPr lang="en-US" sz="2600" dirty="0">
                <a:solidFill>
                  <a:srgbClr val="FF0000"/>
                </a:solidFill>
              </a:rPr>
              <a:t> ki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lô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vi-VN" altLang="en-US" sz="2600" dirty="0">
                <a:solidFill>
                  <a:srgbClr val="FF0000"/>
                </a:solidFill>
              </a:rPr>
              <a:t>-</a:t>
            </a:r>
            <a:r>
              <a:rPr lang="en-US" sz="2600" dirty="0">
                <a:solidFill>
                  <a:srgbClr val="FF0000"/>
                </a:solidFill>
              </a:rPr>
              <a:t> gam </a:t>
            </a:r>
            <a:r>
              <a:rPr lang="en-US" sz="2600" dirty="0" err="1">
                <a:solidFill>
                  <a:srgbClr val="FF0000"/>
                </a:solidFill>
              </a:rPr>
              <a:t>là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  <a:endParaRPr lang="en-US" sz="26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32kg – 2kg = 30kg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067742" y="3429000"/>
            <a:ext cx="1064715" cy="523220"/>
          </a:xfrm>
          <a:prstGeom prst="rect">
            <a:avLst/>
          </a:prstGeom>
          <a:solidFill>
            <a:srgbClr val="FCD5B5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30 kg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2" grpId="0" animBg="1"/>
      <p:bldP spid="56" grpId="0" animBg="1"/>
    </p:bldLst>
  </p:timing>
</p:sld>
</file>

<file path=ppt/tags/tag1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p="http://schemas.openxmlformats.org/presentationml/2006/main">
  <p:tag name="ARS_RESPONSE_PERSONNUM" val="100"/>
  <p:tag name="ARS_PPT_DBNAME" val="Bai15.Kilogam[20210606165332988].mdb"/>
</p:tagLst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WPS Presentation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UTM Cookies</vt:lpstr>
      <vt:lpstr>Segoe Print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phuong dong</cp:lastModifiedBy>
  <cp:revision>438</cp:revision>
  <dcterms:created xsi:type="dcterms:W3CDTF">2021-06-02T01:34:00Z</dcterms:created>
  <dcterms:modified xsi:type="dcterms:W3CDTF">2024-11-01T14:47:42Z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A7D497E4EDFE4F6DA461BEE34CA074CD_12</vt:lpwstr>
  </property>
  <property fmtid="{D5CDD505-2E9C-101B-9397-08002B2CF9AE}" pid="3" name="KSOProductBuildVer">
    <vt:lpwstr>2057-12.2.0.18607</vt:lpwstr>
  </property>
</Properties>
</file>