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559" r:id="rId3"/>
    <p:sldId id="533" r:id="rId4"/>
    <p:sldId id="561" r:id="rId5"/>
    <p:sldId id="562" r:id="rId6"/>
    <p:sldId id="563" r:id="rId7"/>
    <p:sldId id="564" r:id="rId8"/>
    <p:sldId id="566" r:id="rId9"/>
    <p:sldId id="565" r:id="rId10"/>
    <p:sldId id="537" r:id="rId11"/>
    <p:sldId id="538" r:id="rId12"/>
    <p:sldId id="536" r:id="rId13"/>
    <p:sldId id="567" r:id="rId14"/>
    <p:sldId id="568" r:id="rId15"/>
    <p:sldId id="569" r:id="rId16"/>
    <p:sldId id="570" r:id="rId17"/>
    <p:sldId id="571" r:id="rId18"/>
    <p:sldId id="54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CCECFF"/>
    <a:srgbClr val="00FFFF"/>
    <a:srgbClr val="009900"/>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8" autoAdjust="0"/>
    <p:restoredTop sz="94660"/>
  </p:normalViewPr>
  <p:slideViewPr>
    <p:cSldViewPr snapToGrid="0" showGuides="1">
      <p:cViewPr varScale="1">
        <p:scale>
          <a:sx n="71" d="100"/>
          <a:sy n="71" d="100"/>
        </p:scale>
        <p:origin x="126"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notesMaster" Target="notesMasters/notesMaster1.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037D24-1B7C-4484-868B-EF08D1053E00}"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FAA8A9-21EC-4DA7-AFE0-2CDE06AC70A2}"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91F719-1A9D-47B4-A385-09EFA52473C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0A3C87-C853-4928-AA67-CDACE8A6F721}"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5591F719-1A9D-47B4-A385-09EFA52473C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0A3C87-C853-4928-AA67-CDACE8A6F721}"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5591F719-1A9D-47B4-A385-09EFA52473C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0A3C87-C853-4928-AA67-CDACE8A6F721}"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subTitle" idx="1"/>
          </p:nvPr>
        </p:nvSpPr>
        <p:spPr>
          <a:xfrm>
            <a:off x="1703313" y="3639400"/>
            <a:ext cx="4072000" cy="5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5"/>
            </a:lvl1pPr>
            <a:lvl2pPr lvl="1" algn="ctr" rtl="0">
              <a:spcBef>
                <a:spcPts val="0"/>
              </a:spcBef>
              <a:spcAft>
                <a:spcPts val="0"/>
              </a:spcAft>
              <a:buNone/>
              <a:defRPr sz="2665"/>
            </a:lvl2pPr>
            <a:lvl3pPr lvl="2" algn="ctr" rtl="0">
              <a:spcBef>
                <a:spcPts val="0"/>
              </a:spcBef>
              <a:spcAft>
                <a:spcPts val="0"/>
              </a:spcAft>
              <a:buNone/>
              <a:defRPr sz="2665"/>
            </a:lvl3pPr>
            <a:lvl4pPr lvl="3" algn="ctr" rtl="0">
              <a:spcBef>
                <a:spcPts val="0"/>
              </a:spcBef>
              <a:spcAft>
                <a:spcPts val="0"/>
              </a:spcAft>
              <a:buNone/>
              <a:defRPr sz="2665"/>
            </a:lvl4pPr>
            <a:lvl5pPr lvl="4" algn="ctr" rtl="0">
              <a:spcBef>
                <a:spcPts val="0"/>
              </a:spcBef>
              <a:spcAft>
                <a:spcPts val="0"/>
              </a:spcAft>
              <a:buNone/>
              <a:defRPr sz="2665"/>
            </a:lvl5pPr>
            <a:lvl6pPr lvl="5" algn="ctr" rtl="0">
              <a:spcBef>
                <a:spcPts val="0"/>
              </a:spcBef>
              <a:spcAft>
                <a:spcPts val="0"/>
              </a:spcAft>
              <a:buNone/>
              <a:defRPr sz="2665"/>
            </a:lvl6pPr>
            <a:lvl7pPr lvl="6" algn="ctr" rtl="0">
              <a:spcBef>
                <a:spcPts val="0"/>
              </a:spcBef>
              <a:spcAft>
                <a:spcPts val="0"/>
              </a:spcAft>
              <a:buNone/>
              <a:defRPr sz="2665"/>
            </a:lvl7pPr>
            <a:lvl8pPr lvl="7" algn="ctr" rtl="0">
              <a:spcBef>
                <a:spcPts val="0"/>
              </a:spcBef>
              <a:spcAft>
                <a:spcPts val="0"/>
              </a:spcAft>
              <a:buNone/>
              <a:defRPr sz="2665"/>
            </a:lvl8pPr>
            <a:lvl9pPr lvl="8" algn="ctr" rtl="0">
              <a:spcBef>
                <a:spcPts val="0"/>
              </a:spcBef>
              <a:spcAft>
                <a:spcPts val="0"/>
              </a:spcAft>
              <a:buNone/>
              <a:defRPr sz="2665"/>
            </a:lvl9pPr>
          </a:lstStyle>
          <a:p/>
        </p:txBody>
      </p:sp>
      <p:sp>
        <p:nvSpPr>
          <p:cNvPr id="20" name="Google Shape;20;p5"/>
          <p:cNvSpPr txBox="1">
            <a:spLocks noGrp="1"/>
          </p:cNvSpPr>
          <p:nvPr>
            <p:ph type="subTitle" idx="2"/>
          </p:nvPr>
        </p:nvSpPr>
        <p:spPr>
          <a:xfrm>
            <a:off x="2184967" y="4138833"/>
            <a:ext cx="3084800" cy="96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5" b="0">
                <a:solidFill>
                  <a:schemeClr val="dk1"/>
                </a:solidFill>
              </a:defRPr>
            </a:lvl1pPr>
            <a:lvl2pPr lvl="1" algn="ctr" rtl="0">
              <a:spcBef>
                <a:spcPts val="0"/>
              </a:spcBef>
              <a:spcAft>
                <a:spcPts val="0"/>
              </a:spcAft>
              <a:buNone/>
              <a:defRPr sz="1865" b="0">
                <a:solidFill>
                  <a:schemeClr val="dk1"/>
                </a:solidFill>
              </a:defRPr>
            </a:lvl2pPr>
            <a:lvl3pPr lvl="2" algn="ctr" rtl="0">
              <a:spcBef>
                <a:spcPts val="0"/>
              </a:spcBef>
              <a:spcAft>
                <a:spcPts val="0"/>
              </a:spcAft>
              <a:buNone/>
              <a:defRPr sz="1865" b="0">
                <a:solidFill>
                  <a:schemeClr val="dk1"/>
                </a:solidFill>
              </a:defRPr>
            </a:lvl3pPr>
            <a:lvl4pPr lvl="3" algn="ctr" rtl="0">
              <a:spcBef>
                <a:spcPts val="0"/>
              </a:spcBef>
              <a:spcAft>
                <a:spcPts val="0"/>
              </a:spcAft>
              <a:buNone/>
              <a:defRPr sz="1865" b="0">
                <a:solidFill>
                  <a:schemeClr val="dk1"/>
                </a:solidFill>
              </a:defRPr>
            </a:lvl4pPr>
            <a:lvl5pPr lvl="4" algn="ctr" rtl="0">
              <a:spcBef>
                <a:spcPts val="0"/>
              </a:spcBef>
              <a:spcAft>
                <a:spcPts val="0"/>
              </a:spcAft>
              <a:buNone/>
              <a:defRPr sz="1865" b="0">
                <a:solidFill>
                  <a:schemeClr val="dk1"/>
                </a:solidFill>
              </a:defRPr>
            </a:lvl5pPr>
            <a:lvl6pPr lvl="5" algn="ctr" rtl="0">
              <a:spcBef>
                <a:spcPts val="0"/>
              </a:spcBef>
              <a:spcAft>
                <a:spcPts val="0"/>
              </a:spcAft>
              <a:buNone/>
              <a:defRPr sz="1865" b="0">
                <a:solidFill>
                  <a:schemeClr val="dk1"/>
                </a:solidFill>
              </a:defRPr>
            </a:lvl6pPr>
            <a:lvl7pPr lvl="6" algn="ctr" rtl="0">
              <a:spcBef>
                <a:spcPts val="0"/>
              </a:spcBef>
              <a:spcAft>
                <a:spcPts val="0"/>
              </a:spcAft>
              <a:buNone/>
              <a:defRPr sz="1865" b="0">
                <a:solidFill>
                  <a:schemeClr val="dk1"/>
                </a:solidFill>
              </a:defRPr>
            </a:lvl7pPr>
            <a:lvl8pPr lvl="7" algn="ctr" rtl="0">
              <a:spcBef>
                <a:spcPts val="0"/>
              </a:spcBef>
              <a:spcAft>
                <a:spcPts val="0"/>
              </a:spcAft>
              <a:buNone/>
              <a:defRPr sz="1865" b="0">
                <a:solidFill>
                  <a:schemeClr val="dk1"/>
                </a:solidFill>
              </a:defRPr>
            </a:lvl8pPr>
            <a:lvl9pPr lvl="8" algn="ctr" rtl="0">
              <a:spcBef>
                <a:spcPts val="0"/>
              </a:spcBef>
              <a:spcAft>
                <a:spcPts val="0"/>
              </a:spcAft>
              <a:buNone/>
              <a:defRPr sz="1865" b="0">
                <a:solidFill>
                  <a:schemeClr val="dk1"/>
                </a:solidFill>
              </a:defRPr>
            </a:lvl9pPr>
          </a:lstStyle>
          <a:p/>
        </p:txBody>
      </p:sp>
      <p:sp>
        <p:nvSpPr>
          <p:cNvPr id="21" name="Google Shape;21;p5"/>
          <p:cNvSpPr txBox="1">
            <a:spLocks noGrp="1"/>
          </p:cNvSpPr>
          <p:nvPr>
            <p:ph type="subTitle" idx="3"/>
          </p:nvPr>
        </p:nvSpPr>
        <p:spPr>
          <a:xfrm>
            <a:off x="6392797" y="3639400"/>
            <a:ext cx="4072000" cy="5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5"/>
            </a:lvl1pPr>
            <a:lvl2pPr lvl="1" algn="ctr" rtl="0">
              <a:spcBef>
                <a:spcPts val="0"/>
              </a:spcBef>
              <a:spcAft>
                <a:spcPts val="0"/>
              </a:spcAft>
              <a:buNone/>
              <a:defRPr sz="2665"/>
            </a:lvl2pPr>
            <a:lvl3pPr lvl="2" algn="ctr" rtl="0">
              <a:spcBef>
                <a:spcPts val="0"/>
              </a:spcBef>
              <a:spcAft>
                <a:spcPts val="0"/>
              </a:spcAft>
              <a:buNone/>
              <a:defRPr sz="2665"/>
            </a:lvl3pPr>
            <a:lvl4pPr lvl="3" algn="ctr" rtl="0">
              <a:spcBef>
                <a:spcPts val="0"/>
              </a:spcBef>
              <a:spcAft>
                <a:spcPts val="0"/>
              </a:spcAft>
              <a:buNone/>
              <a:defRPr sz="2665"/>
            </a:lvl4pPr>
            <a:lvl5pPr lvl="4" algn="ctr" rtl="0">
              <a:spcBef>
                <a:spcPts val="0"/>
              </a:spcBef>
              <a:spcAft>
                <a:spcPts val="0"/>
              </a:spcAft>
              <a:buNone/>
              <a:defRPr sz="2665"/>
            </a:lvl5pPr>
            <a:lvl6pPr lvl="5" algn="ctr" rtl="0">
              <a:spcBef>
                <a:spcPts val="0"/>
              </a:spcBef>
              <a:spcAft>
                <a:spcPts val="0"/>
              </a:spcAft>
              <a:buNone/>
              <a:defRPr sz="2665"/>
            </a:lvl6pPr>
            <a:lvl7pPr lvl="6" algn="ctr" rtl="0">
              <a:spcBef>
                <a:spcPts val="0"/>
              </a:spcBef>
              <a:spcAft>
                <a:spcPts val="0"/>
              </a:spcAft>
              <a:buNone/>
              <a:defRPr sz="2665"/>
            </a:lvl7pPr>
            <a:lvl8pPr lvl="7" algn="ctr" rtl="0">
              <a:spcBef>
                <a:spcPts val="0"/>
              </a:spcBef>
              <a:spcAft>
                <a:spcPts val="0"/>
              </a:spcAft>
              <a:buNone/>
              <a:defRPr sz="2665"/>
            </a:lvl8pPr>
            <a:lvl9pPr lvl="8" algn="ctr" rtl="0">
              <a:spcBef>
                <a:spcPts val="0"/>
              </a:spcBef>
              <a:spcAft>
                <a:spcPts val="0"/>
              </a:spcAft>
              <a:buNone/>
              <a:defRPr sz="2665"/>
            </a:lvl9pPr>
          </a:lstStyle>
          <a:p/>
        </p:txBody>
      </p:sp>
      <p:sp>
        <p:nvSpPr>
          <p:cNvPr id="22" name="Google Shape;22;p5"/>
          <p:cNvSpPr txBox="1">
            <a:spLocks noGrp="1"/>
          </p:cNvSpPr>
          <p:nvPr>
            <p:ph type="subTitle" idx="4"/>
          </p:nvPr>
        </p:nvSpPr>
        <p:spPr>
          <a:xfrm>
            <a:off x="6870283" y="4138833"/>
            <a:ext cx="3084800" cy="96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5" b="0"/>
            </a:lvl1pPr>
            <a:lvl2pPr lvl="1" algn="ctr" rtl="0">
              <a:spcBef>
                <a:spcPts val="0"/>
              </a:spcBef>
              <a:spcAft>
                <a:spcPts val="0"/>
              </a:spcAft>
              <a:buNone/>
              <a:defRPr sz="1865" b="0"/>
            </a:lvl2pPr>
            <a:lvl3pPr lvl="2" algn="ctr" rtl="0">
              <a:spcBef>
                <a:spcPts val="0"/>
              </a:spcBef>
              <a:spcAft>
                <a:spcPts val="0"/>
              </a:spcAft>
              <a:buNone/>
              <a:defRPr sz="1865" b="0"/>
            </a:lvl3pPr>
            <a:lvl4pPr lvl="3" algn="ctr" rtl="0">
              <a:spcBef>
                <a:spcPts val="0"/>
              </a:spcBef>
              <a:spcAft>
                <a:spcPts val="0"/>
              </a:spcAft>
              <a:buNone/>
              <a:defRPr sz="1865" b="0"/>
            </a:lvl4pPr>
            <a:lvl5pPr lvl="4" algn="ctr" rtl="0">
              <a:spcBef>
                <a:spcPts val="0"/>
              </a:spcBef>
              <a:spcAft>
                <a:spcPts val="0"/>
              </a:spcAft>
              <a:buNone/>
              <a:defRPr sz="1865" b="0"/>
            </a:lvl5pPr>
            <a:lvl6pPr lvl="5" algn="ctr" rtl="0">
              <a:spcBef>
                <a:spcPts val="0"/>
              </a:spcBef>
              <a:spcAft>
                <a:spcPts val="0"/>
              </a:spcAft>
              <a:buNone/>
              <a:defRPr sz="1865" b="0"/>
            </a:lvl6pPr>
            <a:lvl7pPr lvl="6" algn="ctr" rtl="0">
              <a:spcBef>
                <a:spcPts val="0"/>
              </a:spcBef>
              <a:spcAft>
                <a:spcPts val="0"/>
              </a:spcAft>
              <a:buNone/>
              <a:defRPr sz="1865" b="0"/>
            </a:lvl7pPr>
            <a:lvl8pPr lvl="7" algn="ctr" rtl="0">
              <a:spcBef>
                <a:spcPts val="0"/>
              </a:spcBef>
              <a:spcAft>
                <a:spcPts val="0"/>
              </a:spcAft>
              <a:buNone/>
              <a:defRPr sz="1865" b="0"/>
            </a:lvl8pPr>
            <a:lvl9pPr lvl="8" algn="ctr" rtl="0">
              <a:spcBef>
                <a:spcPts val="0"/>
              </a:spcBef>
              <a:spcAft>
                <a:spcPts val="0"/>
              </a:spcAft>
              <a:buNone/>
              <a:defRPr sz="1865" b="0"/>
            </a:lvl9pPr>
          </a:lstStyle>
          <a:p/>
        </p:txBody>
      </p:sp>
      <p:sp>
        <p:nvSpPr>
          <p:cNvPr id="23" name="Google Shape;23;p5"/>
          <p:cNvSpPr txBox="1">
            <a:spLocks noGrp="1"/>
          </p:cNvSpPr>
          <p:nvPr>
            <p:ph type="title"/>
          </p:nvPr>
        </p:nvSpPr>
        <p:spPr>
          <a:xfrm>
            <a:off x="954533" y="807531"/>
            <a:ext cx="1069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Tree>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2"/>
        <p:cNvGrpSpPr/>
        <p:nvPr/>
      </p:nvGrpSpPr>
      <p:grpSpPr>
        <a:xfrm>
          <a:off x="0" y="0"/>
          <a:ext cx="0" cy="0"/>
          <a:chOff x="0" y="0"/>
          <a:chExt cx="0" cy="0"/>
        </a:xfrm>
      </p:grpSpPr>
      <p:sp>
        <p:nvSpPr>
          <p:cNvPr id="113" name="Google Shape;113;p17"/>
          <p:cNvSpPr txBox="1">
            <a:spLocks noGrp="1"/>
          </p:cNvSpPr>
          <p:nvPr>
            <p:ph type="subTitle" idx="1"/>
          </p:nvPr>
        </p:nvSpPr>
        <p:spPr>
          <a:xfrm>
            <a:off x="2560800" y="2692800"/>
            <a:ext cx="7070400" cy="1082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400" b="0">
                <a:solidFill>
                  <a:schemeClr val="dk1"/>
                </a:solidFill>
              </a:defRPr>
            </a:lvl1pPr>
            <a:lvl2pPr lvl="1" algn="ctr" rtl="0">
              <a:lnSpc>
                <a:spcPct val="100000"/>
              </a:lnSpc>
              <a:spcBef>
                <a:spcPts val="0"/>
              </a:spcBef>
              <a:spcAft>
                <a:spcPts val="0"/>
              </a:spcAft>
              <a:buNone/>
              <a:defRPr sz="2400" b="0">
                <a:solidFill>
                  <a:schemeClr val="dk1"/>
                </a:solidFill>
              </a:defRPr>
            </a:lvl2pPr>
            <a:lvl3pPr lvl="2" algn="ctr" rtl="0">
              <a:lnSpc>
                <a:spcPct val="100000"/>
              </a:lnSpc>
              <a:spcBef>
                <a:spcPts val="0"/>
              </a:spcBef>
              <a:spcAft>
                <a:spcPts val="0"/>
              </a:spcAft>
              <a:buNone/>
              <a:defRPr sz="2400" b="0">
                <a:solidFill>
                  <a:schemeClr val="dk1"/>
                </a:solidFill>
              </a:defRPr>
            </a:lvl3pPr>
            <a:lvl4pPr lvl="3" algn="ctr" rtl="0">
              <a:lnSpc>
                <a:spcPct val="100000"/>
              </a:lnSpc>
              <a:spcBef>
                <a:spcPts val="0"/>
              </a:spcBef>
              <a:spcAft>
                <a:spcPts val="0"/>
              </a:spcAft>
              <a:buNone/>
              <a:defRPr sz="2400" b="0">
                <a:solidFill>
                  <a:schemeClr val="dk1"/>
                </a:solidFill>
              </a:defRPr>
            </a:lvl4pPr>
            <a:lvl5pPr lvl="4" algn="ctr" rtl="0">
              <a:lnSpc>
                <a:spcPct val="100000"/>
              </a:lnSpc>
              <a:spcBef>
                <a:spcPts val="0"/>
              </a:spcBef>
              <a:spcAft>
                <a:spcPts val="0"/>
              </a:spcAft>
              <a:buNone/>
              <a:defRPr sz="2400" b="0">
                <a:solidFill>
                  <a:schemeClr val="dk1"/>
                </a:solidFill>
              </a:defRPr>
            </a:lvl5pPr>
            <a:lvl6pPr lvl="5" algn="ctr" rtl="0">
              <a:lnSpc>
                <a:spcPct val="100000"/>
              </a:lnSpc>
              <a:spcBef>
                <a:spcPts val="0"/>
              </a:spcBef>
              <a:spcAft>
                <a:spcPts val="0"/>
              </a:spcAft>
              <a:buNone/>
              <a:defRPr sz="2400" b="0">
                <a:solidFill>
                  <a:schemeClr val="dk1"/>
                </a:solidFill>
              </a:defRPr>
            </a:lvl6pPr>
            <a:lvl7pPr lvl="6" algn="ctr" rtl="0">
              <a:lnSpc>
                <a:spcPct val="100000"/>
              </a:lnSpc>
              <a:spcBef>
                <a:spcPts val="0"/>
              </a:spcBef>
              <a:spcAft>
                <a:spcPts val="0"/>
              </a:spcAft>
              <a:buNone/>
              <a:defRPr sz="2400" b="0">
                <a:solidFill>
                  <a:schemeClr val="dk1"/>
                </a:solidFill>
              </a:defRPr>
            </a:lvl7pPr>
            <a:lvl8pPr lvl="7" algn="ctr" rtl="0">
              <a:lnSpc>
                <a:spcPct val="100000"/>
              </a:lnSpc>
              <a:spcBef>
                <a:spcPts val="0"/>
              </a:spcBef>
              <a:spcAft>
                <a:spcPts val="0"/>
              </a:spcAft>
              <a:buNone/>
              <a:defRPr sz="2400" b="0">
                <a:solidFill>
                  <a:schemeClr val="dk1"/>
                </a:solidFill>
              </a:defRPr>
            </a:lvl8pPr>
            <a:lvl9pPr lvl="8" algn="ctr" rtl="0">
              <a:lnSpc>
                <a:spcPct val="100000"/>
              </a:lnSpc>
              <a:spcBef>
                <a:spcPts val="0"/>
              </a:spcBef>
              <a:spcAft>
                <a:spcPts val="0"/>
              </a:spcAft>
              <a:buNone/>
              <a:defRPr sz="2400" b="0">
                <a:solidFill>
                  <a:schemeClr val="dk1"/>
                </a:solidFill>
              </a:defRPr>
            </a:lvl9pPr>
          </a:lstStyle>
          <a:p/>
        </p:txBody>
      </p:sp>
      <p:sp>
        <p:nvSpPr>
          <p:cNvPr id="114" name="Google Shape;114;p17"/>
          <p:cNvSpPr txBox="1">
            <a:spLocks noGrp="1"/>
          </p:cNvSpPr>
          <p:nvPr>
            <p:ph type="subTitle" idx="2"/>
          </p:nvPr>
        </p:nvSpPr>
        <p:spPr>
          <a:xfrm rot="-233943">
            <a:off x="3801592" y="4135473"/>
            <a:ext cx="4323608" cy="38969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4000" b="0">
                <a:latin typeface="Just Another Hand"/>
                <a:ea typeface="Just Another Hand"/>
                <a:cs typeface="Just Another Hand"/>
                <a:sym typeface="Just Another Hand"/>
              </a:defRPr>
            </a:lvl1pPr>
            <a:lvl2pPr lvl="1" algn="ctr" rtl="0">
              <a:lnSpc>
                <a:spcPct val="100000"/>
              </a:lnSpc>
              <a:spcBef>
                <a:spcPts val="0"/>
              </a:spcBef>
              <a:spcAft>
                <a:spcPts val="0"/>
              </a:spcAft>
              <a:buNone/>
              <a:defRPr sz="4000" b="0">
                <a:latin typeface="Just Another Hand"/>
                <a:ea typeface="Just Another Hand"/>
                <a:cs typeface="Just Another Hand"/>
                <a:sym typeface="Just Another Hand"/>
              </a:defRPr>
            </a:lvl2pPr>
            <a:lvl3pPr lvl="2" algn="ctr" rtl="0">
              <a:lnSpc>
                <a:spcPct val="100000"/>
              </a:lnSpc>
              <a:spcBef>
                <a:spcPts val="0"/>
              </a:spcBef>
              <a:spcAft>
                <a:spcPts val="0"/>
              </a:spcAft>
              <a:buNone/>
              <a:defRPr sz="4000" b="0">
                <a:latin typeface="Just Another Hand"/>
                <a:ea typeface="Just Another Hand"/>
                <a:cs typeface="Just Another Hand"/>
                <a:sym typeface="Just Another Hand"/>
              </a:defRPr>
            </a:lvl3pPr>
            <a:lvl4pPr lvl="3" algn="ctr" rtl="0">
              <a:lnSpc>
                <a:spcPct val="100000"/>
              </a:lnSpc>
              <a:spcBef>
                <a:spcPts val="0"/>
              </a:spcBef>
              <a:spcAft>
                <a:spcPts val="0"/>
              </a:spcAft>
              <a:buNone/>
              <a:defRPr sz="4000" b="0">
                <a:latin typeface="Just Another Hand"/>
                <a:ea typeface="Just Another Hand"/>
                <a:cs typeface="Just Another Hand"/>
                <a:sym typeface="Just Another Hand"/>
              </a:defRPr>
            </a:lvl4pPr>
            <a:lvl5pPr lvl="4" algn="ctr" rtl="0">
              <a:lnSpc>
                <a:spcPct val="100000"/>
              </a:lnSpc>
              <a:spcBef>
                <a:spcPts val="0"/>
              </a:spcBef>
              <a:spcAft>
                <a:spcPts val="0"/>
              </a:spcAft>
              <a:buNone/>
              <a:defRPr sz="4000" b="0">
                <a:latin typeface="Just Another Hand"/>
                <a:ea typeface="Just Another Hand"/>
                <a:cs typeface="Just Another Hand"/>
                <a:sym typeface="Just Another Hand"/>
              </a:defRPr>
            </a:lvl5pPr>
            <a:lvl6pPr lvl="5" algn="ctr" rtl="0">
              <a:lnSpc>
                <a:spcPct val="100000"/>
              </a:lnSpc>
              <a:spcBef>
                <a:spcPts val="0"/>
              </a:spcBef>
              <a:spcAft>
                <a:spcPts val="0"/>
              </a:spcAft>
              <a:buNone/>
              <a:defRPr sz="4000" b="0">
                <a:latin typeface="Just Another Hand"/>
                <a:ea typeface="Just Another Hand"/>
                <a:cs typeface="Just Another Hand"/>
                <a:sym typeface="Just Another Hand"/>
              </a:defRPr>
            </a:lvl6pPr>
            <a:lvl7pPr lvl="6" algn="ctr" rtl="0">
              <a:lnSpc>
                <a:spcPct val="100000"/>
              </a:lnSpc>
              <a:spcBef>
                <a:spcPts val="0"/>
              </a:spcBef>
              <a:spcAft>
                <a:spcPts val="0"/>
              </a:spcAft>
              <a:buNone/>
              <a:defRPr sz="4000" b="0">
                <a:latin typeface="Just Another Hand"/>
                <a:ea typeface="Just Another Hand"/>
                <a:cs typeface="Just Another Hand"/>
                <a:sym typeface="Just Another Hand"/>
              </a:defRPr>
            </a:lvl7pPr>
            <a:lvl8pPr lvl="7" algn="ctr" rtl="0">
              <a:lnSpc>
                <a:spcPct val="100000"/>
              </a:lnSpc>
              <a:spcBef>
                <a:spcPts val="0"/>
              </a:spcBef>
              <a:spcAft>
                <a:spcPts val="0"/>
              </a:spcAft>
              <a:buNone/>
              <a:defRPr sz="4000" b="0">
                <a:latin typeface="Just Another Hand"/>
                <a:ea typeface="Just Another Hand"/>
                <a:cs typeface="Just Another Hand"/>
                <a:sym typeface="Just Another Hand"/>
              </a:defRPr>
            </a:lvl8pPr>
            <a:lvl9pPr lvl="8" algn="ctr" rtl="0">
              <a:lnSpc>
                <a:spcPct val="100000"/>
              </a:lnSpc>
              <a:spcBef>
                <a:spcPts val="0"/>
              </a:spcBef>
              <a:spcAft>
                <a:spcPts val="0"/>
              </a:spcAft>
              <a:buNone/>
              <a:defRPr sz="4000" b="0">
                <a:latin typeface="Just Another Hand"/>
                <a:ea typeface="Just Another Hand"/>
                <a:cs typeface="Just Another Hand"/>
                <a:sym typeface="Just Another Hand"/>
              </a:defRPr>
            </a:lvl9pPr>
          </a:lstStyle>
          <a:p/>
        </p:txBody>
      </p:sp>
    </p:spTree>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lvl1pPr>
            <a:lvl2pPr lvl="1" algn="ctr" rtl="0">
              <a:spcBef>
                <a:spcPts val="0"/>
              </a:spcBef>
              <a:spcAft>
                <a:spcPts val="0"/>
              </a:spcAft>
              <a:buSzPts val="2800"/>
              <a:buNone/>
              <a:defRPr sz="3735"/>
            </a:lvl2pPr>
            <a:lvl3pPr lvl="2" algn="ctr" rtl="0">
              <a:spcBef>
                <a:spcPts val="0"/>
              </a:spcBef>
              <a:spcAft>
                <a:spcPts val="0"/>
              </a:spcAft>
              <a:buSzPts val="2800"/>
              <a:buNone/>
              <a:defRPr sz="3735"/>
            </a:lvl3pPr>
            <a:lvl4pPr lvl="3" algn="ctr" rtl="0">
              <a:spcBef>
                <a:spcPts val="0"/>
              </a:spcBef>
              <a:spcAft>
                <a:spcPts val="0"/>
              </a:spcAft>
              <a:buSzPts val="2800"/>
              <a:buNone/>
              <a:defRPr sz="3735"/>
            </a:lvl4pPr>
            <a:lvl5pPr lvl="4" algn="ctr" rtl="0">
              <a:spcBef>
                <a:spcPts val="0"/>
              </a:spcBef>
              <a:spcAft>
                <a:spcPts val="0"/>
              </a:spcAft>
              <a:buSzPts val="2800"/>
              <a:buNone/>
              <a:defRPr sz="3735"/>
            </a:lvl5pPr>
            <a:lvl6pPr lvl="5" algn="ctr" rtl="0">
              <a:spcBef>
                <a:spcPts val="0"/>
              </a:spcBef>
              <a:spcAft>
                <a:spcPts val="0"/>
              </a:spcAft>
              <a:buSzPts val="2800"/>
              <a:buNone/>
              <a:defRPr sz="3735"/>
            </a:lvl6pPr>
            <a:lvl7pPr lvl="6" algn="ctr" rtl="0">
              <a:spcBef>
                <a:spcPts val="0"/>
              </a:spcBef>
              <a:spcAft>
                <a:spcPts val="0"/>
              </a:spcAft>
              <a:buSzPts val="2800"/>
              <a:buNone/>
              <a:defRPr sz="3735"/>
            </a:lvl7pPr>
            <a:lvl8pPr lvl="7" algn="ctr" rtl="0">
              <a:spcBef>
                <a:spcPts val="0"/>
              </a:spcBef>
              <a:spcAft>
                <a:spcPts val="0"/>
              </a:spcAft>
              <a:buSzPts val="2800"/>
              <a:buNone/>
              <a:defRPr sz="3735"/>
            </a:lvl8pPr>
            <a:lvl9pPr lvl="8" algn="ctr" rtl="0">
              <a:spcBef>
                <a:spcPts val="0"/>
              </a:spcBef>
              <a:spcAft>
                <a:spcPts val="0"/>
              </a:spcAft>
              <a:buSzPts val="2800"/>
              <a:buNone/>
              <a:defRPr sz="3735"/>
            </a:lvl9pPr>
          </a:lstStyle>
          <a:p/>
        </p:txBody>
      </p:sp>
      <p:sp>
        <p:nvSpPr>
          <p:cNvPr id="28" name="Google Shape;28;p7"/>
          <p:cNvSpPr txBox="1">
            <a:spLocks noGrp="1"/>
          </p:cNvSpPr>
          <p:nvPr>
            <p:ph type="body" idx="1"/>
          </p:nvPr>
        </p:nvSpPr>
        <p:spPr>
          <a:xfrm rot="-325168">
            <a:off x="1863126" y="2665367"/>
            <a:ext cx="3697327" cy="1618828"/>
          </a:xfrm>
          <a:prstGeom prst="rect">
            <a:avLst/>
          </a:prstGeom>
        </p:spPr>
        <p:txBody>
          <a:bodyPr spcFirstLastPara="1" wrap="square" lIns="91425" tIns="91425" rIns="91425" bIns="91425" anchor="t" anchorCtr="0">
            <a:noAutofit/>
          </a:bodyPr>
          <a:lstStyle>
            <a:lvl1pPr marL="609600" lvl="0" indent="-423545" rtl="0">
              <a:spcBef>
                <a:spcPts val="0"/>
              </a:spcBef>
              <a:spcAft>
                <a:spcPts val="0"/>
              </a:spcAft>
              <a:buSzPts val="1400"/>
              <a:buFont typeface="Montserrat"/>
              <a:buChar char="●"/>
              <a:defRPr>
                <a:solidFill>
                  <a:schemeClr val="lt1"/>
                </a:solidFill>
              </a:defRPr>
            </a:lvl1pPr>
            <a:lvl2pPr marL="1219200" lvl="1" indent="-423545" rtl="0">
              <a:spcBef>
                <a:spcPts val="0"/>
              </a:spcBef>
              <a:spcAft>
                <a:spcPts val="0"/>
              </a:spcAft>
              <a:buSzPts val="1400"/>
              <a:buFont typeface="Montserrat"/>
              <a:buChar char="○"/>
              <a:defRPr/>
            </a:lvl2pPr>
            <a:lvl3pPr marL="1828800" lvl="2" indent="-423545" rtl="0">
              <a:spcBef>
                <a:spcPts val="0"/>
              </a:spcBef>
              <a:spcAft>
                <a:spcPts val="0"/>
              </a:spcAft>
              <a:buSzPts val="1400"/>
              <a:buFont typeface="Montserrat"/>
              <a:buChar char="■"/>
              <a:defRPr/>
            </a:lvl3pPr>
            <a:lvl4pPr marL="2438400" lvl="3" indent="-423545" rtl="0">
              <a:spcBef>
                <a:spcPts val="0"/>
              </a:spcBef>
              <a:spcAft>
                <a:spcPts val="0"/>
              </a:spcAft>
              <a:buSzPts val="1400"/>
              <a:buFont typeface="Montserrat"/>
              <a:buChar char="●"/>
              <a:defRPr/>
            </a:lvl4pPr>
            <a:lvl5pPr marL="3048000" lvl="4" indent="-423545" rtl="0">
              <a:spcBef>
                <a:spcPts val="0"/>
              </a:spcBef>
              <a:spcAft>
                <a:spcPts val="0"/>
              </a:spcAft>
              <a:buSzPts val="1400"/>
              <a:buFont typeface="Montserrat"/>
              <a:buChar char="○"/>
              <a:defRPr/>
            </a:lvl5pPr>
            <a:lvl6pPr marL="3657600" lvl="5" indent="-423545" rtl="0">
              <a:spcBef>
                <a:spcPts val="0"/>
              </a:spcBef>
              <a:spcAft>
                <a:spcPts val="0"/>
              </a:spcAft>
              <a:buSzPts val="1400"/>
              <a:buFont typeface="Montserrat"/>
              <a:buChar char="■"/>
              <a:defRPr/>
            </a:lvl6pPr>
            <a:lvl7pPr marL="4267200" lvl="6" indent="-423545" rtl="0">
              <a:spcBef>
                <a:spcPts val="0"/>
              </a:spcBef>
              <a:spcAft>
                <a:spcPts val="0"/>
              </a:spcAft>
              <a:buSzPts val="1400"/>
              <a:buFont typeface="Montserrat"/>
              <a:buChar char="●"/>
              <a:defRPr/>
            </a:lvl7pPr>
            <a:lvl8pPr marL="4876800" lvl="7" indent="-423545" rtl="0">
              <a:spcBef>
                <a:spcPts val="0"/>
              </a:spcBef>
              <a:spcAft>
                <a:spcPts val="0"/>
              </a:spcAft>
              <a:buSzPts val="1400"/>
              <a:buFont typeface="Montserrat"/>
              <a:buChar char="○"/>
              <a:defRPr/>
            </a:lvl8pPr>
            <a:lvl9pPr marL="5486400" lvl="8" indent="-423545" rtl="0">
              <a:spcBef>
                <a:spcPts val="0"/>
              </a:spcBef>
              <a:spcAft>
                <a:spcPts val="0"/>
              </a:spcAft>
              <a:buSzPts val="1400"/>
              <a:buFont typeface="Montserrat"/>
              <a:buChar char="■"/>
              <a:defRPr/>
            </a:lvl9pPr>
          </a:lstStyle>
          <a:p/>
        </p:txBody>
      </p:sp>
    </p:spTree>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98"/>
        <p:cNvGrpSpPr/>
        <p:nvPr/>
      </p:nvGrpSpPr>
      <p:grpSpPr>
        <a:xfrm>
          <a:off x="0" y="0"/>
          <a:ext cx="0" cy="0"/>
          <a:chOff x="0" y="0"/>
          <a:chExt cx="0" cy="0"/>
        </a:xfrm>
      </p:grpSpPr>
      <p:sp>
        <p:nvSpPr>
          <p:cNvPr id="99" name="Google Shape;99;p16"/>
          <p:cNvSpPr txBox="1">
            <a:spLocks noGrp="1"/>
          </p:cNvSpPr>
          <p:nvPr>
            <p:ph type="ctrTitle"/>
          </p:nvPr>
        </p:nvSpPr>
        <p:spPr>
          <a:xfrm>
            <a:off x="2807849" y="2436767"/>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5"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9pPr>
          </a:lstStyle>
          <a:p/>
        </p:txBody>
      </p:sp>
      <p:sp>
        <p:nvSpPr>
          <p:cNvPr id="100" name="Google Shape;100;p16"/>
          <p:cNvSpPr txBox="1">
            <a:spLocks noGrp="1"/>
          </p:cNvSpPr>
          <p:nvPr>
            <p:ph type="subTitle" idx="1"/>
          </p:nvPr>
        </p:nvSpPr>
        <p:spPr>
          <a:xfrm>
            <a:off x="2539049" y="285518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5"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p:txBody>
      </p:sp>
      <p:sp>
        <p:nvSpPr>
          <p:cNvPr id="101" name="Google Shape;101;p16"/>
          <p:cNvSpPr txBox="1">
            <a:spLocks noGrp="1"/>
          </p:cNvSpPr>
          <p:nvPr>
            <p:ph type="ctrTitle" idx="2"/>
          </p:nvPr>
        </p:nvSpPr>
        <p:spPr>
          <a:xfrm>
            <a:off x="6853351" y="2436767"/>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5"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9pPr>
          </a:lstStyle>
          <a:p/>
        </p:txBody>
      </p:sp>
      <p:sp>
        <p:nvSpPr>
          <p:cNvPr id="102" name="Google Shape;102;p16"/>
          <p:cNvSpPr txBox="1">
            <a:spLocks noGrp="1"/>
          </p:cNvSpPr>
          <p:nvPr>
            <p:ph type="subTitle" idx="3"/>
          </p:nvPr>
        </p:nvSpPr>
        <p:spPr>
          <a:xfrm>
            <a:off x="6584551" y="285518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5"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p:txBody>
      </p:sp>
      <p:sp>
        <p:nvSpPr>
          <p:cNvPr id="103" name="Google Shape;103;p16"/>
          <p:cNvSpPr txBox="1">
            <a:spLocks noGrp="1"/>
          </p:cNvSpPr>
          <p:nvPr>
            <p:ph type="ctrTitle" idx="4"/>
          </p:nvPr>
        </p:nvSpPr>
        <p:spPr>
          <a:xfrm>
            <a:off x="2807849" y="4504851"/>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5"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9pPr>
          </a:lstStyle>
          <a:p/>
        </p:txBody>
      </p:sp>
      <p:sp>
        <p:nvSpPr>
          <p:cNvPr id="104" name="Google Shape;104;p16"/>
          <p:cNvSpPr txBox="1">
            <a:spLocks noGrp="1"/>
          </p:cNvSpPr>
          <p:nvPr>
            <p:ph type="subTitle" idx="5"/>
          </p:nvPr>
        </p:nvSpPr>
        <p:spPr>
          <a:xfrm>
            <a:off x="2539049" y="493130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5"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p:txBody>
      </p:sp>
      <p:sp>
        <p:nvSpPr>
          <p:cNvPr id="105" name="Google Shape;105;p16"/>
          <p:cNvSpPr txBox="1">
            <a:spLocks noGrp="1"/>
          </p:cNvSpPr>
          <p:nvPr>
            <p:ph type="ctrTitle" idx="6"/>
          </p:nvPr>
        </p:nvSpPr>
        <p:spPr>
          <a:xfrm>
            <a:off x="6853351" y="4504851"/>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5"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5" b="0">
                <a:solidFill>
                  <a:srgbClr val="41294A"/>
                </a:solidFill>
                <a:latin typeface="Montserrat Medium"/>
                <a:ea typeface="Montserrat Medium"/>
                <a:cs typeface="Montserrat Medium"/>
                <a:sym typeface="Montserrat Medium"/>
              </a:defRPr>
            </a:lvl9pPr>
          </a:lstStyle>
          <a:p/>
        </p:txBody>
      </p:sp>
      <p:sp>
        <p:nvSpPr>
          <p:cNvPr id="106" name="Google Shape;106;p16"/>
          <p:cNvSpPr txBox="1">
            <a:spLocks noGrp="1"/>
          </p:cNvSpPr>
          <p:nvPr>
            <p:ph type="subTitle" idx="7"/>
          </p:nvPr>
        </p:nvSpPr>
        <p:spPr>
          <a:xfrm>
            <a:off x="6584551" y="493130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5"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p:txBody>
      </p:sp>
      <p:sp>
        <p:nvSpPr>
          <p:cNvPr id="107" name="Google Shape;107;p16"/>
          <p:cNvSpPr txBox="1">
            <a:spLocks noGrp="1"/>
          </p:cNvSpPr>
          <p:nvPr>
            <p:ph type="title" idx="8"/>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5"/>
            </a:lvl2pPr>
            <a:lvl3pPr lvl="2" algn="ctr" rtl="0">
              <a:spcBef>
                <a:spcPts val="0"/>
              </a:spcBef>
              <a:spcAft>
                <a:spcPts val="0"/>
              </a:spcAft>
              <a:buSzPts val="2800"/>
              <a:buNone/>
              <a:defRPr sz="3735"/>
            </a:lvl3pPr>
            <a:lvl4pPr lvl="3" algn="ctr" rtl="0">
              <a:spcBef>
                <a:spcPts val="0"/>
              </a:spcBef>
              <a:spcAft>
                <a:spcPts val="0"/>
              </a:spcAft>
              <a:buSzPts val="2800"/>
              <a:buNone/>
              <a:defRPr sz="3735"/>
            </a:lvl4pPr>
            <a:lvl5pPr lvl="4" algn="ctr" rtl="0">
              <a:spcBef>
                <a:spcPts val="0"/>
              </a:spcBef>
              <a:spcAft>
                <a:spcPts val="0"/>
              </a:spcAft>
              <a:buSzPts val="2800"/>
              <a:buNone/>
              <a:defRPr sz="3735"/>
            </a:lvl5pPr>
            <a:lvl6pPr lvl="5" algn="ctr" rtl="0">
              <a:spcBef>
                <a:spcPts val="0"/>
              </a:spcBef>
              <a:spcAft>
                <a:spcPts val="0"/>
              </a:spcAft>
              <a:buSzPts val="2800"/>
              <a:buNone/>
              <a:defRPr sz="3735"/>
            </a:lvl6pPr>
            <a:lvl7pPr lvl="6" algn="ctr" rtl="0">
              <a:spcBef>
                <a:spcPts val="0"/>
              </a:spcBef>
              <a:spcAft>
                <a:spcPts val="0"/>
              </a:spcAft>
              <a:buSzPts val="2800"/>
              <a:buNone/>
              <a:defRPr sz="3735"/>
            </a:lvl7pPr>
            <a:lvl8pPr lvl="7" algn="ctr" rtl="0">
              <a:spcBef>
                <a:spcPts val="0"/>
              </a:spcBef>
              <a:spcAft>
                <a:spcPts val="0"/>
              </a:spcAft>
              <a:buSzPts val="2800"/>
              <a:buNone/>
              <a:defRPr sz="3735"/>
            </a:lvl8pPr>
            <a:lvl9pPr lvl="8" algn="ctr" rtl="0">
              <a:spcBef>
                <a:spcPts val="0"/>
              </a:spcBef>
              <a:spcAft>
                <a:spcPts val="0"/>
              </a:spcAft>
              <a:buSzPts val="2800"/>
              <a:buNone/>
              <a:defRPr sz="3735"/>
            </a:lvl9pPr>
          </a:lstStyle>
          <a:p/>
        </p:txBody>
      </p:sp>
      <p:sp>
        <p:nvSpPr>
          <p:cNvPr id="108" name="Google Shape;108;p16"/>
          <p:cNvSpPr txBox="1">
            <a:spLocks noGrp="1"/>
          </p:cNvSpPr>
          <p:nvPr>
            <p:ph type="title" idx="9" hasCustomPrompt="1"/>
          </p:nvPr>
        </p:nvSpPr>
        <p:spPr>
          <a:xfrm>
            <a:off x="3441449" y="19035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09" name="Google Shape;109;p16"/>
          <p:cNvSpPr txBox="1">
            <a:spLocks noGrp="1"/>
          </p:cNvSpPr>
          <p:nvPr>
            <p:ph type="title" idx="13" hasCustomPrompt="1"/>
          </p:nvPr>
        </p:nvSpPr>
        <p:spPr>
          <a:xfrm>
            <a:off x="3441449" y="39687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10" name="Google Shape;110;p16"/>
          <p:cNvSpPr txBox="1">
            <a:spLocks noGrp="1"/>
          </p:cNvSpPr>
          <p:nvPr>
            <p:ph type="title" idx="14" hasCustomPrompt="1"/>
          </p:nvPr>
        </p:nvSpPr>
        <p:spPr>
          <a:xfrm>
            <a:off x="7486951" y="19035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11" name="Google Shape;111;p16"/>
          <p:cNvSpPr txBox="1">
            <a:spLocks noGrp="1"/>
          </p:cNvSpPr>
          <p:nvPr>
            <p:ph type="title" idx="15" hasCustomPrompt="1"/>
          </p:nvPr>
        </p:nvSpPr>
        <p:spPr>
          <a:xfrm>
            <a:off x="7486951" y="39687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Tree>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0"/>
        <p:cNvGrpSpPr/>
        <p:nvPr/>
      </p:nvGrpSpPr>
      <p:grpSpPr>
        <a:xfrm>
          <a:off x="0" y="0"/>
          <a:ext cx="0" cy="0"/>
          <a:chOff x="0" y="0"/>
          <a:chExt cx="0" cy="0"/>
        </a:xfrm>
      </p:grpSpPr>
      <p:sp>
        <p:nvSpPr>
          <p:cNvPr id="91" name="Google Shape;91;p15"/>
          <p:cNvSpPr txBox="1">
            <a:spLocks noGrp="1"/>
          </p:cNvSpPr>
          <p:nvPr>
            <p:ph type="subTitle" idx="1"/>
          </p:nvPr>
        </p:nvSpPr>
        <p:spPr>
          <a:xfrm rot="-201010">
            <a:off x="4567510" y="2130260"/>
            <a:ext cx="3798892" cy="761349"/>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panose="02000000000000000000"/>
              <a:buNone/>
              <a:defRPr sz="1865" b="0">
                <a:solidFill>
                  <a:schemeClr val="dk1"/>
                </a:solidFill>
              </a:defRPr>
            </a:lvl1pPr>
            <a:lvl2pPr lvl="1" algn="ctr" rtl="0">
              <a:lnSpc>
                <a:spcPct val="100000"/>
              </a:lnSpc>
              <a:spcBef>
                <a:spcPts val="0"/>
              </a:spcBef>
              <a:spcAft>
                <a:spcPts val="0"/>
              </a:spcAft>
              <a:buSzPts val="14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algn="ctr" rtl="0">
              <a:lnSpc>
                <a:spcPct val="100000"/>
              </a:lnSpc>
              <a:spcBef>
                <a:spcPts val="0"/>
              </a:spcBef>
              <a:spcAft>
                <a:spcPts val="0"/>
              </a:spcAft>
              <a:buSzPts val="14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algn="ctr" rtl="0">
              <a:lnSpc>
                <a:spcPct val="100000"/>
              </a:lnSpc>
              <a:spcBef>
                <a:spcPts val="0"/>
              </a:spcBef>
              <a:spcAft>
                <a:spcPts val="0"/>
              </a:spcAft>
              <a:buSzPts val="14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algn="ctr" rtl="0">
              <a:lnSpc>
                <a:spcPct val="100000"/>
              </a:lnSpc>
              <a:spcBef>
                <a:spcPts val="0"/>
              </a:spcBef>
              <a:spcAft>
                <a:spcPts val="0"/>
              </a:spcAft>
              <a:buSzPts val="14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algn="ctr" rtl="0">
              <a:lnSpc>
                <a:spcPct val="100000"/>
              </a:lnSpc>
              <a:spcBef>
                <a:spcPts val="0"/>
              </a:spcBef>
              <a:spcAft>
                <a:spcPts val="0"/>
              </a:spcAft>
              <a:buSzPts val="14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algn="ctr" rtl="0">
              <a:lnSpc>
                <a:spcPct val="100000"/>
              </a:lnSpc>
              <a:spcBef>
                <a:spcPts val="0"/>
              </a:spcBef>
              <a:spcAft>
                <a:spcPts val="0"/>
              </a:spcAft>
              <a:buSzPts val="14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algn="ctr" rtl="0">
              <a:lnSpc>
                <a:spcPct val="100000"/>
              </a:lnSpc>
              <a:spcBef>
                <a:spcPts val="0"/>
              </a:spcBef>
              <a:spcAft>
                <a:spcPts val="0"/>
              </a:spcAft>
              <a:buSzPts val="14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algn="ctr" rtl="0">
              <a:lnSpc>
                <a:spcPct val="100000"/>
              </a:lnSpc>
              <a:spcBef>
                <a:spcPts val="0"/>
              </a:spcBef>
              <a:spcAft>
                <a:spcPts val="0"/>
              </a:spcAft>
              <a:buSzPts val="14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p:txBody>
      </p:sp>
      <p:sp>
        <p:nvSpPr>
          <p:cNvPr id="92" name="Google Shape;92;p15"/>
          <p:cNvSpPr txBox="1">
            <a:spLocks noGrp="1"/>
          </p:cNvSpPr>
          <p:nvPr>
            <p:ph type="subTitle" idx="2"/>
          </p:nvPr>
        </p:nvSpPr>
        <p:spPr>
          <a:xfrm>
            <a:off x="4568263" y="3631225"/>
            <a:ext cx="3798000" cy="76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panose="02000000000000000000"/>
              <a:buNone/>
              <a:defRPr sz="1865" b="0">
                <a:solidFill>
                  <a:schemeClr val="dk1"/>
                </a:solidFill>
              </a:defRPr>
            </a:lvl1pPr>
            <a:lvl2pPr lvl="1" algn="ctr" rtl="0">
              <a:lnSpc>
                <a:spcPct val="100000"/>
              </a:lnSpc>
              <a:spcBef>
                <a:spcPts val="0"/>
              </a:spcBef>
              <a:spcAft>
                <a:spcPts val="0"/>
              </a:spcAft>
              <a:buSzPts val="14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algn="ctr" rtl="0">
              <a:lnSpc>
                <a:spcPct val="100000"/>
              </a:lnSpc>
              <a:spcBef>
                <a:spcPts val="0"/>
              </a:spcBef>
              <a:spcAft>
                <a:spcPts val="0"/>
              </a:spcAft>
              <a:buSzPts val="14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algn="ctr" rtl="0">
              <a:lnSpc>
                <a:spcPct val="100000"/>
              </a:lnSpc>
              <a:spcBef>
                <a:spcPts val="0"/>
              </a:spcBef>
              <a:spcAft>
                <a:spcPts val="0"/>
              </a:spcAft>
              <a:buSzPts val="14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algn="ctr" rtl="0">
              <a:lnSpc>
                <a:spcPct val="100000"/>
              </a:lnSpc>
              <a:spcBef>
                <a:spcPts val="0"/>
              </a:spcBef>
              <a:spcAft>
                <a:spcPts val="0"/>
              </a:spcAft>
              <a:buSzPts val="14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algn="ctr" rtl="0">
              <a:lnSpc>
                <a:spcPct val="100000"/>
              </a:lnSpc>
              <a:spcBef>
                <a:spcPts val="0"/>
              </a:spcBef>
              <a:spcAft>
                <a:spcPts val="0"/>
              </a:spcAft>
              <a:buSzPts val="14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algn="ctr" rtl="0">
              <a:lnSpc>
                <a:spcPct val="100000"/>
              </a:lnSpc>
              <a:spcBef>
                <a:spcPts val="0"/>
              </a:spcBef>
              <a:spcAft>
                <a:spcPts val="0"/>
              </a:spcAft>
              <a:buSzPts val="14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algn="ctr" rtl="0">
              <a:lnSpc>
                <a:spcPct val="100000"/>
              </a:lnSpc>
              <a:spcBef>
                <a:spcPts val="0"/>
              </a:spcBef>
              <a:spcAft>
                <a:spcPts val="0"/>
              </a:spcAft>
              <a:buSzPts val="14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algn="ctr" rtl="0">
              <a:lnSpc>
                <a:spcPct val="100000"/>
              </a:lnSpc>
              <a:spcBef>
                <a:spcPts val="0"/>
              </a:spcBef>
              <a:spcAft>
                <a:spcPts val="0"/>
              </a:spcAft>
              <a:buSzPts val="14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p:txBody>
      </p:sp>
      <p:sp>
        <p:nvSpPr>
          <p:cNvPr id="93" name="Google Shape;93;p15"/>
          <p:cNvSpPr txBox="1">
            <a:spLocks noGrp="1"/>
          </p:cNvSpPr>
          <p:nvPr>
            <p:ph type="ctrTitle"/>
          </p:nvPr>
        </p:nvSpPr>
        <p:spPr>
          <a:xfrm rot="-185413">
            <a:off x="4551046" y="1879377"/>
            <a:ext cx="1929205" cy="443849"/>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5" b="0">
                <a:latin typeface="Nunito SemiBold"/>
                <a:ea typeface="Nunito SemiBold"/>
                <a:cs typeface="Nunito SemiBold"/>
                <a:sym typeface="Nunito SemiBold"/>
              </a:defRPr>
            </a:lvl1pPr>
            <a:lvl2pPr lvl="1" algn="ctr" rtl="0">
              <a:spcBef>
                <a:spcPts val="0"/>
              </a:spcBef>
              <a:spcAft>
                <a:spcPts val="0"/>
              </a:spcAft>
              <a:buSzPts val="1600"/>
              <a:buNone/>
              <a:defRPr sz="2135"/>
            </a:lvl2pPr>
            <a:lvl3pPr lvl="2" algn="ctr" rtl="0">
              <a:spcBef>
                <a:spcPts val="0"/>
              </a:spcBef>
              <a:spcAft>
                <a:spcPts val="0"/>
              </a:spcAft>
              <a:buSzPts val="1600"/>
              <a:buNone/>
              <a:defRPr sz="2135"/>
            </a:lvl3pPr>
            <a:lvl4pPr lvl="3" algn="ctr" rtl="0">
              <a:spcBef>
                <a:spcPts val="0"/>
              </a:spcBef>
              <a:spcAft>
                <a:spcPts val="0"/>
              </a:spcAft>
              <a:buSzPts val="1600"/>
              <a:buNone/>
              <a:defRPr sz="2135"/>
            </a:lvl4pPr>
            <a:lvl5pPr lvl="4" algn="ctr" rtl="0">
              <a:spcBef>
                <a:spcPts val="0"/>
              </a:spcBef>
              <a:spcAft>
                <a:spcPts val="0"/>
              </a:spcAft>
              <a:buSzPts val="1600"/>
              <a:buNone/>
              <a:defRPr sz="2135"/>
            </a:lvl5pPr>
            <a:lvl6pPr lvl="5" algn="ctr" rtl="0">
              <a:spcBef>
                <a:spcPts val="0"/>
              </a:spcBef>
              <a:spcAft>
                <a:spcPts val="0"/>
              </a:spcAft>
              <a:buSzPts val="1600"/>
              <a:buNone/>
              <a:defRPr sz="2135"/>
            </a:lvl6pPr>
            <a:lvl7pPr lvl="6" algn="ctr" rtl="0">
              <a:spcBef>
                <a:spcPts val="0"/>
              </a:spcBef>
              <a:spcAft>
                <a:spcPts val="0"/>
              </a:spcAft>
              <a:buSzPts val="1600"/>
              <a:buNone/>
              <a:defRPr sz="2135"/>
            </a:lvl7pPr>
            <a:lvl8pPr lvl="7" algn="ctr" rtl="0">
              <a:spcBef>
                <a:spcPts val="0"/>
              </a:spcBef>
              <a:spcAft>
                <a:spcPts val="0"/>
              </a:spcAft>
              <a:buSzPts val="1600"/>
              <a:buNone/>
              <a:defRPr sz="2135"/>
            </a:lvl8pPr>
            <a:lvl9pPr lvl="8" algn="ctr" rtl="0">
              <a:spcBef>
                <a:spcPts val="0"/>
              </a:spcBef>
              <a:spcAft>
                <a:spcPts val="0"/>
              </a:spcAft>
              <a:buSzPts val="1600"/>
              <a:buNone/>
              <a:defRPr sz="2135"/>
            </a:lvl9pPr>
          </a:lstStyle>
          <a:p/>
        </p:txBody>
      </p:sp>
      <p:sp>
        <p:nvSpPr>
          <p:cNvPr id="94" name="Google Shape;94;p15"/>
          <p:cNvSpPr txBox="1">
            <a:spLocks noGrp="1"/>
          </p:cNvSpPr>
          <p:nvPr>
            <p:ph type="ctrTitle" idx="3"/>
          </p:nvPr>
        </p:nvSpPr>
        <p:spPr>
          <a:xfrm>
            <a:off x="4567667" y="3343015"/>
            <a:ext cx="1929200" cy="4440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5" b="0">
                <a:latin typeface="Nunito SemiBold"/>
                <a:ea typeface="Nunito SemiBold"/>
                <a:cs typeface="Nunito SemiBold"/>
                <a:sym typeface="Nunito SemiBold"/>
              </a:defRPr>
            </a:lvl1pPr>
            <a:lvl2pPr lvl="1" algn="ctr" rtl="0">
              <a:spcBef>
                <a:spcPts val="0"/>
              </a:spcBef>
              <a:spcAft>
                <a:spcPts val="0"/>
              </a:spcAft>
              <a:buSzPts val="1600"/>
              <a:buNone/>
              <a:defRPr sz="2135"/>
            </a:lvl2pPr>
            <a:lvl3pPr lvl="2" algn="ctr" rtl="0">
              <a:spcBef>
                <a:spcPts val="0"/>
              </a:spcBef>
              <a:spcAft>
                <a:spcPts val="0"/>
              </a:spcAft>
              <a:buSzPts val="1600"/>
              <a:buNone/>
              <a:defRPr sz="2135"/>
            </a:lvl3pPr>
            <a:lvl4pPr lvl="3" algn="ctr" rtl="0">
              <a:spcBef>
                <a:spcPts val="0"/>
              </a:spcBef>
              <a:spcAft>
                <a:spcPts val="0"/>
              </a:spcAft>
              <a:buSzPts val="1600"/>
              <a:buNone/>
              <a:defRPr sz="2135"/>
            </a:lvl4pPr>
            <a:lvl5pPr lvl="4" algn="ctr" rtl="0">
              <a:spcBef>
                <a:spcPts val="0"/>
              </a:spcBef>
              <a:spcAft>
                <a:spcPts val="0"/>
              </a:spcAft>
              <a:buSzPts val="1600"/>
              <a:buNone/>
              <a:defRPr sz="2135"/>
            </a:lvl5pPr>
            <a:lvl6pPr lvl="5" algn="ctr" rtl="0">
              <a:spcBef>
                <a:spcPts val="0"/>
              </a:spcBef>
              <a:spcAft>
                <a:spcPts val="0"/>
              </a:spcAft>
              <a:buSzPts val="1600"/>
              <a:buNone/>
              <a:defRPr sz="2135"/>
            </a:lvl6pPr>
            <a:lvl7pPr lvl="6" algn="ctr" rtl="0">
              <a:spcBef>
                <a:spcPts val="0"/>
              </a:spcBef>
              <a:spcAft>
                <a:spcPts val="0"/>
              </a:spcAft>
              <a:buSzPts val="1600"/>
              <a:buNone/>
              <a:defRPr sz="2135"/>
            </a:lvl7pPr>
            <a:lvl8pPr lvl="7" algn="ctr" rtl="0">
              <a:spcBef>
                <a:spcPts val="0"/>
              </a:spcBef>
              <a:spcAft>
                <a:spcPts val="0"/>
              </a:spcAft>
              <a:buSzPts val="1600"/>
              <a:buNone/>
              <a:defRPr sz="2135"/>
            </a:lvl8pPr>
            <a:lvl9pPr lvl="8" algn="ctr" rtl="0">
              <a:spcBef>
                <a:spcPts val="0"/>
              </a:spcBef>
              <a:spcAft>
                <a:spcPts val="0"/>
              </a:spcAft>
              <a:buSzPts val="1600"/>
              <a:buNone/>
              <a:defRPr sz="2135"/>
            </a:lvl9pPr>
          </a:lstStyle>
          <a:p/>
        </p:txBody>
      </p:sp>
      <p:sp>
        <p:nvSpPr>
          <p:cNvPr id="95" name="Google Shape;95;p15"/>
          <p:cNvSpPr txBox="1">
            <a:spLocks noGrp="1"/>
          </p:cNvSpPr>
          <p:nvPr>
            <p:ph type="subTitle" idx="4"/>
          </p:nvPr>
        </p:nvSpPr>
        <p:spPr>
          <a:xfrm rot="-273526">
            <a:off x="4488490" y="5036135"/>
            <a:ext cx="3799621" cy="761324"/>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Roboto" panose="02000000000000000000"/>
              <a:buNone/>
              <a:defRPr sz="1865" b="0">
                <a:solidFill>
                  <a:schemeClr val="dk1"/>
                </a:solidFill>
              </a:defRPr>
            </a:lvl1pPr>
            <a:lvl2pPr lvl="1" algn="ctr" rtl="0">
              <a:lnSpc>
                <a:spcPct val="100000"/>
              </a:lnSpc>
              <a:spcBef>
                <a:spcPts val="0"/>
              </a:spcBef>
              <a:spcAft>
                <a:spcPts val="0"/>
              </a:spcAft>
              <a:buSzPts val="1400"/>
              <a:buFont typeface="Roboto" panose="02000000000000000000"/>
              <a:buNone/>
              <a:defRPr>
                <a:latin typeface="Roboto" panose="02000000000000000000"/>
                <a:ea typeface="Roboto" panose="02000000000000000000"/>
                <a:cs typeface="Roboto" panose="02000000000000000000"/>
                <a:sym typeface="Roboto" panose="02000000000000000000"/>
              </a:defRPr>
            </a:lvl2pPr>
            <a:lvl3pPr lvl="2" algn="ctr" rtl="0">
              <a:lnSpc>
                <a:spcPct val="100000"/>
              </a:lnSpc>
              <a:spcBef>
                <a:spcPts val="0"/>
              </a:spcBef>
              <a:spcAft>
                <a:spcPts val="0"/>
              </a:spcAft>
              <a:buSzPts val="1400"/>
              <a:buFont typeface="Roboto" panose="02000000000000000000"/>
              <a:buNone/>
              <a:defRPr>
                <a:latin typeface="Roboto" panose="02000000000000000000"/>
                <a:ea typeface="Roboto" panose="02000000000000000000"/>
                <a:cs typeface="Roboto" panose="02000000000000000000"/>
                <a:sym typeface="Roboto" panose="02000000000000000000"/>
              </a:defRPr>
            </a:lvl3pPr>
            <a:lvl4pPr lvl="3" algn="ctr" rtl="0">
              <a:lnSpc>
                <a:spcPct val="100000"/>
              </a:lnSpc>
              <a:spcBef>
                <a:spcPts val="0"/>
              </a:spcBef>
              <a:spcAft>
                <a:spcPts val="0"/>
              </a:spcAft>
              <a:buSzPts val="1400"/>
              <a:buFont typeface="Roboto" panose="02000000000000000000"/>
              <a:buNone/>
              <a:defRPr>
                <a:latin typeface="Roboto" panose="02000000000000000000"/>
                <a:ea typeface="Roboto" panose="02000000000000000000"/>
                <a:cs typeface="Roboto" panose="02000000000000000000"/>
                <a:sym typeface="Roboto" panose="02000000000000000000"/>
              </a:defRPr>
            </a:lvl4pPr>
            <a:lvl5pPr lvl="4" algn="ctr" rtl="0">
              <a:lnSpc>
                <a:spcPct val="100000"/>
              </a:lnSpc>
              <a:spcBef>
                <a:spcPts val="0"/>
              </a:spcBef>
              <a:spcAft>
                <a:spcPts val="0"/>
              </a:spcAft>
              <a:buSzPts val="1400"/>
              <a:buFont typeface="Roboto" panose="02000000000000000000"/>
              <a:buNone/>
              <a:defRPr>
                <a:latin typeface="Roboto" panose="02000000000000000000"/>
                <a:ea typeface="Roboto" panose="02000000000000000000"/>
                <a:cs typeface="Roboto" panose="02000000000000000000"/>
                <a:sym typeface="Roboto" panose="02000000000000000000"/>
              </a:defRPr>
            </a:lvl5pPr>
            <a:lvl6pPr lvl="5" algn="ctr" rtl="0">
              <a:lnSpc>
                <a:spcPct val="100000"/>
              </a:lnSpc>
              <a:spcBef>
                <a:spcPts val="0"/>
              </a:spcBef>
              <a:spcAft>
                <a:spcPts val="0"/>
              </a:spcAft>
              <a:buSzPts val="1400"/>
              <a:buFont typeface="Roboto" panose="02000000000000000000"/>
              <a:buNone/>
              <a:defRPr>
                <a:latin typeface="Roboto" panose="02000000000000000000"/>
                <a:ea typeface="Roboto" panose="02000000000000000000"/>
                <a:cs typeface="Roboto" panose="02000000000000000000"/>
                <a:sym typeface="Roboto" panose="02000000000000000000"/>
              </a:defRPr>
            </a:lvl6pPr>
            <a:lvl7pPr lvl="6" algn="ctr" rtl="0">
              <a:lnSpc>
                <a:spcPct val="100000"/>
              </a:lnSpc>
              <a:spcBef>
                <a:spcPts val="0"/>
              </a:spcBef>
              <a:spcAft>
                <a:spcPts val="0"/>
              </a:spcAft>
              <a:buSzPts val="1400"/>
              <a:buFont typeface="Roboto" panose="02000000000000000000"/>
              <a:buNone/>
              <a:defRPr>
                <a:latin typeface="Roboto" panose="02000000000000000000"/>
                <a:ea typeface="Roboto" panose="02000000000000000000"/>
                <a:cs typeface="Roboto" panose="02000000000000000000"/>
                <a:sym typeface="Roboto" panose="02000000000000000000"/>
              </a:defRPr>
            </a:lvl7pPr>
            <a:lvl8pPr lvl="7" algn="ctr" rtl="0">
              <a:lnSpc>
                <a:spcPct val="100000"/>
              </a:lnSpc>
              <a:spcBef>
                <a:spcPts val="0"/>
              </a:spcBef>
              <a:spcAft>
                <a:spcPts val="0"/>
              </a:spcAft>
              <a:buSzPts val="1400"/>
              <a:buFont typeface="Roboto" panose="02000000000000000000"/>
              <a:buNone/>
              <a:defRPr>
                <a:latin typeface="Roboto" panose="02000000000000000000"/>
                <a:ea typeface="Roboto" panose="02000000000000000000"/>
                <a:cs typeface="Roboto" panose="02000000000000000000"/>
                <a:sym typeface="Roboto" panose="02000000000000000000"/>
              </a:defRPr>
            </a:lvl8pPr>
            <a:lvl9pPr lvl="8" algn="ctr" rtl="0">
              <a:lnSpc>
                <a:spcPct val="100000"/>
              </a:lnSpc>
              <a:spcBef>
                <a:spcPts val="0"/>
              </a:spcBef>
              <a:spcAft>
                <a:spcPts val="0"/>
              </a:spcAft>
              <a:buSzPts val="1400"/>
              <a:buFont typeface="Roboto" panose="02000000000000000000"/>
              <a:buNone/>
              <a:defRPr>
                <a:latin typeface="Roboto" panose="02000000000000000000"/>
                <a:ea typeface="Roboto" panose="02000000000000000000"/>
                <a:cs typeface="Roboto" panose="02000000000000000000"/>
                <a:sym typeface="Roboto" panose="02000000000000000000"/>
              </a:defRPr>
            </a:lvl9pPr>
          </a:lstStyle>
          <a:p/>
        </p:txBody>
      </p:sp>
      <p:sp>
        <p:nvSpPr>
          <p:cNvPr id="96" name="Google Shape;96;p15"/>
          <p:cNvSpPr txBox="1">
            <a:spLocks noGrp="1"/>
          </p:cNvSpPr>
          <p:nvPr>
            <p:ph type="ctrTitle" idx="5"/>
          </p:nvPr>
        </p:nvSpPr>
        <p:spPr>
          <a:xfrm rot="-251841">
            <a:off x="4455622" y="4825113"/>
            <a:ext cx="1929175" cy="443984"/>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2665" b="0">
                <a:latin typeface="Nunito SemiBold"/>
                <a:ea typeface="Nunito SemiBold"/>
                <a:cs typeface="Nunito SemiBold"/>
                <a:sym typeface="Nunito SemiBold"/>
              </a:defRPr>
            </a:lvl1pPr>
            <a:lvl2pPr lvl="1" algn="ctr" rtl="0">
              <a:spcBef>
                <a:spcPts val="0"/>
              </a:spcBef>
              <a:spcAft>
                <a:spcPts val="0"/>
              </a:spcAft>
              <a:buSzPts val="1600"/>
              <a:buNone/>
              <a:defRPr sz="2135"/>
            </a:lvl2pPr>
            <a:lvl3pPr lvl="2" algn="ctr" rtl="0">
              <a:spcBef>
                <a:spcPts val="0"/>
              </a:spcBef>
              <a:spcAft>
                <a:spcPts val="0"/>
              </a:spcAft>
              <a:buSzPts val="1600"/>
              <a:buNone/>
              <a:defRPr sz="2135"/>
            </a:lvl3pPr>
            <a:lvl4pPr lvl="3" algn="ctr" rtl="0">
              <a:spcBef>
                <a:spcPts val="0"/>
              </a:spcBef>
              <a:spcAft>
                <a:spcPts val="0"/>
              </a:spcAft>
              <a:buSzPts val="1600"/>
              <a:buNone/>
              <a:defRPr sz="2135"/>
            </a:lvl4pPr>
            <a:lvl5pPr lvl="4" algn="ctr" rtl="0">
              <a:spcBef>
                <a:spcPts val="0"/>
              </a:spcBef>
              <a:spcAft>
                <a:spcPts val="0"/>
              </a:spcAft>
              <a:buSzPts val="1600"/>
              <a:buNone/>
              <a:defRPr sz="2135"/>
            </a:lvl5pPr>
            <a:lvl6pPr lvl="5" algn="ctr" rtl="0">
              <a:spcBef>
                <a:spcPts val="0"/>
              </a:spcBef>
              <a:spcAft>
                <a:spcPts val="0"/>
              </a:spcAft>
              <a:buSzPts val="1600"/>
              <a:buNone/>
              <a:defRPr sz="2135"/>
            </a:lvl6pPr>
            <a:lvl7pPr lvl="6" algn="ctr" rtl="0">
              <a:spcBef>
                <a:spcPts val="0"/>
              </a:spcBef>
              <a:spcAft>
                <a:spcPts val="0"/>
              </a:spcAft>
              <a:buSzPts val="1600"/>
              <a:buNone/>
              <a:defRPr sz="2135"/>
            </a:lvl7pPr>
            <a:lvl8pPr lvl="7" algn="ctr" rtl="0">
              <a:spcBef>
                <a:spcPts val="0"/>
              </a:spcBef>
              <a:spcAft>
                <a:spcPts val="0"/>
              </a:spcAft>
              <a:buSzPts val="1600"/>
              <a:buNone/>
              <a:defRPr sz="2135"/>
            </a:lvl8pPr>
            <a:lvl9pPr lvl="8" algn="ctr" rtl="0">
              <a:spcBef>
                <a:spcPts val="0"/>
              </a:spcBef>
              <a:spcAft>
                <a:spcPts val="0"/>
              </a:spcAft>
              <a:buSzPts val="1600"/>
              <a:buNone/>
              <a:defRPr sz="2135"/>
            </a:lvl9pPr>
          </a:lstStyle>
          <a:p/>
        </p:txBody>
      </p:sp>
      <p:sp>
        <p:nvSpPr>
          <p:cNvPr id="97" name="Google Shape;97;p15"/>
          <p:cNvSpPr txBox="1">
            <a:spLocks noGrp="1"/>
          </p:cNvSpPr>
          <p:nvPr>
            <p:ph type="title" idx="6"/>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5"/>
            </a:lvl2pPr>
            <a:lvl3pPr lvl="2" algn="ctr" rtl="0">
              <a:spcBef>
                <a:spcPts val="0"/>
              </a:spcBef>
              <a:spcAft>
                <a:spcPts val="0"/>
              </a:spcAft>
              <a:buSzPts val="2800"/>
              <a:buNone/>
              <a:defRPr sz="3735"/>
            </a:lvl3pPr>
            <a:lvl4pPr lvl="3" algn="ctr" rtl="0">
              <a:spcBef>
                <a:spcPts val="0"/>
              </a:spcBef>
              <a:spcAft>
                <a:spcPts val="0"/>
              </a:spcAft>
              <a:buSzPts val="2800"/>
              <a:buNone/>
              <a:defRPr sz="3735"/>
            </a:lvl4pPr>
            <a:lvl5pPr lvl="4" algn="ctr" rtl="0">
              <a:spcBef>
                <a:spcPts val="0"/>
              </a:spcBef>
              <a:spcAft>
                <a:spcPts val="0"/>
              </a:spcAft>
              <a:buSzPts val="2800"/>
              <a:buNone/>
              <a:defRPr sz="3735"/>
            </a:lvl5pPr>
            <a:lvl6pPr lvl="5" algn="ctr" rtl="0">
              <a:spcBef>
                <a:spcPts val="0"/>
              </a:spcBef>
              <a:spcAft>
                <a:spcPts val="0"/>
              </a:spcAft>
              <a:buSzPts val="2800"/>
              <a:buNone/>
              <a:defRPr sz="3735"/>
            </a:lvl6pPr>
            <a:lvl7pPr lvl="6" algn="ctr" rtl="0">
              <a:spcBef>
                <a:spcPts val="0"/>
              </a:spcBef>
              <a:spcAft>
                <a:spcPts val="0"/>
              </a:spcAft>
              <a:buSzPts val="2800"/>
              <a:buNone/>
              <a:defRPr sz="3735"/>
            </a:lvl7pPr>
            <a:lvl8pPr lvl="7" algn="ctr" rtl="0">
              <a:spcBef>
                <a:spcPts val="0"/>
              </a:spcBef>
              <a:spcAft>
                <a:spcPts val="0"/>
              </a:spcAft>
              <a:buSzPts val="2800"/>
              <a:buNone/>
              <a:defRPr sz="3735"/>
            </a:lvl8pPr>
            <a:lvl9pPr lvl="8" algn="ctr" rtl="0">
              <a:spcBef>
                <a:spcPts val="0"/>
              </a:spcBef>
              <a:spcAft>
                <a:spcPts val="0"/>
              </a:spcAft>
              <a:buSzPts val="2800"/>
              <a:buNone/>
              <a:defRPr sz="3735"/>
            </a:lvl9pPr>
          </a:lstStyle>
          <a:p/>
        </p:txBody>
      </p:sp>
    </p:spTree>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9563" y="0"/>
            <a:ext cx="10032437" cy="1179288"/>
          </a:xfrm>
          <a:prstGeom prst="rect">
            <a:avLst/>
          </a:prstGeom>
        </p:spPr>
        <p:txBody>
          <a:bodyPr anchor="ctr"/>
          <a:lstStyle>
            <a:lvl1pPr algn="l">
              <a:defRPr>
                <a:solidFill>
                  <a:schemeClr val="tx1">
                    <a:lumMod val="75000"/>
                    <a:lumOff val="25000"/>
                  </a:schemeClr>
                </a:solidFill>
                <a:latin typeface="Arial" panose="020B0604020202020204" pitchFamily="34" charset="0"/>
                <a:cs typeface="Arial" panose="020B0604020202020204" pitchFamily="34" charset="0"/>
              </a:defRPr>
            </a:lvl1pPr>
          </a:lstStyle>
          <a:p>
            <a:r>
              <a:rPr lang="en-US" altLang="ko-KR" dirty="0"/>
              <a:t>Free PPT _ Click to add title</a:t>
            </a:r>
            <a:endParaRPr lang="ko-KR" altLang="en-US" dirty="0"/>
          </a:p>
        </p:txBody>
      </p:sp>
      <p:sp>
        <p:nvSpPr>
          <p:cNvPr id="4" name="Content Placeholder 2"/>
          <p:cNvSpPr>
            <a:spLocks noGrp="1"/>
          </p:cNvSpPr>
          <p:nvPr>
            <p:ph idx="1"/>
          </p:nvPr>
        </p:nvSpPr>
        <p:spPr>
          <a:xfrm>
            <a:off x="2639616" y="1316766"/>
            <a:ext cx="9217024" cy="614197"/>
          </a:xfrm>
          <a:prstGeom prst="rect">
            <a:avLst/>
          </a:prstGeom>
        </p:spPr>
        <p:txBody>
          <a:bodyPr anchor="ctr"/>
          <a:lstStyle>
            <a:lvl1pPr marL="0" indent="0">
              <a:buNone/>
              <a:defRPr sz="2665">
                <a:solidFill>
                  <a:schemeClr val="tx1">
                    <a:lumMod val="75000"/>
                    <a:lumOff val="25000"/>
                  </a:schemeClr>
                </a:solidFill>
                <a:latin typeface="Arial" panose="020B0604020202020204" pitchFamily="34" charset="0"/>
                <a:cs typeface="Arial" panose="020B0604020202020204" pitchFamily="34" charset="0"/>
              </a:defRPr>
            </a:lvl1pPr>
          </a:lstStyle>
          <a:p>
            <a:pPr lvl="0"/>
            <a:r>
              <a:rPr lang="en-US" altLang="ko-KR" dirty="0"/>
              <a:t>Click to edit Master text styles</a:t>
            </a:r>
            <a:endParaRPr lang="en-US" altLang="ko-KR" dirty="0"/>
          </a:p>
        </p:txBody>
      </p:sp>
      <p:sp>
        <p:nvSpPr>
          <p:cNvPr id="5" name="Content Placeholder 2"/>
          <p:cNvSpPr>
            <a:spLocks noGrp="1"/>
          </p:cNvSpPr>
          <p:nvPr>
            <p:ph idx="10"/>
          </p:nvPr>
        </p:nvSpPr>
        <p:spPr>
          <a:xfrm>
            <a:off x="2653408" y="2218994"/>
            <a:ext cx="9217024" cy="3994316"/>
          </a:xfrm>
          <a:prstGeom prst="rect">
            <a:avLst/>
          </a:prstGeom>
        </p:spPr>
        <p:txBody>
          <a:bodyPr lIns="396000" anchor="t"/>
          <a:lstStyle>
            <a:lvl1pPr marL="0" indent="0">
              <a:buNone/>
              <a:defRPr sz="1865">
                <a:solidFill>
                  <a:schemeClr val="tx1">
                    <a:lumMod val="75000"/>
                    <a:lumOff val="25000"/>
                  </a:schemeClr>
                </a:solidFill>
                <a:latin typeface="Arial" panose="020B0604020202020204" pitchFamily="34" charset="0"/>
                <a:cs typeface="Arial" panose="020B0604020202020204" pitchFamily="34" charset="0"/>
              </a:defRPr>
            </a:lvl1pPr>
          </a:lstStyle>
          <a:p>
            <a:pPr lvl="0"/>
            <a:r>
              <a:rPr lang="en-US" altLang="ko-KR" dirty="0"/>
              <a:t>Click to edit Master text styles</a:t>
            </a:r>
            <a:endParaRPr lang="en-US" altLang="ko-KR"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1"/>
            <a:ext cx="12192015" cy="22470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527381" y="6492876"/>
            <a:ext cx="2844800" cy="365125"/>
          </a:xfrm>
          <a:prstGeom prst="rect">
            <a:avLst/>
          </a:prstGeom>
        </p:spPr>
        <p:txBody>
          <a:bodyPr/>
          <a:lstStyle/>
          <a:p>
            <a:fld id="{CF8F6668-2E51-422E-B119-8531E00EBE05}" type="datetime1">
              <a:rPr lang="zh-CN" altLang="en-US" smtClean="0"/>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1245609" y="6501344"/>
            <a:ext cx="485529" cy="365125"/>
          </a:xfrm>
          <a:prstGeom prst="rect">
            <a:avLst/>
          </a:prstGeom>
        </p:spPr>
        <p:txBody>
          <a:bodyPr/>
          <a:lstStyle/>
          <a:p>
            <a:fld id="{FB851DA4-9CCF-4E60-BC8E-8CAEAF5A4C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sndAc>
          <p:stSnd>
            <p:snd r:embed="rId2" name="当我们同在一起.wav"/>
          </p:stSnd>
        </p:sndAc>
      </p:transition>
    </mc:Choice>
    <mc:Fallback>
      <p:transition spd="slow" advTm="3000">
        <p:sndAc>
          <p:stSnd>
            <p:snd r:embed="rId2" name="当我们同在一起.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5591F719-1A9D-47B4-A385-09EFA52473C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0A3C87-C853-4928-AA67-CDACE8A6F721}"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5591F719-1A9D-47B4-A385-09EFA52473C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0A3C87-C853-4928-AA67-CDACE8A6F721}"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5591F719-1A9D-47B4-A385-09EFA52473C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0A3C87-C853-4928-AA67-CDACE8A6F721}"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5591F719-1A9D-47B4-A385-09EFA52473C0}"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0A3C87-C853-4928-AA67-CDACE8A6F721}"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91F719-1A9D-47B4-A385-09EFA52473C0}"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0A3C87-C853-4928-AA67-CDACE8A6F721}"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91F719-1A9D-47B4-A385-09EFA52473C0}"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0A3C87-C853-4928-AA67-CDACE8A6F721}"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5591F719-1A9D-47B4-A385-09EFA52473C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0A3C87-C853-4928-AA67-CDACE8A6F721}"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5591F719-1A9D-47B4-A385-09EFA52473C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0A3C87-C853-4928-AA67-CDACE8A6F721}"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91F719-1A9D-47B4-A385-09EFA52473C0}"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0A3C87-C853-4928-AA67-CDACE8A6F721}"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15.pn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esktop\hinh-nen-Powerpoint-32.jpg"/>
          <p:cNvPicPr>
            <a:picLocks noChangeAspect="1" noChangeArrowheads="1"/>
          </p:cNvPicPr>
          <p:nvPr/>
        </p:nvPicPr>
        <p:blipFill>
          <a:blip r:embed="rId1"/>
          <a:srcRect/>
          <a:stretch>
            <a:fillRect/>
          </a:stretch>
        </p:blipFill>
        <p:spPr bwMode="auto">
          <a:xfrm>
            <a:off x="-345990" y="-457200"/>
            <a:ext cx="13172990" cy="7315200"/>
          </a:xfrm>
          <a:prstGeom prst="rect">
            <a:avLst/>
          </a:prstGeom>
          <a:noFill/>
        </p:spPr>
      </p:pic>
      <p:sp>
        <p:nvSpPr>
          <p:cNvPr id="3" name="Title 2"/>
          <p:cNvSpPr>
            <a:spLocks noGrp="1"/>
          </p:cNvSpPr>
          <p:nvPr>
            <p:ph type="ctrTitle"/>
          </p:nvPr>
        </p:nvSpPr>
        <p:spPr>
          <a:xfrm>
            <a:off x="1370445" y="1609126"/>
            <a:ext cx="9436100" cy="1270000"/>
          </a:xfrm>
        </p:spPr>
        <p:txBody>
          <a:bodyPr>
            <a:noAutofit/>
          </a:bodyPr>
          <a:lstStyle/>
          <a:p>
            <a:pPr lvl="0"/>
            <a:br>
              <a:rPr lang="en-US" sz="4400" b="1" u="sng" kern="1200" dirty="0">
                <a:latin typeface="Times New Roman" panose="02020603050405020304" pitchFamily="18" charset="0"/>
                <a:cs typeface="Times New Roman" panose="02020603050405020304" pitchFamily="18" charset="0"/>
              </a:rPr>
            </a:br>
            <a:br>
              <a:rPr lang="en-US" sz="4400" b="1" u="sng" kern="1200" dirty="0">
                <a:latin typeface="Times New Roman" panose="02020603050405020304" pitchFamily="18" charset="0"/>
                <a:cs typeface="Times New Roman" panose="02020603050405020304" pitchFamily="18" charset="0"/>
              </a:rPr>
            </a:br>
            <a:r>
              <a:rPr lang="en-US" sz="4400" b="1" kern="1200" dirty="0">
                <a:latin typeface="Times New Roman" panose="02020603050405020304" pitchFamily="18" charset="0"/>
                <a:cs typeface="Times New Roman" panose="02020603050405020304" pitchFamily="18" charset="0"/>
              </a:rPr>
              <a:t>BÀI 27: CHUYỆN QUẢ BẦU</a:t>
            </a:r>
            <a:br>
              <a:rPr lang="en-US" sz="4400" b="1" kern="1200" dirty="0">
                <a:latin typeface="Times New Roman" panose="02020603050405020304" pitchFamily="18" charset="0"/>
                <a:cs typeface="Times New Roman" panose="02020603050405020304" pitchFamily="18" charset="0"/>
              </a:rPr>
            </a:br>
            <a:endParaRPr lang="en-US" sz="4400" dirty="0"/>
          </a:p>
        </p:txBody>
      </p:sp>
      <p:grpSp>
        <p:nvGrpSpPr>
          <p:cNvPr id="2" name="14"/>
          <p:cNvGrpSpPr>
            <a:grpSpLocks noGrp="1"/>
          </p:cNvGrpSpPr>
          <p:nvPr/>
        </p:nvGrpSpPr>
        <p:grpSpPr>
          <a:xfrm>
            <a:off x="2943699" y="2532762"/>
            <a:ext cx="6289591" cy="1915296"/>
            <a:chOff x="2158125" y="1345434"/>
            <a:chExt cx="1441374" cy="1512168"/>
          </a:xfrm>
        </p:grpSpPr>
        <p:sp>
          <p:nvSpPr>
            <p:cNvPr id="6" name="15"/>
            <p:cNvSpPr/>
            <p:nvPr/>
          </p:nvSpPr>
          <p:spPr>
            <a:xfrm>
              <a:off x="2158125" y="1345434"/>
              <a:ext cx="1441374"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7" name="TextBox 67"/>
            <p:cNvSpPr txBox="1"/>
            <p:nvPr/>
          </p:nvSpPr>
          <p:spPr>
            <a:xfrm>
              <a:off x="2189649" y="1445428"/>
              <a:ext cx="1378326" cy="656090"/>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defRPr/>
              </a:pPr>
              <a:r>
                <a:rPr kumimoji="0" lang="en-US" altLang="zh-CN" sz="4800" b="1"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4800" b="1"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4800" b="1" i="0" u="none" strike="noStrike" kern="1200" cap="none" spc="300" normalizeH="0" baseline="0" noProof="0" dirty="0" smtClean="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3</a:t>
              </a:r>
              <a:endParaRPr kumimoji="0" lang="zh-CN" altLang="en-US" sz="4800" b="1"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sp>
          <p:nvSpPr>
            <p:cNvPr id="8" name="TextBox 67"/>
            <p:cNvSpPr txBox="1"/>
            <p:nvPr/>
          </p:nvSpPr>
          <p:spPr>
            <a:xfrm>
              <a:off x="2189649" y="2020081"/>
              <a:ext cx="1378326" cy="801888"/>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defRPr/>
              </a:pPr>
              <a:r>
                <a:rPr lang="en-US" altLang="zh-CN" sz="6000" b="1" spc="300" dirty="0" smtClean="0">
                  <a:solidFill>
                    <a:srgbClr val="FFFFFF"/>
                  </a:solidFill>
                  <a:latin typeface="Times New Roman" panose="02020603050405020304" pitchFamily="18" charset="0"/>
                  <a:ea typeface="Microsoft YaHei" panose="020B0503020204020204" charset="-122"/>
                  <a:cs typeface="Times New Roman" panose="02020603050405020304" pitchFamily="18" charset="0"/>
                </a:rPr>
                <a:t>VIẾT</a:t>
              </a:r>
              <a:endParaRPr kumimoji="0" lang="zh-CN" altLang="en-US" sz="6000" b="1"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471835" y="1953685"/>
            <a:ext cx="10500965" cy="1849760"/>
          </a:xfrm>
        </p:spPr>
        <p:txBody>
          <a:bodyPr>
            <a:noAutofit/>
          </a:bodyPr>
          <a:lstStyle/>
          <a:p>
            <a:endParaRPr lang="vi-VN" sz="2400" dirty="0">
              <a:latin typeface="Times New Roman" panose="02020603050405020304" pitchFamily="18" charset="0"/>
              <a:cs typeface="Times New Roman" panose="02020603050405020304" pitchFamily="18" charset="0"/>
            </a:endParaRPr>
          </a:p>
          <a:p>
            <a:pPr algn="l"/>
            <a:r>
              <a:rPr lang="en-US" sz="4800" b="1" dirty="0" smtClean="0">
                <a:solidFill>
                  <a:schemeClr val="tx1"/>
                </a:solidFill>
                <a:latin typeface="Times New Roman" panose="02020603050405020304" pitchFamily="18" charset="0"/>
                <a:cs typeface="Times New Roman" panose="02020603050405020304" pitchFamily="18" charset="0"/>
              </a:rPr>
              <a:t>                          </a:t>
            </a:r>
            <a:r>
              <a:rPr lang="vi-VN" sz="4800" b="1" dirty="0" smtClean="0">
                <a:solidFill>
                  <a:schemeClr val="tx1"/>
                </a:solidFill>
                <a:latin typeface="Times New Roman" panose="02020603050405020304" pitchFamily="18" charset="0"/>
                <a:cs typeface="Times New Roman" panose="02020603050405020304" pitchFamily="18" charset="0"/>
              </a:rPr>
              <a:t>Nói </a:t>
            </a:r>
            <a:r>
              <a:rPr lang="vi-VN" sz="4800" b="1" dirty="0">
                <a:solidFill>
                  <a:schemeClr val="tx1"/>
                </a:solidFill>
                <a:latin typeface="Times New Roman" panose="02020603050405020304" pitchFamily="18" charset="0"/>
                <a:cs typeface="Times New Roman" panose="02020603050405020304" pitchFamily="18" charset="0"/>
              </a:rPr>
              <a:t>và </a:t>
            </a:r>
            <a:r>
              <a:rPr lang="vi-VN" sz="4800" b="1" dirty="0" smtClean="0">
                <a:solidFill>
                  <a:schemeClr val="tx1"/>
                </a:solidFill>
                <a:latin typeface="Times New Roman" panose="02020603050405020304" pitchFamily="18" charset="0"/>
                <a:cs typeface="Times New Roman" panose="02020603050405020304" pitchFamily="18" charset="0"/>
              </a:rPr>
              <a:t>nghe</a:t>
            </a:r>
            <a:r>
              <a:rPr lang="vi-VN" sz="4800" dirty="0" smtClean="0">
                <a:latin typeface="Times New Roman" panose="02020603050405020304" pitchFamily="18" charset="0"/>
                <a:cs typeface="Times New Roman" panose="02020603050405020304" pitchFamily="18" charset="0"/>
              </a:rPr>
              <a:t> </a:t>
            </a:r>
            <a:endParaRPr lang="en-US" sz="4800" dirty="0" smtClean="0">
              <a:latin typeface="Times New Roman" panose="02020603050405020304" pitchFamily="18" charset="0"/>
              <a:cs typeface="Times New Roman" panose="02020603050405020304" pitchFamily="18" charset="0"/>
            </a:endParaRPr>
          </a:p>
          <a:p>
            <a:pPr algn="l"/>
            <a:r>
              <a:rPr lang="en-US" sz="4800" dirty="0" smtClean="0">
                <a:solidFill>
                  <a:srgbClr val="C00000"/>
                </a:solidFill>
                <a:latin typeface="Times New Roman" panose="02020603050405020304" pitchFamily="18" charset="0"/>
                <a:cs typeface="Times New Roman" panose="02020603050405020304" pitchFamily="18" charset="0"/>
              </a:rPr>
              <a:t>                 </a:t>
            </a:r>
            <a:r>
              <a:rPr lang="vi-VN" sz="4800" dirty="0" smtClean="0">
                <a:solidFill>
                  <a:srgbClr val="C00000"/>
                </a:solidFill>
                <a:latin typeface="Times New Roman" panose="02020603050405020304" pitchFamily="18" charset="0"/>
                <a:cs typeface="Times New Roman" panose="02020603050405020304" pitchFamily="18" charset="0"/>
              </a:rPr>
              <a:t>Kể </a:t>
            </a:r>
            <a:r>
              <a:rPr lang="vi-VN" sz="4800" dirty="0">
                <a:solidFill>
                  <a:srgbClr val="C00000"/>
                </a:solidFill>
                <a:latin typeface="Times New Roman" panose="02020603050405020304" pitchFamily="18" charset="0"/>
                <a:cs typeface="Times New Roman" panose="02020603050405020304" pitchFamily="18" charset="0"/>
              </a:rPr>
              <a:t>chuyện Chuyện quả bầu</a:t>
            </a:r>
            <a:endParaRPr lang="en-US" sz="48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Effect transition="in" filter="fade">
                                      <p:cBhvr>
                                        <p:cTn id="7" dur="500"/>
                                        <p:tgtEl>
                                          <p:spTgt spid="1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2" end="2"/>
                                            </p:txEl>
                                          </p:spTgt>
                                        </p:tgtEl>
                                        <p:attrNameLst>
                                          <p:attrName>style.visibility</p:attrName>
                                        </p:attrNameLst>
                                      </p:cBhvr>
                                      <p:to>
                                        <p:strVal val="visible"/>
                                      </p:to>
                                    </p:set>
                                    <p:animEffect transition="in" filter="fade">
                                      <p:cBhvr>
                                        <p:cTn id="12"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p:nvPr/>
        </p:nvSpPr>
        <p:spPr>
          <a:xfrm>
            <a:off x="241497" y="0"/>
            <a:ext cx="11282632" cy="91523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41294A"/>
              </a:buClr>
              <a:buSzPts val="2000"/>
              <a:buFont typeface="Montserrat Medium"/>
              <a:buNone/>
              <a:defRPr sz="2665" b="1" i="0" u="none" strike="noStrike" cap="none">
                <a:solidFill>
                  <a:schemeClr val="dk1"/>
                </a:solidFill>
                <a:latin typeface="Nunito"/>
                <a:ea typeface="Nunito"/>
                <a:cs typeface="Nunito"/>
                <a:sym typeface="Nunito"/>
              </a:defRPr>
            </a:lvl1pPr>
            <a:lvl2pPr marR="0" lvl="1" algn="ctr" rtl="0">
              <a:lnSpc>
                <a:spcPct val="80000"/>
              </a:lnSpc>
              <a:spcBef>
                <a:spcPts val="0"/>
              </a:spcBef>
              <a:spcAft>
                <a:spcPts val="0"/>
              </a:spcAft>
              <a:buClr>
                <a:srgbClr val="41294A"/>
              </a:buClr>
              <a:buSzPts val="2000"/>
              <a:buFont typeface="Montserrat Medium"/>
              <a:buNone/>
              <a:defRPr sz="2665" b="0" i="0" u="none" strike="noStrike" cap="none">
                <a:solidFill>
                  <a:srgbClr val="41294A"/>
                </a:solidFill>
                <a:latin typeface="Montserrat Medium"/>
                <a:ea typeface="Montserrat Medium"/>
                <a:cs typeface="Montserrat Medium"/>
                <a:sym typeface="Montserrat Medium"/>
              </a:defRPr>
            </a:lvl2pPr>
            <a:lvl3pPr marR="0" lvl="2" algn="ctr" rtl="0">
              <a:lnSpc>
                <a:spcPct val="80000"/>
              </a:lnSpc>
              <a:spcBef>
                <a:spcPts val="0"/>
              </a:spcBef>
              <a:spcAft>
                <a:spcPts val="0"/>
              </a:spcAft>
              <a:buClr>
                <a:srgbClr val="41294A"/>
              </a:buClr>
              <a:buSzPts val="2000"/>
              <a:buFont typeface="Montserrat Medium"/>
              <a:buNone/>
              <a:defRPr sz="2665" b="0" i="0" u="none" strike="noStrike" cap="none">
                <a:solidFill>
                  <a:srgbClr val="41294A"/>
                </a:solidFill>
                <a:latin typeface="Montserrat Medium"/>
                <a:ea typeface="Montserrat Medium"/>
                <a:cs typeface="Montserrat Medium"/>
                <a:sym typeface="Montserrat Medium"/>
              </a:defRPr>
            </a:lvl3pPr>
            <a:lvl4pPr marR="0" lvl="3" algn="ctr" rtl="0">
              <a:lnSpc>
                <a:spcPct val="80000"/>
              </a:lnSpc>
              <a:spcBef>
                <a:spcPts val="0"/>
              </a:spcBef>
              <a:spcAft>
                <a:spcPts val="0"/>
              </a:spcAft>
              <a:buClr>
                <a:srgbClr val="41294A"/>
              </a:buClr>
              <a:buSzPts val="2000"/>
              <a:buFont typeface="Montserrat Medium"/>
              <a:buNone/>
              <a:defRPr sz="2665" b="0" i="0" u="none" strike="noStrike" cap="none">
                <a:solidFill>
                  <a:srgbClr val="41294A"/>
                </a:solidFill>
                <a:latin typeface="Montserrat Medium"/>
                <a:ea typeface="Montserrat Medium"/>
                <a:cs typeface="Montserrat Medium"/>
                <a:sym typeface="Montserrat Medium"/>
              </a:defRPr>
            </a:lvl4pPr>
            <a:lvl5pPr marR="0" lvl="4" algn="ctr" rtl="0">
              <a:lnSpc>
                <a:spcPct val="80000"/>
              </a:lnSpc>
              <a:spcBef>
                <a:spcPts val="0"/>
              </a:spcBef>
              <a:spcAft>
                <a:spcPts val="0"/>
              </a:spcAft>
              <a:buClr>
                <a:srgbClr val="41294A"/>
              </a:buClr>
              <a:buSzPts val="2000"/>
              <a:buFont typeface="Montserrat Medium"/>
              <a:buNone/>
              <a:defRPr sz="2665" b="0" i="0" u="none" strike="noStrike" cap="none">
                <a:solidFill>
                  <a:srgbClr val="41294A"/>
                </a:solidFill>
                <a:latin typeface="Montserrat Medium"/>
                <a:ea typeface="Montserrat Medium"/>
                <a:cs typeface="Montserrat Medium"/>
                <a:sym typeface="Montserrat Medium"/>
              </a:defRPr>
            </a:lvl5pPr>
            <a:lvl6pPr marR="0" lvl="5" algn="ctr" rtl="0">
              <a:lnSpc>
                <a:spcPct val="80000"/>
              </a:lnSpc>
              <a:spcBef>
                <a:spcPts val="0"/>
              </a:spcBef>
              <a:spcAft>
                <a:spcPts val="0"/>
              </a:spcAft>
              <a:buClr>
                <a:srgbClr val="41294A"/>
              </a:buClr>
              <a:buSzPts val="2000"/>
              <a:buFont typeface="Montserrat Medium"/>
              <a:buNone/>
              <a:defRPr sz="2665" b="0" i="0" u="none" strike="noStrike" cap="none">
                <a:solidFill>
                  <a:srgbClr val="41294A"/>
                </a:solidFill>
                <a:latin typeface="Montserrat Medium"/>
                <a:ea typeface="Montserrat Medium"/>
                <a:cs typeface="Montserrat Medium"/>
                <a:sym typeface="Montserrat Medium"/>
              </a:defRPr>
            </a:lvl6pPr>
            <a:lvl7pPr marR="0" lvl="6" algn="ctr" rtl="0">
              <a:lnSpc>
                <a:spcPct val="80000"/>
              </a:lnSpc>
              <a:spcBef>
                <a:spcPts val="0"/>
              </a:spcBef>
              <a:spcAft>
                <a:spcPts val="0"/>
              </a:spcAft>
              <a:buClr>
                <a:srgbClr val="41294A"/>
              </a:buClr>
              <a:buSzPts val="2000"/>
              <a:buFont typeface="Montserrat Medium"/>
              <a:buNone/>
              <a:defRPr sz="2665" b="0" i="0" u="none" strike="noStrike" cap="none">
                <a:solidFill>
                  <a:srgbClr val="41294A"/>
                </a:solidFill>
                <a:latin typeface="Montserrat Medium"/>
                <a:ea typeface="Montserrat Medium"/>
                <a:cs typeface="Montserrat Medium"/>
                <a:sym typeface="Montserrat Medium"/>
              </a:defRPr>
            </a:lvl7pPr>
            <a:lvl8pPr marR="0" lvl="7" algn="ctr" rtl="0">
              <a:lnSpc>
                <a:spcPct val="80000"/>
              </a:lnSpc>
              <a:spcBef>
                <a:spcPts val="0"/>
              </a:spcBef>
              <a:spcAft>
                <a:spcPts val="0"/>
              </a:spcAft>
              <a:buClr>
                <a:srgbClr val="41294A"/>
              </a:buClr>
              <a:buSzPts val="2000"/>
              <a:buFont typeface="Montserrat Medium"/>
              <a:buNone/>
              <a:defRPr sz="2665" b="0" i="0" u="none" strike="noStrike" cap="none">
                <a:solidFill>
                  <a:srgbClr val="41294A"/>
                </a:solidFill>
                <a:latin typeface="Montserrat Medium"/>
                <a:ea typeface="Montserrat Medium"/>
                <a:cs typeface="Montserrat Medium"/>
                <a:sym typeface="Montserrat Medium"/>
              </a:defRPr>
            </a:lvl8pPr>
            <a:lvl9pPr marR="0" lvl="8" algn="ctr" rtl="0">
              <a:lnSpc>
                <a:spcPct val="80000"/>
              </a:lnSpc>
              <a:spcBef>
                <a:spcPts val="0"/>
              </a:spcBef>
              <a:spcAft>
                <a:spcPts val="0"/>
              </a:spcAft>
              <a:buClr>
                <a:srgbClr val="41294A"/>
              </a:buClr>
              <a:buSzPts val="2000"/>
              <a:buFont typeface="Montserrat Medium"/>
              <a:buNone/>
              <a:defRPr sz="2665" b="0" i="0" u="none" strike="noStrike" cap="none">
                <a:solidFill>
                  <a:srgbClr val="41294A"/>
                </a:solidFill>
                <a:latin typeface="Montserrat Medium"/>
                <a:ea typeface="Montserrat Medium"/>
                <a:cs typeface="Montserrat Medium"/>
                <a:sym typeface="Montserrat Medium"/>
              </a:defRPr>
            </a:lvl9pPr>
          </a:lstStyle>
          <a:p>
            <a:pPr algn="l"/>
            <a:br>
              <a:rPr lang="vi-VN" sz="2800" kern="0" dirty="0">
                <a:latin typeface="+mj-lt"/>
              </a:rPr>
            </a:br>
            <a:r>
              <a:rPr lang="vi-VN" sz="2800" kern="0" dirty="0">
                <a:solidFill>
                  <a:schemeClr val="tx1"/>
                </a:solidFill>
                <a:latin typeface="+mj-lt"/>
              </a:rPr>
              <a:t>1</a:t>
            </a:r>
            <a:r>
              <a:rPr lang="vi-VN" sz="2800" kern="0" dirty="0">
                <a:latin typeface="+mj-lt"/>
              </a:rPr>
              <a:t>. </a:t>
            </a:r>
            <a:r>
              <a:rPr lang="vi-VN" sz="2800" kern="0" dirty="0">
                <a:solidFill>
                  <a:srgbClr val="000000"/>
                </a:solidFill>
                <a:latin typeface="+mj-lt"/>
              </a:rPr>
              <a:t>Dựa vào tranh và câu hỏi gợi ý, nói về nội </a:t>
            </a:r>
            <a:r>
              <a:rPr lang="vi-VN" sz="2800" kern="0" dirty="0" smtClean="0">
                <a:solidFill>
                  <a:srgbClr val="000000"/>
                </a:solidFill>
                <a:latin typeface="+mj-lt"/>
              </a:rPr>
              <a:t>dung</a:t>
            </a:r>
            <a:r>
              <a:rPr lang="en-US" sz="2800" kern="0" dirty="0" smtClean="0">
                <a:solidFill>
                  <a:srgbClr val="000000"/>
                </a:solidFill>
                <a:latin typeface="+mj-lt"/>
              </a:rPr>
              <a:t> </a:t>
            </a:r>
            <a:r>
              <a:rPr lang="vi-VN" sz="2800" kern="0" dirty="0" smtClean="0">
                <a:solidFill>
                  <a:srgbClr val="000000"/>
                </a:solidFill>
                <a:latin typeface="+mj-lt"/>
              </a:rPr>
              <a:t>của </a:t>
            </a:r>
            <a:r>
              <a:rPr lang="vi-VN" sz="2800" kern="0" dirty="0">
                <a:solidFill>
                  <a:srgbClr val="000000"/>
                </a:solidFill>
                <a:latin typeface="+mj-lt"/>
              </a:rPr>
              <a:t>từng tranh.</a:t>
            </a:r>
            <a:br>
              <a:rPr lang="vi-VN" sz="2800" kern="0" dirty="0">
                <a:solidFill>
                  <a:srgbClr val="000000"/>
                </a:solidFill>
                <a:latin typeface="+mj-lt"/>
              </a:rPr>
            </a:br>
            <a:endParaRPr lang="en-US" sz="2800" kern="0" dirty="0">
              <a:solidFill>
                <a:srgbClr val="000000"/>
              </a:solidFill>
              <a:latin typeface="+mj-lt"/>
            </a:endParaRPr>
          </a:p>
        </p:txBody>
      </p:sp>
      <p:pic>
        <p:nvPicPr>
          <p:cNvPr id="2" name="Picture 1"/>
          <p:cNvPicPr>
            <a:picLocks noChangeAspect="1"/>
          </p:cNvPicPr>
          <p:nvPr/>
        </p:nvPicPr>
        <p:blipFill>
          <a:blip r:embed="rId1"/>
          <a:stretch>
            <a:fillRect/>
          </a:stretch>
        </p:blipFill>
        <p:spPr>
          <a:xfrm>
            <a:off x="1169895" y="1696850"/>
            <a:ext cx="9802906" cy="4824974"/>
          </a:xfrm>
          <a:prstGeom prst="rect">
            <a:avLst/>
          </a:prstGeom>
        </p:spPr>
      </p:pic>
      <p:sp>
        <p:nvSpPr>
          <p:cNvPr id="3" name="Rectangle 2"/>
          <p:cNvSpPr/>
          <p:nvPr/>
        </p:nvSpPr>
        <p:spPr>
          <a:xfrm>
            <a:off x="3529854" y="1035840"/>
            <a:ext cx="5082988" cy="5404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Chuyện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quả</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bầu</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941294" y="4617296"/>
            <a:ext cx="10623177" cy="2062103"/>
          </a:xfrm>
          <a:prstGeom prst="rect">
            <a:avLst/>
          </a:prstGeom>
        </p:spPr>
        <p:txBody>
          <a:bodyPr wrap="square">
            <a:spAutoFit/>
          </a:bodyPr>
          <a:lstStyle/>
          <a:p>
            <a:r>
              <a:rPr lang="vi-VN" sz="3200" dirty="0">
                <a:latin typeface="+mj-lt"/>
              </a:rPr>
              <a:t>Nghe lời dúi, họ khoét rỗng khúc gỗ to, chuẩn bị thức ăn bỏ vào đó. Vừa chuẩn bị xong mọi thứ thì mưa to, gió lớn, nước ngập mênh mông. Muôn loài chìm trong biển nước. Nhờ sống trong khúc gỗ nổi, vợ chồng nhà nọ thoát nạn.</a:t>
            </a:r>
            <a:endParaRPr lang="en-US" sz="3200" dirty="0">
              <a:latin typeface="+mj-lt"/>
            </a:endParaRPr>
          </a:p>
        </p:txBody>
      </p:sp>
      <p:pic>
        <p:nvPicPr>
          <p:cNvPr id="17" name="Picture 16"/>
          <p:cNvPicPr>
            <a:picLocks noChangeAspect="1"/>
          </p:cNvPicPr>
          <p:nvPr/>
        </p:nvPicPr>
        <p:blipFill>
          <a:blip r:embed="rId1"/>
          <a:stretch>
            <a:fillRect/>
          </a:stretch>
        </p:blipFill>
        <p:spPr>
          <a:xfrm>
            <a:off x="1761565" y="507994"/>
            <a:ext cx="7974106" cy="3889194"/>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121129" y="5274840"/>
            <a:ext cx="7093609" cy="584775"/>
          </a:xfrm>
          <a:prstGeom prst="rect">
            <a:avLst/>
          </a:prstGeom>
        </p:spPr>
        <p:txBody>
          <a:bodyPr wrap="none">
            <a:spAutoFit/>
          </a:bodyPr>
          <a:lstStyle/>
          <a:p>
            <a:r>
              <a:rPr lang="en-US" sz="3200" dirty="0" err="1">
                <a:latin typeface="Times New Roman" panose="02020603050405020304" pitchFamily="18" charset="0"/>
                <a:cs typeface="Times New Roman" panose="02020603050405020304" pitchFamily="18" charset="0"/>
              </a:rPr>
              <a:t>Dúi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lụt</a:t>
            </a:r>
            <a:endParaRPr lang="en-US" sz="3200" dirty="0">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1"/>
          <a:stretch>
            <a:fillRect/>
          </a:stretch>
        </p:blipFill>
        <p:spPr>
          <a:xfrm>
            <a:off x="1936376" y="564117"/>
            <a:ext cx="8485095" cy="4223036"/>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524435" y="4870135"/>
            <a:ext cx="11376212" cy="1569660"/>
          </a:xfrm>
          <a:prstGeom prst="rect">
            <a:avLst/>
          </a:prstGeom>
        </p:spPr>
        <p:txBody>
          <a:bodyPr wrap="square">
            <a:spAutoFit/>
          </a:bodyPr>
          <a:lstStyle/>
          <a:p>
            <a:r>
              <a:rPr lang="vi-VN" sz="3200" dirty="0">
                <a:latin typeface="+mj-lt"/>
              </a:rPr>
              <a:t>Từ trong quả bầu, những con người bé nhỏ bước ra. Người Khơ Mú ra trước. Tiếp đến, người Thái, người Mường, người Dao, người Hmông, người Ê-đê, người Ba-na, người Kinh,... lần lượt ra theo.</a:t>
            </a:r>
            <a:endParaRPr lang="en-US" sz="3200" dirty="0">
              <a:latin typeface="+mj-lt"/>
            </a:endParaRPr>
          </a:p>
        </p:txBody>
      </p:sp>
      <p:pic>
        <p:nvPicPr>
          <p:cNvPr id="17" name="Picture 16"/>
          <p:cNvPicPr>
            <a:picLocks noChangeAspect="1"/>
          </p:cNvPicPr>
          <p:nvPr/>
        </p:nvPicPr>
        <p:blipFill>
          <a:blip r:embed="rId1"/>
          <a:stretch>
            <a:fillRect/>
          </a:stretch>
        </p:blipFill>
        <p:spPr>
          <a:xfrm>
            <a:off x="1721224" y="188259"/>
            <a:ext cx="8727141" cy="4571999"/>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1"/>
          <a:stretch>
            <a:fillRect/>
          </a:stretch>
        </p:blipFill>
        <p:spPr>
          <a:xfrm>
            <a:off x="1573306" y="542259"/>
            <a:ext cx="9278471" cy="4621412"/>
          </a:xfrm>
          <a:prstGeom prst="rect">
            <a:avLst/>
          </a:prstGeom>
        </p:spPr>
      </p:pic>
      <p:sp>
        <p:nvSpPr>
          <p:cNvPr id="16" name="Rectangle 15"/>
          <p:cNvSpPr/>
          <p:nvPr/>
        </p:nvSpPr>
        <p:spPr>
          <a:xfrm>
            <a:off x="1384927" y="5597569"/>
            <a:ext cx="9164688" cy="584775"/>
          </a:xfrm>
          <a:prstGeom prst="rect">
            <a:avLst/>
          </a:prstGeom>
        </p:spPr>
        <p:txBody>
          <a:bodyPr wrap="none">
            <a:spAutoFit/>
          </a:bodyPr>
          <a:lstStyle/>
          <a:p>
            <a:r>
              <a:rPr lang="vi-VN" sz="3200" dirty="0">
                <a:latin typeface="+mj-lt"/>
              </a:rPr>
              <a:t>Người vợ sinh ra quả bầu. Họ để quả bầu trên gác bếp.</a:t>
            </a:r>
            <a:endParaRPr lang="en-US" sz="3200" dirty="0">
              <a:latin typeface="+mj-lt"/>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1"/>
          <a:srcRect r="50113" b="49258"/>
          <a:stretch>
            <a:fillRect/>
          </a:stretch>
        </p:blipFill>
        <p:spPr>
          <a:xfrm>
            <a:off x="1143584" y="1047139"/>
            <a:ext cx="4716889" cy="2880014"/>
          </a:xfrm>
          <a:prstGeom prst="rect">
            <a:avLst/>
          </a:prstGeom>
        </p:spPr>
      </p:pic>
      <p:pic>
        <p:nvPicPr>
          <p:cNvPr id="16" name="Picture 15"/>
          <p:cNvPicPr>
            <a:picLocks noChangeAspect="1"/>
          </p:cNvPicPr>
          <p:nvPr/>
        </p:nvPicPr>
        <p:blipFill rotWithShape="1">
          <a:blip r:embed="rId1"/>
          <a:srcRect l="52949" r="1066" b="50773"/>
          <a:stretch>
            <a:fillRect/>
          </a:stretch>
        </p:blipFill>
        <p:spPr>
          <a:xfrm>
            <a:off x="6462420" y="1090129"/>
            <a:ext cx="4197929" cy="2794034"/>
          </a:xfrm>
          <a:prstGeom prst="rect">
            <a:avLst/>
          </a:prstGeom>
        </p:spPr>
      </p:pic>
      <p:pic>
        <p:nvPicPr>
          <p:cNvPr id="17" name="Picture 16"/>
          <p:cNvPicPr>
            <a:picLocks noChangeAspect="1"/>
          </p:cNvPicPr>
          <p:nvPr/>
        </p:nvPicPr>
        <p:blipFill rotWithShape="1">
          <a:blip r:embed="rId1"/>
          <a:srcRect l="2119" t="50448" r="49772"/>
          <a:stretch>
            <a:fillRect/>
          </a:stretch>
        </p:blipFill>
        <p:spPr>
          <a:xfrm>
            <a:off x="1143584" y="3884163"/>
            <a:ext cx="4391891" cy="2812473"/>
          </a:xfrm>
          <a:prstGeom prst="rect">
            <a:avLst/>
          </a:prstGeom>
        </p:spPr>
      </p:pic>
      <p:pic>
        <p:nvPicPr>
          <p:cNvPr id="18" name="Picture 17"/>
          <p:cNvPicPr>
            <a:picLocks noChangeAspect="1"/>
          </p:cNvPicPr>
          <p:nvPr/>
        </p:nvPicPr>
        <p:blipFill rotWithShape="1">
          <a:blip r:embed="rId1"/>
          <a:srcRect l="54026" t="50294"/>
          <a:stretch>
            <a:fillRect/>
          </a:stretch>
        </p:blipFill>
        <p:spPr>
          <a:xfrm>
            <a:off x="6462420" y="3884163"/>
            <a:ext cx="4197023" cy="2821183"/>
          </a:xfrm>
          <a:prstGeom prst="rect">
            <a:avLst/>
          </a:prstGeom>
        </p:spPr>
      </p:pic>
      <p:sp>
        <p:nvSpPr>
          <p:cNvPr id="19" name="Title 1"/>
          <p:cNvSpPr txBox="1"/>
          <p:nvPr/>
        </p:nvSpPr>
        <p:spPr>
          <a:xfrm>
            <a:off x="433413" y="142795"/>
            <a:ext cx="11491425" cy="99412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41294A"/>
              </a:buClr>
              <a:buSzPts val="2000"/>
              <a:buFont typeface="Montserrat Medium"/>
              <a:buNone/>
              <a:defRPr sz="2665" b="1" i="0" u="none" strike="noStrike" cap="none">
                <a:solidFill>
                  <a:schemeClr val="dk1"/>
                </a:solidFill>
                <a:latin typeface="Nunito"/>
                <a:ea typeface="Nunito"/>
                <a:cs typeface="Nunito"/>
                <a:sym typeface="Nunito"/>
              </a:defRPr>
            </a:lvl1pPr>
            <a:lvl2pPr marR="0" lvl="1" algn="ctr" rtl="0">
              <a:lnSpc>
                <a:spcPct val="80000"/>
              </a:lnSpc>
              <a:spcBef>
                <a:spcPts val="0"/>
              </a:spcBef>
              <a:spcAft>
                <a:spcPts val="0"/>
              </a:spcAft>
              <a:buClr>
                <a:srgbClr val="41294A"/>
              </a:buClr>
              <a:buSzPts val="2000"/>
              <a:buFont typeface="Montserrat Medium"/>
              <a:buNone/>
              <a:defRPr sz="2665" b="0" i="0" u="none" strike="noStrike" cap="none">
                <a:solidFill>
                  <a:srgbClr val="41294A"/>
                </a:solidFill>
                <a:latin typeface="Montserrat Medium"/>
                <a:ea typeface="Montserrat Medium"/>
                <a:cs typeface="Montserrat Medium"/>
                <a:sym typeface="Montserrat Medium"/>
              </a:defRPr>
            </a:lvl2pPr>
            <a:lvl3pPr marR="0" lvl="2" algn="ctr" rtl="0">
              <a:lnSpc>
                <a:spcPct val="80000"/>
              </a:lnSpc>
              <a:spcBef>
                <a:spcPts val="0"/>
              </a:spcBef>
              <a:spcAft>
                <a:spcPts val="0"/>
              </a:spcAft>
              <a:buClr>
                <a:srgbClr val="41294A"/>
              </a:buClr>
              <a:buSzPts val="2000"/>
              <a:buFont typeface="Montserrat Medium"/>
              <a:buNone/>
              <a:defRPr sz="2665" b="0" i="0" u="none" strike="noStrike" cap="none">
                <a:solidFill>
                  <a:srgbClr val="41294A"/>
                </a:solidFill>
                <a:latin typeface="Montserrat Medium"/>
                <a:ea typeface="Montserrat Medium"/>
                <a:cs typeface="Montserrat Medium"/>
                <a:sym typeface="Montserrat Medium"/>
              </a:defRPr>
            </a:lvl3pPr>
            <a:lvl4pPr marR="0" lvl="3" algn="ctr" rtl="0">
              <a:lnSpc>
                <a:spcPct val="80000"/>
              </a:lnSpc>
              <a:spcBef>
                <a:spcPts val="0"/>
              </a:spcBef>
              <a:spcAft>
                <a:spcPts val="0"/>
              </a:spcAft>
              <a:buClr>
                <a:srgbClr val="41294A"/>
              </a:buClr>
              <a:buSzPts val="2000"/>
              <a:buFont typeface="Montserrat Medium"/>
              <a:buNone/>
              <a:defRPr sz="2665" b="0" i="0" u="none" strike="noStrike" cap="none">
                <a:solidFill>
                  <a:srgbClr val="41294A"/>
                </a:solidFill>
                <a:latin typeface="Montserrat Medium"/>
                <a:ea typeface="Montserrat Medium"/>
                <a:cs typeface="Montserrat Medium"/>
                <a:sym typeface="Montserrat Medium"/>
              </a:defRPr>
            </a:lvl4pPr>
            <a:lvl5pPr marR="0" lvl="4" algn="ctr" rtl="0">
              <a:lnSpc>
                <a:spcPct val="80000"/>
              </a:lnSpc>
              <a:spcBef>
                <a:spcPts val="0"/>
              </a:spcBef>
              <a:spcAft>
                <a:spcPts val="0"/>
              </a:spcAft>
              <a:buClr>
                <a:srgbClr val="41294A"/>
              </a:buClr>
              <a:buSzPts val="2000"/>
              <a:buFont typeface="Montserrat Medium"/>
              <a:buNone/>
              <a:defRPr sz="2665" b="0" i="0" u="none" strike="noStrike" cap="none">
                <a:solidFill>
                  <a:srgbClr val="41294A"/>
                </a:solidFill>
                <a:latin typeface="Montserrat Medium"/>
                <a:ea typeface="Montserrat Medium"/>
                <a:cs typeface="Montserrat Medium"/>
                <a:sym typeface="Montserrat Medium"/>
              </a:defRPr>
            </a:lvl5pPr>
            <a:lvl6pPr marR="0" lvl="5" algn="ctr" rtl="0">
              <a:lnSpc>
                <a:spcPct val="80000"/>
              </a:lnSpc>
              <a:spcBef>
                <a:spcPts val="0"/>
              </a:spcBef>
              <a:spcAft>
                <a:spcPts val="0"/>
              </a:spcAft>
              <a:buClr>
                <a:srgbClr val="41294A"/>
              </a:buClr>
              <a:buSzPts val="2000"/>
              <a:buFont typeface="Montserrat Medium"/>
              <a:buNone/>
              <a:defRPr sz="2665" b="0" i="0" u="none" strike="noStrike" cap="none">
                <a:solidFill>
                  <a:srgbClr val="41294A"/>
                </a:solidFill>
                <a:latin typeface="Montserrat Medium"/>
                <a:ea typeface="Montserrat Medium"/>
                <a:cs typeface="Montserrat Medium"/>
                <a:sym typeface="Montserrat Medium"/>
              </a:defRPr>
            </a:lvl6pPr>
            <a:lvl7pPr marR="0" lvl="6" algn="ctr" rtl="0">
              <a:lnSpc>
                <a:spcPct val="80000"/>
              </a:lnSpc>
              <a:spcBef>
                <a:spcPts val="0"/>
              </a:spcBef>
              <a:spcAft>
                <a:spcPts val="0"/>
              </a:spcAft>
              <a:buClr>
                <a:srgbClr val="41294A"/>
              </a:buClr>
              <a:buSzPts val="2000"/>
              <a:buFont typeface="Montserrat Medium"/>
              <a:buNone/>
              <a:defRPr sz="2665" b="0" i="0" u="none" strike="noStrike" cap="none">
                <a:solidFill>
                  <a:srgbClr val="41294A"/>
                </a:solidFill>
                <a:latin typeface="Montserrat Medium"/>
                <a:ea typeface="Montserrat Medium"/>
                <a:cs typeface="Montserrat Medium"/>
                <a:sym typeface="Montserrat Medium"/>
              </a:defRPr>
            </a:lvl7pPr>
            <a:lvl8pPr marR="0" lvl="7" algn="ctr" rtl="0">
              <a:lnSpc>
                <a:spcPct val="80000"/>
              </a:lnSpc>
              <a:spcBef>
                <a:spcPts val="0"/>
              </a:spcBef>
              <a:spcAft>
                <a:spcPts val="0"/>
              </a:spcAft>
              <a:buClr>
                <a:srgbClr val="41294A"/>
              </a:buClr>
              <a:buSzPts val="2000"/>
              <a:buFont typeface="Montserrat Medium"/>
              <a:buNone/>
              <a:defRPr sz="2665" b="0" i="0" u="none" strike="noStrike" cap="none">
                <a:solidFill>
                  <a:srgbClr val="41294A"/>
                </a:solidFill>
                <a:latin typeface="Montserrat Medium"/>
                <a:ea typeface="Montserrat Medium"/>
                <a:cs typeface="Montserrat Medium"/>
                <a:sym typeface="Montserrat Medium"/>
              </a:defRPr>
            </a:lvl8pPr>
            <a:lvl9pPr marR="0" lvl="8" algn="ctr" rtl="0">
              <a:lnSpc>
                <a:spcPct val="80000"/>
              </a:lnSpc>
              <a:spcBef>
                <a:spcPts val="0"/>
              </a:spcBef>
              <a:spcAft>
                <a:spcPts val="0"/>
              </a:spcAft>
              <a:buClr>
                <a:srgbClr val="41294A"/>
              </a:buClr>
              <a:buSzPts val="2000"/>
              <a:buFont typeface="Montserrat Medium"/>
              <a:buNone/>
              <a:defRPr sz="2665" b="0" i="0" u="none" strike="noStrike" cap="none">
                <a:solidFill>
                  <a:srgbClr val="41294A"/>
                </a:solidFill>
                <a:latin typeface="Montserrat Medium"/>
                <a:ea typeface="Montserrat Medium"/>
                <a:cs typeface="Montserrat Medium"/>
                <a:sym typeface="Montserrat Medium"/>
              </a:defRPr>
            </a:lvl9pPr>
          </a:lstStyle>
          <a:p>
            <a:pPr algn="l"/>
            <a:r>
              <a:rPr lang="vi-VN" sz="2800" kern="0" dirty="0">
                <a:solidFill>
                  <a:srgbClr val="00CC00"/>
                </a:solidFill>
                <a:latin typeface="+mj-lt"/>
              </a:rPr>
              <a:t> </a:t>
            </a:r>
            <a:r>
              <a:rPr lang="vi-VN" sz="2800" kern="0" dirty="0">
                <a:solidFill>
                  <a:schemeClr val="tx1"/>
                </a:solidFill>
                <a:latin typeface="+mj-lt"/>
              </a:rPr>
              <a:t>2. </a:t>
            </a:r>
            <a:r>
              <a:rPr lang="vi-VN" sz="2800" kern="0" dirty="0">
                <a:solidFill>
                  <a:srgbClr val="000000"/>
                </a:solidFill>
                <a:latin typeface="+mj-lt"/>
              </a:rPr>
              <a:t>Sắp xếp các tranh sau theo trình tự của câu chuyện.</a:t>
            </a:r>
            <a:endParaRPr lang="en-US" sz="2800" kern="0" dirty="0">
              <a:solidFill>
                <a:srgbClr val="000000"/>
              </a:solidFill>
              <a:latin typeface="+mj-lt"/>
            </a:endParaRPr>
          </a:p>
        </p:txBody>
      </p:sp>
      <p:sp>
        <p:nvSpPr>
          <p:cNvPr id="21" name="Rectangle 20"/>
          <p:cNvSpPr/>
          <p:nvPr/>
        </p:nvSpPr>
        <p:spPr>
          <a:xfrm>
            <a:off x="3502028" y="531899"/>
            <a:ext cx="5082988" cy="5404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Chuyện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quả</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bầu</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3" presetClass="path" presetSubtype="0" accel="50000" decel="50000" fill="hold" nodeType="clickEffect">
                                  <p:stCondLst>
                                    <p:cond delay="0"/>
                                  </p:stCondLst>
                                  <p:childTnLst>
                                    <p:animMotion origin="layout" path="M 4.16667E-7 -1.48148E-6 L 0.41693 0.00209 " pathEditMode="relative" rAng="0" ptsTypes="AA">
                                      <p:cBhvr>
                                        <p:cTn id="13" dur="2000" fill="hold"/>
                                        <p:tgtEl>
                                          <p:spTgt spid="15"/>
                                        </p:tgtEl>
                                        <p:attrNameLst>
                                          <p:attrName>ppt_x</p:attrName>
                                          <p:attrName>ppt_y</p:attrName>
                                        </p:attrNameLst>
                                      </p:cBhvr>
                                      <p:rCtr x="21810" y="185"/>
                                    </p:animMotion>
                                  </p:childTnLst>
                                </p:cTn>
                              </p:par>
                            </p:childTnLst>
                          </p:cTn>
                        </p:par>
                      </p:childTnLst>
                    </p:cTn>
                  </p:par>
                  <p:par>
                    <p:cTn id="14" fill="hold">
                      <p:stCondLst>
                        <p:cond delay="indefinite"/>
                      </p:stCondLst>
                      <p:childTnLst>
                        <p:par>
                          <p:cTn id="15" fill="hold">
                            <p:stCondLst>
                              <p:cond delay="0"/>
                            </p:stCondLst>
                            <p:childTnLst>
                              <p:par>
                                <p:cTn id="16" presetID="35" presetClass="path" presetSubtype="0" accel="50000" decel="50000" fill="hold" nodeType="clickEffect">
                                  <p:stCondLst>
                                    <p:cond delay="0"/>
                                  </p:stCondLst>
                                  <p:childTnLst>
                                    <p:animMotion origin="layout" path="M 0.00196 0.00208 L -0.41497 -1.48148E-6 " pathEditMode="relative" rAng="0" ptsTypes="AA">
                                      <p:cBhvr>
                                        <p:cTn id="17" dur="2000" fill="hold"/>
                                        <p:tgtEl>
                                          <p:spTgt spid="16"/>
                                        </p:tgtEl>
                                        <p:attrNameLst>
                                          <p:attrName>ppt_x</p:attrName>
                                          <p:attrName>ppt_y</p:attrName>
                                        </p:attrNameLst>
                                      </p:cBhvr>
                                      <p:rCtr x="-20846" y="-116"/>
                                    </p:animMotion>
                                  </p:childTnLst>
                                </p:cTn>
                              </p:par>
                            </p:childTnLst>
                          </p:cTn>
                        </p:par>
                      </p:childTnLst>
                    </p:cTn>
                  </p:par>
                  <p:par>
                    <p:cTn id="18" fill="hold">
                      <p:stCondLst>
                        <p:cond delay="indefinite"/>
                      </p:stCondLst>
                      <p:childTnLst>
                        <p:par>
                          <p:cTn id="19" fill="hold">
                            <p:stCondLst>
                              <p:cond delay="0"/>
                            </p:stCondLst>
                            <p:childTnLst>
                              <p:par>
                                <p:cTn id="20" presetID="63" presetClass="path" presetSubtype="0" accel="50000" decel="50000" fill="hold" nodeType="clickEffect">
                                  <p:stCondLst>
                                    <p:cond delay="0"/>
                                  </p:stCondLst>
                                  <p:childTnLst>
                                    <p:animMotion origin="layout" path="M 1.875E-6 3.7037E-6 L 0.44193 -0.00463 " pathEditMode="relative" rAng="0" ptsTypes="AA">
                                      <p:cBhvr>
                                        <p:cTn id="21" dur="2000" fill="hold"/>
                                        <p:tgtEl>
                                          <p:spTgt spid="17"/>
                                        </p:tgtEl>
                                        <p:attrNameLst>
                                          <p:attrName>ppt_x</p:attrName>
                                          <p:attrName>ppt_y</p:attrName>
                                        </p:attrNameLst>
                                      </p:cBhvr>
                                      <p:rCtr x="22096" y="-231"/>
                                    </p:animMotion>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54167E-6 -7.40741E-7 L -0.42838 -0.0007 " pathEditMode="relative" rAng="0" ptsTypes="AA">
                                      <p:cBhvr>
                                        <p:cTn id="25" dur="2000" fill="hold"/>
                                        <p:tgtEl>
                                          <p:spTgt spid="18"/>
                                        </p:tgtEl>
                                        <p:attrNameLst>
                                          <p:attrName>ppt_x</p:attrName>
                                          <p:attrName>ppt_y</p:attrName>
                                        </p:attrNameLst>
                                      </p:cBhvr>
                                      <p:rCtr x="-21497"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p:nvPr/>
        </p:nvSpPr>
        <p:spPr>
          <a:xfrm>
            <a:off x="407842" y="234820"/>
            <a:ext cx="9312697" cy="566691"/>
          </a:xfrm>
          <a:prstGeom prst="rect">
            <a:avLst/>
          </a:prstGeom>
          <a:noFill/>
          <a:ln>
            <a:noFill/>
          </a:ln>
        </p:spPr>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41294A"/>
              </a:buClr>
              <a:buSzPts val="2000"/>
              <a:buFont typeface="Montserrat Medium"/>
              <a:buNone/>
              <a:defRPr sz="2665" b="1" i="0" u="none" strike="noStrike" cap="none">
                <a:solidFill>
                  <a:schemeClr val="dk1"/>
                </a:solidFill>
                <a:latin typeface="Nunito"/>
                <a:ea typeface="Nunito"/>
                <a:cs typeface="Nunito"/>
                <a:sym typeface="Nunito"/>
              </a:defRPr>
            </a:lvl1pPr>
            <a:lvl2pPr marR="0" lvl="1" algn="ctr" rtl="0">
              <a:lnSpc>
                <a:spcPct val="80000"/>
              </a:lnSpc>
              <a:spcBef>
                <a:spcPts val="0"/>
              </a:spcBef>
              <a:spcAft>
                <a:spcPts val="0"/>
              </a:spcAft>
              <a:buClr>
                <a:srgbClr val="41294A"/>
              </a:buClr>
              <a:buSzPts val="2000"/>
              <a:buFont typeface="Montserrat Medium"/>
              <a:buNone/>
              <a:defRPr sz="2665" b="0" i="0" u="none" strike="noStrike" cap="none">
                <a:solidFill>
                  <a:srgbClr val="41294A"/>
                </a:solidFill>
                <a:latin typeface="Montserrat Medium"/>
                <a:ea typeface="Montserrat Medium"/>
                <a:cs typeface="Montserrat Medium"/>
                <a:sym typeface="Montserrat Medium"/>
              </a:defRPr>
            </a:lvl2pPr>
            <a:lvl3pPr marR="0" lvl="2" algn="ctr" rtl="0">
              <a:lnSpc>
                <a:spcPct val="80000"/>
              </a:lnSpc>
              <a:spcBef>
                <a:spcPts val="0"/>
              </a:spcBef>
              <a:spcAft>
                <a:spcPts val="0"/>
              </a:spcAft>
              <a:buClr>
                <a:srgbClr val="41294A"/>
              </a:buClr>
              <a:buSzPts val="2000"/>
              <a:buFont typeface="Montserrat Medium"/>
              <a:buNone/>
              <a:defRPr sz="2665" b="0" i="0" u="none" strike="noStrike" cap="none">
                <a:solidFill>
                  <a:srgbClr val="41294A"/>
                </a:solidFill>
                <a:latin typeface="Montserrat Medium"/>
                <a:ea typeface="Montserrat Medium"/>
                <a:cs typeface="Montserrat Medium"/>
                <a:sym typeface="Montserrat Medium"/>
              </a:defRPr>
            </a:lvl3pPr>
            <a:lvl4pPr marR="0" lvl="3" algn="ctr" rtl="0">
              <a:lnSpc>
                <a:spcPct val="80000"/>
              </a:lnSpc>
              <a:spcBef>
                <a:spcPts val="0"/>
              </a:spcBef>
              <a:spcAft>
                <a:spcPts val="0"/>
              </a:spcAft>
              <a:buClr>
                <a:srgbClr val="41294A"/>
              </a:buClr>
              <a:buSzPts val="2000"/>
              <a:buFont typeface="Montserrat Medium"/>
              <a:buNone/>
              <a:defRPr sz="2665" b="0" i="0" u="none" strike="noStrike" cap="none">
                <a:solidFill>
                  <a:srgbClr val="41294A"/>
                </a:solidFill>
                <a:latin typeface="Montserrat Medium"/>
                <a:ea typeface="Montserrat Medium"/>
                <a:cs typeface="Montserrat Medium"/>
                <a:sym typeface="Montserrat Medium"/>
              </a:defRPr>
            </a:lvl4pPr>
            <a:lvl5pPr marR="0" lvl="4" algn="ctr" rtl="0">
              <a:lnSpc>
                <a:spcPct val="80000"/>
              </a:lnSpc>
              <a:spcBef>
                <a:spcPts val="0"/>
              </a:spcBef>
              <a:spcAft>
                <a:spcPts val="0"/>
              </a:spcAft>
              <a:buClr>
                <a:srgbClr val="41294A"/>
              </a:buClr>
              <a:buSzPts val="2000"/>
              <a:buFont typeface="Montserrat Medium"/>
              <a:buNone/>
              <a:defRPr sz="2665" b="0" i="0" u="none" strike="noStrike" cap="none">
                <a:solidFill>
                  <a:srgbClr val="41294A"/>
                </a:solidFill>
                <a:latin typeface="Montserrat Medium"/>
                <a:ea typeface="Montserrat Medium"/>
                <a:cs typeface="Montserrat Medium"/>
                <a:sym typeface="Montserrat Medium"/>
              </a:defRPr>
            </a:lvl5pPr>
            <a:lvl6pPr marR="0" lvl="5" algn="ctr" rtl="0">
              <a:lnSpc>
                <a:spcPct val="80000"/>
              </a:lnSpc>
              <a:spcBef>
                <a:spcPts val="0"/>
              </a:spcBef>
              <a:spcAft>
                <a:spcPts val="0"/>
              </a:spcAft>
              <a:buClr>
                <a:srgbClr val="41294A"/>
              </a:buClr>
              <a:buSzPts val="2000"/>
              <a:buFont typeface="Montserrat Medium"/>
              <a:buNone/>
              <a:defRPr sz="2665" b="0" i="0" u="none" strike="noStrike" cap="none">
                <a:solidFill>
                  <a:srgbClr val="41294A"/>
                </a:solidFill>
                <a:latin typeface="Montserrat Medium"/>
                <a:ea typeface="Montserrat Medium"/>
                <a:cs typeface="Montserrat Medium"/>
                <a:sym typeface="Montserrat Medium"/>
              </a:defRPr>
            </a:lvl6pPr>
            <a:lvl7pPr marR="0" lvl="6" algn="ctr" rtl="0">
              <a:lnSpc>
                <a:spcPct val="80000"/>
              </a:lnSpc>
              <a:spcBef>
                <a:spcPts val="0"/>
              </a:spcBef>
              <a:spcAft>
                <a:spcPts val="0"/>
              </a:spcAft>
              <a:buClr>
                <a:srgbClr val="41294A"/>
              </a:buClr>
              <a:buSzPts val="2000"/>
              <a:buFont typeface="Montserrat Medium"/>
              <a:buNone/>
              <a:defRPr sz="2665" b="0" i="0" u="none" strike="noStrike" cap="none">
                <a:solidFill>
                  <a:srgbClr val="41294A"/>
                </a:solidFill>
                <a:latin typeface="Montserrat Medium"/>
                <a:ea typeface="Montserrat Medium"/>
                <a:cs typeface="Montserrat Medium"/>
                <a:sym typeface="Montserrat Medium"/>
              </a:defRPr>
            </a:lvl7pPr>
            <a:lvl8pPr marR="0" lvl="7" algn="ctr" rtl="0">
              <a:lnSpc>
                <a:spcPct val="80000"/>
              </a:lnSpc>
              <a:spcBef>
                <a:spcPts val="0"/>
              </a:spcBef>
              <a:spcAft>
                <a:spcPts val="0"/>
              </a:spcAft>
              <a:buClr>
                <a:srgbClr val="41294A"/>
              </a:buClr>
              <a:buSzPts val="2000"/>
              <a:buFont typeface="Montserrat Medium"/>
              <a:buNone/>
              <a:defRPr sz="2665" b="0" i="0" u="none" strike="noStrike" cap="none">
                <a:solidFill>
                  <a:srgbClr val="41294A"/>
                </a:solidFill>
                <a:latin typeface="Montserrat Medium"/>
                <a:ea typeface="Montserrat Medium"/>
                <a:cs typeface="Montserrat Medium"/>
                <a:sym typeface="Montserrat Medium"/>
              </a:defRPr>
            </a:lvl8pPr>
            <a:lvl9pPr marR="0" lvl="8" algn="ctr" rtl="0">
              <a:lnSpc>
                <a:spcPct val="80000"/>
              </a:lnSpc>
              <a:spcBef>
                <a:spcPts val="0"/>
              </a:spcBef>
              <a:spcAft>
                <a:spcPts val="0"/>
              </a:spcAft>
              <a:buClr>
                <a:srgbClr val="41294A"/>
              </a:buClr>
              <a:buSzPts val="2000"/>
              <a:buFont typeface="Montserrat Medium"/>
              <a:buNone/>
              <a:defRPr sz="2665" b="0" i="0" u="none" strike="noStrike" cap="none">
                <a:solidFill>
                  <a:srgbClr val="41294A"/>
                </a:solidFill>
                <a:latin typeface="Montserrat Medium"/>
                <a:ea typeface="Montserrat Medium"/>
                <a:cs typeface="Montserrat Medium"/>
                <a:sym typeface="Montserrat Medium"/>
              </a:defRPr>
            </a:lvl9pPr>
          </a:lstStyle>
          <a:p>
            <a:pPr algn="l"/>
            <a:r>
              <a:rPr lang="en-US" sz="3200" kern="0" dirty="0">
                <a:solidFill>
                  <a:schemeClr val="tx1"/>
                </a:solidFill>
                <a:latin typeface="Times New Roman" panose="02020603050405020304" pitchFamily="18" charset="0"/>
                <a:cs typeface="Times New Roman" panose="02020603050405020304" pitchFamily="18" charset="0"/>
              </a:rPr>
              <a:t>3.</a:t>
            </a:r>
            <a:r>
              <a:rPr lang="en-US" sz="3200" kern="0" dirty="0">
                <a:solidFill>
                  <a:srgbClr val="000000"/>
                </a:solidFill>
                <a:latin typeface="Times New Roman" panose="02020603050405020304" pitchFamily="18" charset="0"/>
                <a:cs typeface="Times New Roman" panose="02020603050405020304" pitchFamily="18" charset="0"/>
              </a:rPr>
              <a:t>Kể</a:t>
            </a:r>
            <a:r>
              <a:rPr lang="en-US" sz="3200" kern="0" dirty="0">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lại</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từng</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đoạn</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câu</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chuyện</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theo</a:t>
            </a:r>
            <a:r>
              <a:rPr lang="en-US" sz="3200" kern="0" dirty="0">
                <a:solidFill>
                  <a:srgbClr val="000000"/>
                </a:solidFill>
                <a:latin typeface="Times New Roman" panose="02020603050405020304" pitchFamily="18" charset="0"/>
                <a:cs typeface="Times New Roman" panose="02020603050405020304" pitchFamily="18" charset="0"/>
              </a:rPr>
              <a:t> </a:t>
            </a:r>
            <a:r>
              <a:rPr lang="en-US" sz="3200" kern="0" dirty="0" err="1">
                <a:solidFill>
                  <a:srgbClr val="000000"/>
                </a:solidFill>
                <a:latin typeface="Times New Roman" panose="02020603050405020304" pitchFamily="18" charset="0"/>
                <a:cs typeface="Times New Roman" panose="02020603050405020304" pitchFamily="18" charset="0"/>
              </a:rPr>
              <a:t>tranh</a:t>
            </a:r>
            <a:r>
              <a:rPr lang="en-US" sz="2000" kern="0" dirty="0">
                <a:latin typeface="Times New Roman" panose="02020603050405020304" pitchFamily="18" charset="0"/>
                <a:cs typeface="Times New Roman" panose="02020603050405020304" pitchFamily="18" charset="0"/>
              </a:rPr>
              <a:t>.</a:t>
            </a:r>
            <a:endParaRPr lang="en-US" sz="2000" kern="0" dirty="0">
              <a:latin typeface="Times New Roman" panose="02020603050405020304" pitchFamily="18" charset="0"/>
              <a:cs typeface="Times New Roman" panose="02020603050405020304" pitchFamily="18" charset="0"/>
            </a:endParaRPr>
          </a:p>
        </p:txBody>
      </p:sp>
      <p:pic>
        <p:nvPicPr>
          <p:cNvPr id="17"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02319" y="1651996"/>
            <a:ext cx="5193363" cy="2277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4343" y="1604032"/>
            <a:ext cx="5327398" cy="2101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202" y="4132678"/>
            <a:ext cx="5076480" cy="2415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7270" y="3929888"/>
            <a:ext cx="5384095" cy="2618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a:stretch>
            <a:fillRect/>
          </a:stretch>
        </p:blipFill>
        <p:spPr>
          <a:xfrm>
            <a:off x="3308867" y="651387"/>
            <a:ext cx="5084505" cy="74987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21" presetClass="entr" presetSubtype="1"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2000"/>
                                        <p:tgtEl>
                                          <p:spTgt spid="17"/>
                                        </p:tgtEl>
                                      </p:cBhvr>
                                    </p:animEffect>
                                  </p:childTnLst>
                                </p:cTn>
                              </p:par>
                              <p:par>
                                <p:cTn id="13" presetID="21" presetClass="entr" presetSubtype="1"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heel(1)">
                                      <p:cBhvr>
                                        <p:cTn id="15" dur="2000"/>
                                        <p:tgtEl>
                                          <p:spTgt spid="18"/>
                                        </p:tgtEl>
                                      </p:cBhvr>
                                    </p:animEffect>
                                  </p:childTnLst>
                                </p:cTn>
                              </p:par>
                              <p:par>
                                <p:cTn id="16" presetID="21" presetClass="entr" presetSubtype="1"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heel(1)">
                                      <p:cBhvr>
                                        <p:cTn id="18" dur="2000"/>
                                        <p:tgtEl>
                                          <p:spTgt spid="19"/>
                                        </p:tgtEl>
                                      </p:cBhvr>
                                    </p:animEffect>
                                  </p:childTnLst>
                                </p:cTn>
                              </p:par>
                              <p:par>
                                <p:cTn id="19" presetID="21" presetClass="entr" presetSubtype="1"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heel(1)">
                                      <p:cBhvr>
                                        <p:cTn id="21"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3117049" y="1153447"/>
            <a:ext cx="5139446" cy="830997"/>
          </a:xfrm>
          <a:prstGeom prst="rect">
            <a:avLst/>
          </a:prstGeom>
          <a:noFill/>
        </p:spPr>
        <p:txBody>
          <a:bodyPr wrap="square" rtlCol="0">
            <a:spAutoFit/>
          </a:bodyPr>
          <a:lstStyle/>
          <a:p>
            <a:pPr algn="ctr"/>
            <a:r>
              <a:rPr lang="vi-VN" sz="4800" b="1" dirty="0">
                <a:solidFill>
                  <a:srgbClr val="FF0000"/>
                </a:solidFill>
                <a:latin typeface="+mj-lt"/>
              </a:rPr>
              <a:t>Viết : Ôn chữ hoa  </a:t>
            </a:r>
            <a:endParaRPr lang="en-US" sz="4800" b="1" dirty="0">
              <a:solidFill>
                <a:srgbClr val="FF0000"/>
              </a:solidFill>
              <a:latin typeface="+mj-lt"/>
            </a:endParaRPr>
          </a:p>
        </p:txBody>
      </p:sp>
      <p:pic>
        <p:nvPicPr>
          <p:cNvPr id="17" name="Picture 16"/>
          <p:cNvPicPr>
            <a:picLocks noChangeAspect="1"/>
          </p:cNvPicPr>
          <p:nvPr/>
        </p:nvPicPr>
        <p:blipFill rotWithShape="1">
          <a:blip r:embed="rId1">
            <a:extLst>
              <a:ext uri="{28A0092B-C50C-407E-A947-70E740481C1C}">
                <a14:useLocalDpi xmlns:a14="http://schemas.microsoft.com/office/drawing/2010/main" val="0"/>
              </a:ext>
            </a:extLst>
          </a:blip>
          <a:srcRect r="25339"/>
          <a:stretch>
            <a:fillRect/>
          </a:stretch>
        </p:blipFill>
        <p:spPr>
          <a:xfrm>
            <a:off x="3890005" y="2126006"/>
            <a:ext cx="3886908" cy="83368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ownloads\Mẫu chữ\mau-chu-2.5-o-ly-p1\mau chu 2.5 o ly p1\Chữ hoa\1.jpg"/>
          <p:cNvPicPr>
            <a:picLocks noChangeAspect="1" noChangeArrowheads="1"/>
          </p:cNvPicPr>
          <p:nvPr/>
        </p:nvPicPr>
        <p:blipFill rotWithShape="1">
          <a:blip r:embed="rId1" cstate="print"/>
          <a:srcRect l="10686" t="22449" r="11520" b="22590"/>
          <a:stretch>
            <a:fillRect/>
          </a:stretch>
        </p:blipFill>
        <p:spPr bwMode="auto">
          <a:xfrm>
            <a:off x="537884" y="818672"/>
            <a:ext cx="3240740" cy="2971800"/>
          </a:xfrm>
          <a:prstGeom prst="rect">
            <a:avLst/>
          </a:prstGeom>
          <a:noFill/>
        </p:spPr>
      </p:pic>
      <p:pic>
        <p:nvPicPr>
          <p:cNvPr id="4" name="Picture 2" descr="C:\Users\admin\Downloads\Mẫu chữ\mau-chu-2.5-o-ly-p1\mau chu 2.5 o ly p1\Chữ hoa\13.jpg"/>
          <p:cNvPicPr>
            <a:picLocks noChangeAspect="1" noChangeArrowheads="1"/>
          </p:cNvPicPr>
          <p:nvPr/>
        </p:nvPicPr>
        <p:blipFill rotWithShape="1">
          <a:blip r:embed="rId2" cstate="print"/>
          <a:srcRect l="11291" t="22910" r="11291" b="22213"/>
          <a:stretch>
            <a:fillRect/>
          </a:stretch>
        </p:blipFill>
        <p:spPr bwMode="auto">
          <a:xfrm>
            <a:off x="4403478" y="849450"/>
            <a:ext cx="3234452" cy="2971800"/>
          </a:xfrm>
          <a:prstGeom prst="rect">
            <a:avLst/>
          </a:prstGeom>
          <a:noFill/>
        </p:spPr>
      </p:pic>
      <p:pic>
        <p:nvPicPr>
          <p:cNvPr id="5" name="Picture 2" descr="C:\Users\admin\Downloads\Mẫu chữ\mau-chu-2.5-o-ly-p1\mau-chu-2.5-o-ly-p3\mau chu 2.5 o ly p3\mau chu cao 2.5 o ly (44).jpg"/>
          <p:cNvPicPr>
            <a:picLocks noChangeAspect="1" noChangeArrowheads="1"/>
          </p:cNvPicPr>
          <p:nvPr/>
        </p:nvPicPr>
        <p:blipFill rotWithShape="1">
          <a:blip r:embed="rId3" cstate="print"/>
          <a:srcRect l="11966" t="23622" r="11966" b="23638"/>
          <a:stretch>
            <a:fillRect/>
          </a:stretch>
        </p:blipFill>
        <p:spPr bwMode="auto">
          <a:xfrm>
            <a:off x="8262784" y="834061"/>
            <a:ext cx="3007660" cy="2971800"/>
          </a:xfrm>
          <a:prstGeom prst="rect">
            <a:avLst/>
          </a:prstGeom>
          <a:noFill/>
        </p:spPr>
      </p:pic>
      <p:sp>
        <p:nvSpPr>
          <p:cNvPr id="3" name="Rectangle 2"/>
          <p:cNvSpPr/>
          <p:nvPr/>
        </p:nvSpPr>
        <p:spPr>
          <a:xfrm>
            <a:off x="349624" y="4114800"/>
            <a:ext cx="10920820" cy="7933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smtClean="0">
                <a:solidFill>
                  <a:schemeClr val="tx1"/>
                </a:solidFill>
                <a:latin typeface="Times New Roman" panose="02020603050405020304" pitchFamily="18" charset="0"/>
                <a:cs typeface="Times New Roman" panose="02020603050405020304" pitchFamily="18" charset="0"/>
              </a:rPr>
              <a:t>Em</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hãy</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quan</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sát</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và</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nhận</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xét</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xem</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các</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chữ</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hoa</a:t>
            </a:r>
            <a:r>
              <a:rPr lang="en-US" sz="3200" b="1" dirty="0" smtClean="0">
                <a:solidFill>
                  <a:schemeClr val="tx1"/>
                </a:solidFill>
                <a:latin typeface="Times New Roman" panose="02020603050405020304" pitchFamily="18" charset="0"/>
                <a:cs typeface="Times New Roman" panose="02020603050405020304" pitchFamily="18" charset="0"/>
              </a:rPr>
              <a:t> A, M, N </a:t>
            </a:r>
            <a:r>
              <a:rPr lang="en-US" sz="3200" b="1" dirty="0" err="1" smtClean="0">
                <a:solidFill>
                  <a:schemeClr val="tx1"/>
                </a:solidFill>
                <a:latin typeface="Times New Roman" panose="02020603050405020304" pitchFamily="18" charset="0"/>
                <a:cs typeface="Times New Roman" panose="02020603050405020304" pitchFamily="18" charset="0"/>
              </a:rPr>
              <a:t>kiểu</a:t>
            </a:r>
            <a:r>
              <a:rPr lang="en-US" sz="3200" b="1" dirty="0" smtClean="0">
                <a:solidFill>
                  <a:schemeClr val="tx1"/>
                </a:solidFill>
                <a:latin typeface="Times New Roman" panose="02020603050405020304" pitchFamily="18" charset="0"/>
                <a:cs typeface="Times New Roman" panose="02020603050405020304" pitchFamily="18" charset="0"/>
              </a:rPr>
              <a:t> 2 </a:t>
            </a:r>
            <a:r>
              <a:rPr lang="en-US" sz="3200" b="1" dirty="0" err="1" smtClean="0">
                <a:solidFill>
                  <a:schemeClr val="tx1"/>
                </a:solidFill>
                <a:latin typeface="Times New Roman" panose="02020603050405020304" pitchFamily="18" charset="0"/>
                <a:cs typeface="Times New Roman" panose="02020603050405020304" pitchFamily="18" charset="0"/>
              </a:rPr>
              <a:t>cỡ</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nhỏ</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cao</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mấy</a:t>
            </a:r>
            <a:r>
              <a:rPr lang="en-US" sz="3200" b="1" dirty="0" smtClean="0">
                <a:solidFill>
                  <a:schemeClr val="tx1"/>
                </a:solidFill>
                <a:latin typeface="Times New Roman" panose="02020603050405020304" pitchFamily="18" charset="0"/>
                <a:cs typeface="Times New Roman" panose="02020603050405020304" pitchFamily="18" charset="0"/>
              </a:rPr>
              <a:t> ô li? </a:t>
            </a:r>
            <a:r>
              <a:rPr lang="en-US" sz="3200" b="1" dirty="0" err="1">
                <a:solidFill>
                  <a:schemeClr val="tx1"/>
                </a:solidFill>
                <a:latin typeface="Times New Roman" panose="02020603050405020304" pitchFamily="18" charset="0"/>
                <a:cs typeface="Times New Roman" panose="02020603050405020304" pitchFamily="18" charset="0"/>
              </a:rPr>
              <a:t>r</a:t>
            </a:r>
            <a:r>
              <a:rPr lang="en-US" sz="3200" b="1" dirty="0" err="1" smtClean="0">
                <a:solidFill>
                  <a:schemeClr val="tx1"/>
                </a:solidFill>
                <a:latin typeface="Times New Roman" panose="02020603050405020304" pitchFamily="18" charset="0"/>
                <a:cs typeface="Times New Roman" panose="02020603050405020304" pitchFamily="18" charset="0"/>
              </a:rPr>
              <a:t>ộng</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mấy</a:t>
            </a:r>
            <a:r>
              <a:rPr lang="en-US" sz="3200" b="1" dirty="0" smtClean="0">
                <a:solidFill>
                  <a:schemeClr val="tx1"/>
                </a:solidFill>
                <a:latin typeface="Times New Roman" panose="02020603050405020304" pitchFamily="18" charset="0"/>
                <a:cs typeface="Times New Roman" panose="02020603050405020304" pitchFamily="18" charset="0"/>
              </a:rPr>
              <a:t> ô li? </a:t>
            </a:r>
            <a:r>
              <a:rPr lang="en-US" sz="3200" b="1" dirty="0" err="1" smtClean="0">
                <a:solidFill>
                  <a:schemeClr val="tx1"/>
                </a:solidFill>
                <a:latin typeface="Times New Roman" panose="02020603050405020304" pitchFamily="18" charset="0"/>
                <a:cs typeface="Times New Roman" panose="02020603050405020304" pitchFamily="18" charset="0"/>
              </a:rPr>
              <a:t>gồm</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có</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mấy</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err="1" smtClean="0">
                <a:solidFill>
                  <a:schemeClr val="tx1"/>
                </a:solidFill>
                <a:latin typeface="Times New Roman" panose="02020603050405020304" pitchFamily="18" charset="0"/>
                <a:cs typeface="Times New Roman" panose="02020603050405020304" pitchFamily="18" charset="0"/>
              </a:rPr>
              <a:t>nét</a:t>
            </a:r>
            <a:r>
              <a:rPr lang="en-US" sz="3200" b="1" dirty="0" smtClean="0">
                <a:solidFill>
                  <a:schemeClr val="tx1"/>
                </a:solidFill>
                <a:latin typeface="Times New Roman" panose="02020603050405020304" pitchFamily="18" charset="0"/>
                <a:cs typeface="Times New Roman" panose="02020603050405020304" pitchFamily="18" charset="0"/>
              </a:rPr>
              <a:t>?</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33872" y="241018"/>
            <a:ext cx="5041895" cy="523212"/>
          </a:xfrm>
          <a:prstGeom prst="rect">
            <a:avLst/>
          </a:prstGeom>
          <a:noFill/>
        </p:spPr>
        <p:txBody>
          <a:bodyPr wrap="square" lIns="91432" tIns="45716" rIns="91432" bIns="45716" rtlCol="0">
            <a:spAutoFit/>
          </a:bodyPr>
          <a:lstStyle/>
          <a:p>
            <a:pPr algn="just"/>
            <a:r>
              <a:rPr lang="en-US" sz="2800" b="1" dirty="0" smtClean="0">
                <a:latin typeface="Times New Roman" panose="02020603050405020304" pitchFamily="18" charset="0"/>
                <a:cs typeface="Times New Roman" panose="02020603050405020304" pitchFamily="18" charset="0"/>
              </a:rPr>
              <a:t>1. </a:t>
            </a:r>
            <a:r>
              <a:rPr lang="en-US" sz="2800" b="1" dirty="0" err="1" smtClean="0">
                <a:latin typeface="Times New Roman" panose="02020603050405020304" pitchFamily="18" charset="0"/>
                <a:cs typeface="Times New Roman" panose="02020603050405020304" pitchFamily="18" charset="0"/>
              </a:rPr>
              <a:t>Ôn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chữ</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hoa</a:t>
            </a:r>
            <a:endParaRPr lang="vi-VN" sz="28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7046259" y="535458"/>
            <a:ext cx="4494959" cy="4128516"/>
          </a:xfrm>
          <a:prstGeom prst="rect">
            <a:avLst/>
          </a:prstGeom>
        </p:spPr>
      </p:pic>
      <p:sp>
        <p:nvSpPr>
          <p:cNvPr id="5" name="Rectangle 4"/>
          <p:cNvSpPr/>
          <p:nvPr/>
        </p:nvSpPr>
        <p:spPr>
          <a:xfrm>
            <a:off x="370077" y="243878"/>
            <a:ext cx="6904781" cy="1477328"/>
          </a:xfrm>
          <a:prstGeom prst="rect">
            <a:avLst/>
          </a:prstGeom>
        </p:spPr>
        <p:txBody>
          <a:bodyPr wrap="square">
            <a:spAutoFit/>
          </a:bodyPr>
          <a:lstStyle/>
          <a:p>
            <a:r>
              <a:rPr lang="vi-VN" sz="3000" dirty="0" smtClean="0">
                <a:latin typeface="Times New Roman" panose="02020603050405020304" pitchFamily="18" charset="0"/>
                <a:cs typeface="Times New Roman" panose="02020603050405020304" pitchFamily="18" charset="0"/>
              </a:rPr>
              <a:t>Chữ </a:t>
            </a:r>
            <a:r>
              <a:rPr lang="en-US" sz="3000" dirty="0" err="1" smtClean="0">
                <a:latin typeface="Times New Roman" panose="02020603050405020304" pitchFamily="18" charset="0"/>
                <a:cs typeface="Times New Roman" panose="02020603050405020304" pitchFamily="18" charset="0"/>
              </a:rPr>
              <a:t>hoa</a:t>
            </a:r>
            <a:r>
              <a:rPr lang="en-US" sz="3000" dirty="0" smtClean="0">
                <a:latin typeface="Times New Roman" panose="02020603050405020304" pitchFamily="18" charset="0"/>
                <a:cs typeface="Times New Roman" panose="02020603050405020304" pitchFamily="18" charset="0"/>
              </a:rPr>
              <a:t> A </a:t>
            </a:r>
            <a:r>
              <a:rPr lang="en-US" sz="3000" dirty="0" err="1" smtClean="0">
                <a:latin typeface="Times New Roman" panose="02020603050405020304" pitchFamily="18" charset="0"/>
                <a:cs typeface="Times New Roman" panose="02020603050405020304" pitchFamily="18" charset="0"/>
              </a:rPr>
              <a:t>kiểu</a:t>
            </a:r>
            <a:r>
              <a:rPr lang="en-US" sz="3000" dirty="0" smtClean="0">
                <a:latin typeface="Times New Roman" panose="02020603050405020304" pitchFamily="18" charset="0"/>
                <a:cs typeface="Times New Roman" panose="02020603050405020304" pitchFamily="18" charset="0"/>
              </a:rPr>
              <a:t> 2 </a:t>
            </a:r>
            <a:r>
              <a:rPr lang="en-US" sz="3000" dirty="0" err="1" smtClean="0">
                <a:latin typeface="Times New Roman" panose="02020603050405020304" pitchFamily="18" charset="0"/>
                <a:cs typeface="Times New Roman" panose="02020603050405020304" pitchFamily="18" charset="0"/>
              </a:rPr>
              <a:t>cỡ</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nhỏ</a:t>
            </a:r>
            <a:r>
              <a:rPr lang="en-US" sz="3000" dirty="0" smtClean="0">
                <a:latin typeface="Times New Roman" panose="02020603050405020304" pitchFamily="18" charset="0"/>
                <a:cs typeface="Times New Roman" panose="02020603050405020304" pitchFamily="18" charset="0"/>
              </a:rPr>
              <a:t> </a:t>
            </a:r>
            <a:r>
              <a:rPr lang="vi-VN" sz="3000" dirty="0" smtClean="0">
                <a:latin typeface="Times New Roman" panose="02020603050405020304" pitchFamily="18" charset="0"/>
                <a:cs typeface="Times New Roman" panose="02020603050405020304" pitchFamily="18" charset="0"/>
              </a:rPr>
              <a:t>cao </a:t>
            </a:r>
            <a:r>
              <a:rPr lang="en-US" sz="3000" dirty="0" smtClean="0">
                <a:latin typeface="Times New Roman" panose="02020603050405020304" pitchFamily="18" charset="0"/>
                <a:cs typeface="Times New Roman" panose="02020603050405020304" pitchFamily="18" charset="0"/>
              </a:rPr>
              <a:t>2,</a:t>
            </a:r>
            <a:r>
              <a:rPr lang="vi-VN" sz="3000" dirty="0" smtClean="0">
                <a:latin typeface="Times New Roman" panose="02020603050405020304" pitchFamily="18" charset="0"/>
                <a:cs typeface="Times New Roman" panose="02020603050405020304" pitchFamily="18" charset="0"/>
              </a:rPr>
              <a:t>5</a:t>
            </a:r>
            <a:r>
              <a:rPr lang="en-US" sz="3000" dirty="0" smtClean="0">
                <a:latin typeface="Times New Roman" panose="02020603050405020304" pitchFamily="18" charset="0"/>
                <a:cs typeface="Times New Roman" panose="02020603050405020304" pitchFamily="18" charset="0"/>
              </a:rPr>
              <a:t> ô</a:t>
            </a:r>
            <a:r>
              <a:rPr lang="vi-VN" sz="3000" dirty="0" smtClean="0">
                <a:latin typeface="Times New Roman" panose="02020603050405020304" pitchFamily="18" charset="0"/>
                <a:cs typeface="Times New Roman" panose="02020603050405020304" pitchFamily="18" charset="0"/>
              </a:rPr>
              <a:t> li, rộng </a:t>
            </a:r>
            <a:r>
              <a:rPr lang="en-US" sz="3000" dirty="0" err="1" smtClean="0">
                <a:latin typeface="Times New Roman" panose="02020603050405020304" pitchFamily="18" charset="0"/>
                <a:cs typeface="Times New Roman" panose="02020603050405020304" pitchFamily="18" charset="0"/>
              </a:rPr>
              <a:t>gần</a:t>
            </a:r>
            <a:r>
              <a:rPr lang="en-US" sz="3000" dirty="0" smtClean="0">
                <a:latin typeface="Times New Roman" panose="02020603050405020304" pitchFamily="18" charset="0"/>
                <a:cs typeface="Times New Roman" panose="02020603050405020304" pitchFamily="18" charset="0"/>
              </a:rPr>
              <a:t> 3 ô</a:t>
            </a:r>
            <a:r>
              <a:rPr lang="vi-VN" sz="3000" dirty="0" smtClean="0">
                <a:latin typeface="Times New Roman" panose="02020603050405020304" pitchFamily="18" charset="0"/>
                <a:cs typeface="Times New Roman" panose="02020603050405020304" pitchFamily="18" charset="0"/>
              </a:rPr>
              <a:t> li</a:t>
            </a:r>
            <a:r>
              <a:rPr lang="en-US" sz="3000" dirty="0" smtClean="0">
                <a:latin typeface="Times New Roman" panose="02020603050405020304" pitchFamily="18" charset="0"/>
                <a:cs typeface="Times New Roman" panose="02020603050405020304" pitchFamily="18" charset="0"/>
              </a:rPr>
              <a:t>, </a:t>
            </a:r>
            <a:r>
              <a:rPr lang="vi-VN" sz="3000" dirty="0" smtClean="0">
                <a:latin typeface="Times New Roman" panose="02020603050405020304" pitchFamily="18" charset="0"/>
                <a:cs typeface="Times New Roman" panose="02020603050405020304" pitchFamily="18" charset="0"/>
              </a:rPr>
              <a:t>gồm có 2 nét là nét cong kín và nét móc ngược phải.</a:t>
            </a:r>
            <a:endParaRPr lang="en-US" sz="3000" dirty="0">
              <a:latin typeface="Times New Roman" panose="02020603050405020304" pitchFamily="18" charset="0"/>
              <a:cs typeface="Times New Roman" panose="02020603050405020304" pitchFamily="18" charset="0"/>
            </a:endParaRPr>
          </a:p>
        </p:txBody>
      </p:sp>
      <p:sp>
        <p:nvSpPr>
          <p:cNvPr id="2" name="Rectangle 1"/>
          <p:cNvSpPr/>
          <p:nvPr/>
        </p:nvSpPr>
        <p:spPr>
          <a:xfrm>
            <a:off x="370077" y="4430122"/>
            <a:ext cx="11821923" cy="1938992"/>
          </a:xfrm>
          <a:prstGeom prst="rect">
            <a:avLst/>
          </a:prstGeom>
        </p:spPr>
        <p:txBody>
          <a:bodyPr wrap="square">
            <a:spAutoFit/>
          </a:bodyPr>
          <a:lstStyle/>
          <a:p>
            <a:r>
              <a:rPr lang="vi-VN" sz="3000" dirty="0"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Nét</a:t>
            </a:r>
            <a:r>
              <a:rPr lang="vi-VN" sz="3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2</a:t>
            </a:r>
            <a:r>
              <a:rPr lang="vi-VN" sz="3000" dirty="0">
                <a:latin typeface="Times New Roman" panose="02020603050405020304" pitchFamily="18" charset="0"/>
                <a:ea typeface="Cambria" panose="02040503050406030204" pitchFamily="18" charset="0"/>
                <a:cs typeface="Times New Roman" panose="02020603050405020304" pitchFamily="18" charset="0"/>
              </a:rPr>
              <a:t>: </a:t>
            </a:r>
            <a:r>
              <a:rPr lang="en-US" sz="3000" dirty="0" smtClean="0">
                <a:latin typeface="Times New Roman" panose="02020603050405020304" pitchFamily="18" charset="0"/>
                <a:ea typeface="Cambria" panose="02040503050406030204" pitchFamily="18" charset="0"/>
                <a:cs typeface="Times New Roman" panose="02020603050405020304" pitchFamily="18" charset="0"/>
              </a:rPr>
              <a:t>T</a:t>
            </a:r>
            <a:r>
              <a:rPr lang="vi-VN" sz="3000" dirty="0" smtClean="0">
                <a:latin typeface="Times New Roman" panose="02020603050405020304" pitchFamily="18" charset="0"/>
                <a:ea typeface="Cambria" panose="02040503050406030204" pitchFamily="18" charset="0"/>
                <a:cs typeface="Times New Roman" panose="02020603050405020304" pitchFamily="18" charset="0"/>
              </a:rPr>
              <a:t>ừ</a:t>
            </a:r>
            <a:r>
              <a:rPr lang="vi-VN" sz="3000" dirty="0">
                <a:latin typeface="Times New Roman" panose="02020603050405020304" pitchFamily="18" charset="0"/>
                <a:ea typeface="Cambria" panose="02040503050406030204" pitchFamily="18" charset="0"/>
                <a:cs typeface="Times New Roman" panose="02020603050405020304" pitchFamily="18" charset="0"/>
              </a:rPr>
              <a:t> điểm dừng bút của nét 1, lia bút </a:t>
            </a:r>
            <a:endParaRPr lang="en-US" sz="3000" dirty="0" smtClean="0">
              <a:latin typeface="Times New Roman" panose="02020603050405020304" pitchFamily="18" charset="0"/>
              <a:ea typeface="Cambria" panose="02040503050406030204" pitchFamily="18" charset="0"/>
              <a:cs typeface="Times New Roman" panose="02020603050405020304" pitchFamily="18" charset="0"/>
            </a:endParaRPr>
          </a:p>
          <a:p>
            <a:r>
              <a:rPr lang="en-US" sz="3000" dirty="0" err="1" smtClean="0">
                <a:latin typeface="Times New Roman" panose="02020603050405020304" pitchFamily="18" charset="0"/>
                <a:ea typeface="Cambria" panose="02040503050406030204" pitchFamily="18" charset="0"/>
                <a:cs typeface="Times New Roman" panose="02020603050405020304" pitchFamily="18" charset="0"/>
              </a:rPr>
              <a:t>thẳng</a:t>
            </a:r>
            <a:r>
              <a:rPr lang="en-US" sz="3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smtClean="0">
                <a:latin typeface="Times New Roman" panose="02020603050405020304" pitchFamily="18" charset="0"/>
                <a:ea typeface="Cambria" panose="02040503050406030204" pitchFamily="18" charset="0"/>
                <a:cs typeface="Times New Roman" panose="02020603050405020304" pitchFamily="18" charset="0"/>
              </a:rPr>
              <a:t>lên</a:t>
            </a:r>
            <a:r>
              <a:rPr lang="en-US" sz="3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smtClean="0">
                <a:latin typeface="Times New Roman" panose="02020603050405020304" pitchFamily="18" charset="0"/>
                <a:ea typeface="Cambria" panose="02040503050406030204" pitchFamily="18" charset="0"/>
                <a:cs typeface="Times New Roman" panose="02020603050405020304" pitchFamily="18" charset="0"/>
              </a:rPr>
              <a:t>giữa</a:t>
            </a:r>
            <a:r>
              <a:rPr lang="en-US" sz="3000" dirty="0" smtClean="0">
                <a:latin typeface="Times New Roman" panose="02020603050405020304" pitchFamily="18" charset="0"/>
                <a:ea typeface="Cambria" panose="02040503050406030204" pitchFamily="18" charset="0"/>
                <a:cs typeface="Times New Roman" panose="02020603050405020304" pitchFamily="18" charset="0"/>
              </a:rPr>
              <a:t> ĐK3 </a:t>
            </a:r>
            <a:r>
              <a:rPr lang="en-US" sz="3000" dirty="0" err="1" smtClean="0">
                <a:latin typeface="Times New Roman" panose="02020603050405020304" pitchFamily="18" charset="0"/>
                <a:ea typeface="Cambria" panose="02040503050406030204" pitchFamily="18" charset="0"/>
                <a:cs typeface="Times New Roman" panose="02020603050405020304" pitchFamily="18" charset="0"/>
              </a:rPr>
              <a:t>và</a:t>
            </a:r>
            <a:r>
              <a:rPr lang="en-US" sz="3000" dirty="0" smtClean="0">
                <a:latin typeface="Times New Roman" panose="02020603050405020304" pitchFamily="18" charset="0"/>
                <a:ea typeface="Cambria" panose="02040503050406030204" pitchFamily="18" charset="0"/>
                <a:cs typeface="Times New Roman" panose="02020603050405020304" pitchFamily="18" charset="0"/>
              </a:rPr>
              <a:t> ĐK4 </a:t>
            </a:r>
            <a:r>
              <a:rPr lang="en-US" sz="3000" dirty="0" err="1" smtClean="0">
                <a:latin typeface="Times New Roman" panose="02020603050405020304" pitchFamily="18" charset="0"/>
                <a:ea typeface="Cambria" panose="02040503050406030204" pitchFamily="18" charset="0"/>
                <a:cs typeface="Times New Roman" panose="02020603050405020304" pitchFamily="18" charset="0"/>
              </a:rPr>
              <a:t>rồi</a:t>
            </a:r>
            <a:r>
              <a:rPr lang="en-US" sz="3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smtClean="0">
                <a:latin typeface="Times New Roman" panose="02020603050405020304" pitchFamily="18" charset="0"/>
                <a:ea typeface="Cambria" panose="02040503050406030204" pitchFamily="18" charset="0"/>
                <a:cs typeface="Times New Roman" panose="02020603050405020304" pitchFamily="18" charset="0"/>
              </a:rPr>
              <a:t>chuyển</a:t>
            </a:r>
            <a:r>
              <a:rPr lang="en-US" sz="3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smtClean="0">
                <a:latin typeface="Times New Roman" panose="02020603050405020304" pitchFamily="18" charset="0"/>
                <a:ea typeface="Cambria" panose="02040503050406030204" pitchFamily="18" charset="0"/>
                <a:cs typeface="Times New Roman" panose="02020603050405020304" pitchFamily="18" charset="0"/>
              </a:rPr>
              <a:t>hướng</a:t>
            </a:r>
            <a:r>
              <a:rPr lang="en-US" sz="3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smtClean="0">
                <a:latin typeface="Times New Roman" panose="02020603050405020304" pitchFamily="18" charset="0"/>
                <a:ea typeface="Cambria" panose="02040503050406030204" pitchFamily="18" charset="0"/>
                <a:cs typeface="Times New Roman" panose="02020603050405020304" pitchFamily="18" charset="0"/>
              </a:rPr>
              <a:t>bút</a:t>
            </a:r>
            <a:r>
              <a:rPr lang="en-US" sz="3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smtClean="0">
                <a:latin typeface="Times New Roman" panose="02020603050405020304" pitchFamily="18" charset="0"/>
                <a:ea typeface="Cambria" panose="02040503050406030204" pitchFamily="18" charset="0"/>
                <a:cs typeface="Times New Roman" panose="02020603050405020304" pitchFamily="18" charset="0"/>
              </a:rPr>
              <a:t>ngược</a:t>
            </a:r>
            <a:r>
              <a:rPr lang="en-US" sz="3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smtClean="0">
                <a:latin typeface="Times New Roman" panose="02020603050405020304" pitchFamily="18" charset="0"/>
                <a:ea typeface="Cambria" panose="02040503050406030204" pitchFamily="18" charset="0"/>
                <a:cs typeface="Times New Roman" panose="02020603050405020304" pitchFamily="18" charset="0"/>
              </a:rPr>
              <a:t>lại</a:t>
            </a:r>
            <a:r>
              <a:rPr lang="en-US" sz="3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smtClean="0">
                <a:latin typeface="Times New Roman" panose="02020603050405020304" pitchFamily="18" charset="0"/>
                <a:ea typeface="Cambria" panose="02040503050406030204" pitchFamily="18" charset="0"/>
                <a:cs typeface="Times New Roman" panose="02020603050405020304" pitchFamily="18" charset="0"/>
              </a:rPr>
              <a:t>để</a:t>
            </a:r>
            <a:r>
              <a:rPr lang="en-US" sz="3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smtClean="0">
                <a:latin typeface="Times New Roman" panose="02020603050405020304" pitchFamily="18" charset="0"/>
                <a:ea typeface="Cambria" panose="02040503050406030204" pitchFamily="18" charset="0"/>
                <a:cs typeface="Times New Roman" panose="02020603050405020304" pitchFamily="18" charset="0"/>
              </a:rPr>
              <a:t>viết</a:t>
            </a:r>
            <a:r>
              <a:rPr lang="en-US" sz="3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smtClean="0">
                <a:latin typeface="Times New Roman" panose="02020603050405020304" pitchFamily="18" charset="0"/>
                <a:ea typeface="Cambria" panose="02040503050406030204" pitchFamily="18" charset="0"/>
                <a:cs typeface="Times New Roman" panose="02020603050405020304" pitchFamily="18" charset="0"/>
              </a:rPr>
              <a:t>nét</a:t>
            </a:r>
            <a:r>
              <a:rPr lang="en-US" sz="3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smtClean="0">
                <a:latin typeface="Times New Roman" panose="02020603050405020304" pitchFamily="18" charset="0"/>
                <a:ea typeface="Cambria" panose="02040503050406030204" pitchFamily="18" charset="0"/>
                <a:cs typeface="Times New Roman" panose="02020603050405020304" pitchFamily="18" charset="0"/>
              </a:rPr>
              <a:t>móc</a:t>
            </a:r>
            <a:r>
              <a:rPr lang="en-US" sz="3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smtClean="0">
                <a:latin typeface="Times New Roman" panose="02020603050405020304" pitchFamily="18" charset="0"/>
                <a:ea typeface="Cambria" panose="02040503050406030204" pitchFamily="18" charset="0"/>
                <a:cs typeface="Times New Roman" panose="02020603050405020304" pitchFamily="18" charset="0"/>
              </a:rPr>
              <a:t>ngược</a:t>
            </a:r>
            <a:r>
              <a:rPr lang="en-US" sz="3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smtClean="0">
                <a:latin typeface="Times New Roman" panose="02020603050405020304" pitchFamily="18" charset="0"/>
                <a:ea typeface="Cambria" panose="02040503050406030204" pitchFamily="18" charset="0"/>
                <a:cs typeface="Times New Roman" panose="02020603050405020304" pitchFamily="18" charset="0"/>
              </a:rPr>
              <a:t>phải</a:t>
            </a:r>
            <a:r>
              <a:rPr lang="en-US" sz="3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smtClean="0">
                <a:latin typeface="Times New Roman" panose="02020603050405020304" pitchFamily="18" charset="0"/>
                <a:ea typeface="Cambria" panose="02040503050406030204" pitchFamily="18" charset="0"/>
                <a:cs typeface="Times New Roman" panose="02020603050405020304" pitchFamily="18" charset="0"/>
              </a:rPr>
              <a:t>từ</a:t>
            </a:r>
            <a:r>
              <a:rPr lang="en-US" sz="3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smtClean="0">
                <a:latin typeface="Times New Roman" panose="02020603050405020304" pitchFamily="18" charset="0"/>
                <a:ea typeface="Cambria" panose="02040503050406030204" pitchFamily="18" charset="0"/>
                <a:cs typeface="Times New Roman" panose="02020603050405020304" pitchFamily="18" charset="0"/>
              </a:rPr>
              <a:t>trên</a:t>
            </a:r>
            <a:r>
              <a:rPr lang="en-US" sz="3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smtClean="0">
                <a:latin typeface="Times New Roman" panose="02020603050405020304" pitchFamily="18" charset="0"/>
                <a:ea typeface="Cambria" panose="02040503050406030204" pitchFamily="18" charset="0"/>
                <a:cs typeface="Times New Roman" panose="02020603050405020304" pitchFamily="18" charset="0"/>
              </a:rPr>
              <a:t>xuống</a:t>
            </a:r>
            <a:r>
              <a:rPr lang="en-US" sz="3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smtClean="0">
                <a:latin typeface="Times New Roman" panose="02020603050405020304" pitchFamily="18" charset="0"/>
                <a:ea typeface="Cambria" panose="02040503050406030204" pitchFamily="18" charset="0"/>
                <a:cs typeface="Times New Roman" panose="02020603050405020304" pitchFamily="18" charset="0"/>
              </a:rPr>
              <a:t>dưới</a:t>
            </a:r>
            <a:r>
              <a:rPr lang="en-US" sz="3000" dirty="0" smtClean="0">
                <a:latin typeface="Times New Roman" panose="02020603050405020304" pitchFamily="18" charset="0"/>
                <a:ea typeface="Cambria" panose="02040503050406030204" pitchFamily="18" charset="0"/>
                <a:cs typeface="Times New Roman" panose="02020603050405020304" pitchFamily="18" charset="0"/>
              </a:rPr>
              <a:t>;</a:t>
            </a:r>
            <a:r>
              <a:rPr lang="vi-VN" sz="3000" dirty="0">
                <a:latin typeface="Times New Roman" panose="02020603050405020304" pitchFamily="18" charset="0"/>
                <a:ea typeface="Cambria" panose="02040503050406030204" pitchFamily="18" charset="0"/>
                <a:cs typeface="Times New Roman" panose="02020603050405020304" pitchFamily="18" charset="0"/>
              </a:rPr>
              <a:t> dừng bút </a:t>
            </a:r>
            <a:r>
              <a:rPr lang="vi-VN" sz="3000" dirty="0" smtClean="0">
                <a:latin typeface="Times New Roman" panose="02020603050405020304" pitchFamily="18" charset="0"/>
                <a:ea typeface="Cambria" panose="02040503050406030204" pitchFamily="18" charset="0"/>
                <a:cs typeface="Times New Roman" panose="02020603050405020304" pitchFamily="18" charset="0"/>
              </a:rPr>
              <a:t>ở</a:t>
            </a:r>
            <a:r>
              <a:rPr lang="en-US" sz="3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smtClean="0">
                <a:latin typeface="Times New Roman" panose="02020603050405020304" pitchFamily="18" charset="0"/>
                <a:ea typeface="Cambria" panose="02040503050406030204" pitchFamily="18" charset="0"/>
                <a:cs typeface="Times New Roman" panose="02020603050405020304" pitchFamily="18" charset="0"/>
              </a:rPr>
              <a:t>khoảng</a:t>
            </a:r>
            <a:r>
              <a:rPr lang="en-US" sz="3000" dirty="0" smtClean="0">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smtClean="0">
                <a:latin typeface="Times New Roman" panose="02020603050405020304" pitchFamily="18" charset="0"/>
                <a:ea typeface="Cambria" panose="02040503050406030204" pitchFamily="18" charset="0"/>
                <a:cs typeface="Times New Roman" panose="02020603050405020304" pitchFamily="18" charset="0"/>
              </a:rPr>
              <a:t>giữa</a:t>
            </a:r>
            <a:r>
              <a:rPr lang="en-US" sz="3000" dirty="0" smtClean="0">
                <a:latin typeface="Times New Roman" panose="02020603050405020304" pitchFamily="18" charset="0"/>
                <a:ea typeface="Cambria" panose="02040503050406030204" pitchFamily="18" charset="0"/>
                <a:cs typeface="Times New Roman" panose="02020603050405020304" pitchFamily="18" charset="0"/>
              </a:rPr>
              <a:t> ĐK1 </a:t>
            </a:r>
            <a:r>
              <a:rPr lang="en-US" sz="3000" dirty="0" err="1" smtClean="0">
                <a:latin typeface="Times New Roman" panose="02020603050405020304" pitchFamily="18" charset="0"/>
                <a:ea typeface="Cambria" panose="02040503050406030204" pitchFamily="18" charset="0"/>
                <a:cs typeface="Times New Roman" panose="02020603050405020304" pitchFamily="18" charset="0"/>
              </a:rPr>
              <a:t>và</a:t>
            </a:r>
            <a:r>
              <a:rPr lang="vi-VN" sz="3000" dirty="0">
                <a:latin typeface="Times New Roman" panose="02020603050405020304" pitchFamily="18" charset="0"/>
                <a:ea typeface="Cambria" panose="02040503050406030204" pitchFamily="18" charset="0"/>
                <a:cs typeface="Times New Roman" panose="02020603050405020304" pitchFamily="18" charset="0"/>
              </a:rPr>
              <a:t> ĐK 2 .</a:t>
            </a:r>
            <a:endParaRPr lang="vi-VN" sz="3000" b="0" i="0" dirty="0">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Rectangle 5"/>
          <p:cNvSpPr/>
          <p:nvPr/>
        </p:nvSpPr>
        <p:spPr>
          <a:xfrm>
            <a:off x="370077" y="1721206"/>
            <a:ext cx="6340004" cy="553998"/>
          </a:xfrm>
          <a:prstGeom prst="rect">
            <a:avLst/>
          </a:prstGeom>
        </p:spPr>
        <p:txBody>
          <a:bodyPr wrap="square">
            <a:spAutoFit/>
          </a:bodyPr>
          <a:lstStyle/>
          <a:p>
            <a:r>
              <a:rPr lang="en-US" sz="3000" u="sng" dirty="0" smtClean="0">
                <a:latin typeface="Times New Roman" panose="02020603050405020304" pitchFamily="18" charset="0"/>
                <a:cs typeface="Times New Roman" panose="02020603050405020304" pitchFamily="18" charset="0"/>
              </a:rPr>
              <a:t>*</a:t>
            </a:r>
            <a:r>
              <a:rPr lang="en-US" sz="3000" u="sng" dirty="0" err="1" smtClean="0">
                <a:latin typeface="Times New Roman" panose="02020603050405020304" pitchFamily="18" charset="0"/>
                <a:cs typeface="Times New Roman" panose="02020603050405020304" pitchFamily="18" charset="0"/>
              </a:rPr>
              <a:t>Cách</a:t>
            </a:r>
            <a:r>
              <a:rPr lang="en-US" sz="3000" u="sng" dirty="0" smtClean="0">
                <a:latin typeface="Times New Roman" panose="02020603050405020304" pitchFamily="18" charset="0"/>
                <a:cs typeface="Times New Roman" panose="02020603050405020304" pitchFamily="18" charset="0"/>
              </a:rPr>
              <a:t> </a:t>
            </a:r>
            <a:r>
              <a:rPr lang="en-US" sz="3000" u="sng" dirty="0" err="1" smtClean="0">
                <a:latin typeface="Times New Roman" panose="02020603050405020304" pitchFamily="18" charset="0"/>
                <a:cs typeface="Times New Roman" panose="02020603050405020304" pitchFamily="18" charset="0"/>
              </a:rPr>
              <a:t>viết</a:t>
            </a:r>
            <a:r>
              <a:rPr lang="en-US" sz="3000" u="sng" dirty="0" smtClean="0">
                <a:latin typeface="Times New Roman" panose="02020603050405020304" pitchFamily="18" charset="0"/>
                <a:cs typeface="Times New Roman" panose="02020603050405020304" pitchFamily="18" charset="0"/>
              </a:rPr>
              <a:t>:</a:t>
            </a:r>
            <a:endParaRPr lang="en-US" sz="3000" u="sng" dirty="0">
              <a:latin typeface="Times New Roman" panose="02020603050405020304" pitchFamily="18" charset="0"/>
              <a:cs typeface="Times New Roman" panose="02020603050405020304" pitchFamily="18" charset="0"/>
            </a:endParaRPr>
          </a:p>
        </p:txBody>
      </p:sp>
      <p:sp>
        <p:nvSpPr>
          <p:cNvPr id="3" name="Rectangle 2"/>
          <p:cNvSpPr/>
          <p:nvPr/>
        </p:nvSpPr>
        <p:spPr>
          <a:xfrm>
            <a:off x="370077" y="2456850"/>
            <a:ext cx="7039251" cy="17618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Nét 1</a:t>
            </a:r>
            <a:r>
              <a:rPr lang="vi-VN" sz="3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a:t>
            </a:r>
            <a:r>
              <a:rPr lang="en-US" sz="30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ặt</a:t>
            </a:r>
            <a:r>
              <a:rPr lang="en-US" sz="30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bút</a:t>
            </a:r>
            <a:r>
              <a:rPr lang="en-US" sz="3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giữa</a:t>
            </a:r>
            <a:r>
              <a:rPr lang="en-US" sz="3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ĐK3 </a:t>
            </a:r>
            <a:r>
              <a:rPr lang="en-US" sz="3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3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ĐK4</a:t>
            </a:r>
            <a:r>
              <a:rPr lang="vi-VN" sz="3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đưa</a:t>
            </a:r>
            <a:r>
              <a:rPr lang="en-US" sz="3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bút</a:t>
            </a:r>
            <a:r>
              <a:rPr lang="en-US" sz="30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endParaRPr lang="en-US" sz="30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r>
              <a:rPr lang="en-US" sz="30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sang </a:t>
            </a:r>
            <a:r>
              <a:rPr lang="en-US" sz="30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trái</a:t>
            </a:r>
            <a:r>
              <a:rPr lang="en-US" sz="30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vi-VN" sz="3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viết né</a:t>
            </a:r>
            <a:r>
              <a:rPr lang="en-US" sz="30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t </a:t>
            </a:r>
            <a:r>
              <a:rPr lang="vi-VN" sz="30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cong</a:t>
            </a:r>
            <a:r>
              <a:rPr lang="vi-VN" sz="3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kín, cuối nét uốn </a:t>
            </a:r>
            <a:r>
              <a:rPr lang="vi-VN" sz="30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vào</a:t>
            </a:r>
            <a:endParaRPr lang="en-US" sz="30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r>
              <a:rPr lang="vi-VN" sz="30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trong</a:t>
            </a:r>
            <a:r>
              <a:rPr lang="vi-VN" sz="3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đến</a:t>
            </a:r>
            <a:r>
              <a:rPr lang="en-US" sz="30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khoảng</a:t>
            </a:r>
            <a:r>
              <a:rPr lang="en-US" sz="3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giữa</a:t>
            </a:r>
            <a:r>
              <a:rPr lang="en-US" sz="3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Đ</a:t>
            </a:r>
            <a:r>
              <a:rPr lang="en-US" sz="30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K2 </a:t>
            </a:r>
            <a:r>
              <a:rPr lang="en-US" sz="3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3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Đ</a:t>
            </a:r>
            <a:r>
              <a:rPr lang="en-US" sz="30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K3 </a:t>
            </a:r>
            <a:r>
              <a:rPr lang="en-US" sz="3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thì</a:t>
            </a:r>
            <a:r>
              <a:rPr lang="en-US" sz="3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endParaRPr lang="en-US" sz="30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r>
              <a:rPr lang="en-US" sz="30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lượn</a:t>
            </a:r>
            <a:r>
              <a:rPr lang="en-US" sz="30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lên</a:t>
            </a:r>
            <a:r>
              <a:rPr lang="en-US" sz="3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một</a:t>
            </a:r>
            <a:r>
              <a:rPr lang="en-US" sz="3000" dirty="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chút</a:t>
            </a:r>
            <a:r>
              <a:rPr lang="en-US" sz="3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rồi</a:t>
            </a:r>
            <a:r>
              <a:rPr lang="en-US" sz="3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dừng</a:t>
            </a:r>
            <a:r>
              <a:rPr lang="en-US" sz="3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30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bút</a:t>
            </a:r>
            <a:r>
              <a:rPr lang="en-US" sz="3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vi-VN" sz="30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6"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Downloads\Mẫu chữ\mau-chu-2.5-o-ly-p1\mau chu 2.5 o ly p1\Chữ hoa\13.jpg"/>
          <p:cNvPicPr>
            <a:picLocks noChangeAspect="1" noChangeArrowheads="1"/>
          </p:cNvPicPr>
          <p:nvPr/>
        </p:nvPicPr>
        <p:blipFill rotWithShape="1">
          <a:blip r:embed="rId1" cstate="print"/>
          <a:srcRect l="11291" t="22910" r="11291" b="22213"/>
          <a:stretch>
            <a:fillRect/>
          </a:stretch>
        </p:blipFill>
        <p:spPr bwMode="auto">
          <a:xfrm>
            <a:off x="7705166" y="521238"/>
            <a:ext cx="4316505" cy="3647350"/>
          </a:xfrm>
          <a:prstGeom prst="rect">
            <a:avLst/>
          </a:prstGeom>
          <a:noFill/>
        </p:spPr>
      </p:pic>
      <p:sp>
        <p:nvSpPr>
          <p:cNvPr id="5" name="Rectangle 4"/>
          <p:cNvSpPr/>
          <p:nvPr/>
        </p:nvSpPr>
        <p:spPr>
          <a:xfrm>
            <a:off x="356854" y="356676"/>
            <a:ext cx="7348312" cy="2631490"/>
          </a:xfrm>
          <a:prstGeom prst="rect">
            <a:avLst/>
          </a:prstGeom>
        </p:spPr>
        <p:txBody>
          <a:bodyPr wrap="square">
            <a:spAutoFit/>
          </a:bodyPr>
          <a:lstStyle/>
          <a:p>
            <a:pPr>
              <a:buNone/>
            </a:pPr>
            <a:r>
              <a:rPr lang="en-US" altLang="en-US" sz="3000" dirty="0" err="1" smtClean="0">
                <a:latin typeface="Times New Roman" panose="02020603050405020304" pitchFamily="18" charset="0"/>
                <a:cs typeface="Times New Roman" panose="02020603050405020304" pitchFamily="18" charset="0"/>
              </a:rPr>
              <a:t>Chữ</a:t>
            </a:r>
            <a:r>
              <a:rPr lang="en-US" altLang="en-US" sz="3000" dirty="0" smtClean="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hoa</a:t>
            </a:r>
            <a:r>
              <a:rPr lang="en-US" altLang="en-US" sz="3000" dirty="0">
                <a:latin typeface="Times New Roman" panose="02020603050405020304" pitchFamily="18" charset="0"/>
                <a:cs typeface="Times New Roman" panose="02020603050405020304" pitchFamily="18" charset="0"/>
              </a:rPr>
              <a:t> M</a:t>
            </a:r>
            <a:r>
              <a:rPr lang="en-US" altLang="en-US" sz="3000" dirty="0" smtClean="0">
                <a:latin typeface="Times New Roman" panose="02020603050405020304" pitchFamily="18" charset="0"/>
                <a:cs typeface="Times New Roman" panose="02020603050405020304" pitchFamily="18" charset="0"/>
              </a:rPr>
              <a:t> (</a:t>
            </a:r>
            <a:r>
              <a:rPr lang="en-US" altLang="en-US" sz="3000" dirty="0" err="1" smtClean="0">
                <a:latin typeface="Times New Roman" panose="02020603050405020304" pitchFamily="18" charset="0"/>
                <a:cs typeface="Times New Roman" panose="02020603050405020304" pitchFamily="18" charset="0"/>
              </a:rPr>
              <a:t>kiểu</a:t>
            </a:r>
            <a:r>
              <a:rPr lang="en-US" altLang="en-US" sz="3000" dirty="0" smtClean="0">
                <a:latin typeface="Times New Roman" panose="02020603050405020304" pitchFamily="18" charset="0"/>
                <a:cs typeface="Times New Roman" panose="02020603050405020304" pitchFamily="18" charset="0"/>
              </a:rPr>
              <a:t> 2) </a:t>
            </a:r>
            <a:r>
              <a:rPr lang="en-US" altLang="en-US" sz="3000" dirty="0" err="1" smtClean="0">
                <a:latin typeface="Times New Roman" panose="02020603050405020304" pitchFamily="18" charset="0"/>
                <a:cs typeface="Times New Roman" panose="02020603050405020304" pitchFamily="18" charset="0"/>
              </a:rPr>
              <a:t>cỡ</a:t>
            </a:r>
            <a:r>
              <a:rPr lang="en-US" altLang="en-US" sz="3000" dirty="0" smtClean="0">
                <a:latin typeface="Times New Roman" panose="02020603050405020304" pitchFamily="18" charset="0"/>
                <a:cs typeface="Times New Roman" panose="02020603050405020304" pitchFamily="18" charset="0"/>
              </a:rPr>
              <a:t> </a:t>
            </a:r>
            <a:r>
              <a:rPr lang="en-US" altLang="en-US" sz="3000" dirty="0" err="1" smtClean="0">
                <a:latin typeface="Times New Roman" panose="02020603050405020304" pitchFamily="18" charset="0"/>
                <a:cs typeface="Times New Roman" panose="02020603050405020304" pitchFamily="18" charset="0"/>
              </a:rPr>
              <a:t>nhỏ</a:t>
            </a:r>
            <a:r>
              <a:rPr lang="en-US" altLang="en-US" sz="3000" dirty="0" smtClean="0">
                <a:latin typeface="Times New Roman" panose="02020603050405020304" pitchFamily="18" charset="0"/>
                <a:cs typeface="Times New Roman" panose="02020603050405020304" pitchFamily="18" charset="0"/>
              </a:rPr>
              <a:t> </a:t>
            </a:r>
            <a:r>
              <a:rPr lang="en-US" altLang="en-US" sz="3000" dirty="0" err="1" smtClean="0">
                <a:latin typeface="Times New Roman" panose="02020603050405020304" pitchFamily="18" charset="0"/>
                <a:cs typeface="Times New Roman" panose="02020603050405020304" pitchFamily="18" charset="0"/>
              </a:rPr>
              <a:t>cao</a:t>
            </a:r>
            <a:r>
              <a:rPr lang="en-US" altLang="en-US" sz="3000" dirty="0" smtClean="0">
                <a:latin typeface="Times New Roman" panose="02020603050405020304" pitchFamily="18" charset="0"/>
                <a:cs typeface="Times New Roman" panose="02020603050405020304" pitchFamily="18" charset="0"/>
              </a:rPr>
              <a:t> 2,5 ô li</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rộng</a:t>
            </a:r>
            <a:r>
              <a:rPr lang="en-US" altLang="en-US" sz="3000" dirty="0">
                <a:latin typeface="Times New Roman" panose="02020603050405020304" pitchFamily="18" charset="0"/>
                <a:cs typeface="Times New Roman" panose="02020603050405020304" pitchFamily="18" charset="0"/>
              </a:rPr>
              <a:t> </a:t>
            </a:r>
            <a:r>
              <a:rPr lang="en-US" altLang="en-US" sz="3000" dirty="0" smtClean="0">
                <a:latin typeface="Times New Roman" panose="02020603050405020304" pitchFamily="18" charset="0"/>
                <a:cs typeface="Times New Roman" panose="02020603050405020304" pitchFamily="18" charset="0"/>
              </a:rPr>
              <a:t>3 ô </a:t>
            </a:r>
            <a:r>
              <a:rPr lang="en-US" altLang="en-US" sz="3000" dirty="0" smtClean="0">
                <a:latin typeface="Times New Roman" panose="02020603050405020304" pitchFamily="18" charset="0"/>
                <a:cs typeface="Times New Roman" panose="02020603050405020304" pitchFamily="18" charset="0"/>
              </a:rPr>
              <a:t>li, </a:t>
            </a:r>
            <a:r>
              <a:rPr lang="en-US" sz="3000" dirty="0" smtClean="0">
                <a:latin typeface="Times New Roman" panose="02020603050405020304" pitchFamily="18" charset="0"/>
                <a:cs typeface="Times New Roman" panose="02020603050405020304" pitchFamily="18" charset="0"/>
              </a:rPr>
              <a:t>g</a:t>
            </a:r>
            <a:r>
              <a:rPr lang="vi-VN" sz="3000" dirty="0">
                <a:latin typeface="Times New Roman" panose="02020603050405020304" pitchFamily="18" charset="0"/>
                <a:cs typeface="Times New Roman" panose="02020603050405020304" pitchFamily="18" charset="0"/>
              </a:rPr>
              <a:t>ồm 3 nét</a:t>
            </a:r>
            <a:r>
              <a:rPr lang="en-US" sz="3000" dirty="0">
                <a:latin typeface="Times New Roman" panose="02020603050405020304" pitchFamily="18" charset="0"/>
                <a:cs typeface="Times New Roman" panose="02020603050405020304" pitchFamily="18" charset="0"/>
              </a:rPr>
              <a:t>:</a:t>
            </a:r>
            <a:r>
              <a:rPr lang="vi-VN"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một</a:t>
            </a:r>
            <a:r>
              <a:rPr lang="vi-VN" sz="3000" dirty="0">
                <a:latin typeface="Times New Roman" panose="02020603050405020304" pitchFamily="18" charset="0"/>
                <a:cs typeface="Times New Roman" panose="02020603050405020304" pitchFamily="18" charset="0"/>
              </a:rPr>
              <a:t> nét móc hai đầu, </a:t>
            </a:r>
            <a:r>
              <a:rPr lang="vi-VN" sz="3000" dirty="0" smtClean="0">
                <a:latin typeface="Times New Roman" panose="02020603050405020304" pitchFamily="18" charset="0"/>
                <a:cs typeface="Times New Roman" panose="02020603050405020304" pitchFamily="18" charset="0"/>
              </a:rPr>
              <a:t>một</a:t>
            </a:r>
            <a:r>
              <a:rPr lang="vi-VN" sz="3000" dirty="0">
                <a:latin typeface="Times New Roman" panose="02020603050405020304" pitchFamily="18" charset="0"/>
                <a:cs typeface="Times New Roman" panose="02020603050405020304" pitchFamily="18" charset="0"/>
              </a:rPr>
              <a:t> nét </a:t>
            </a:r>
            <a:endParaRPr lang="en-US" sz="3000" dirty="0">
              <a:latin typeface="Times New Roman" panose="02020603050405020304" pitchFamily="18" charset="0"/>
              <a:cs typeface="Times New Roman" panose="02020603050405020304" pitchFamily="18" charset="0"/>
            </a:endParaRPr>
          </a:p>
          <a:p>
            <a:pPr>
              <a:buNone/>
            </a:pPr>
            <a:r>
              <a:rPr lang="en-US" sz="3000" dirty="0">
                <a:latin typeface="Times New Roman" panose="02020603050405020304" pitchFamily="18" charset="0"/>
                <a:cs typeface="Times New Roman" panose="02020603050405020304" pitchFamily="18" charset="0"/>
              </a:rPr>
              <a:t>m</a:t>
            </a:r>
            <a:r>
              <a:rPr lang="vi-VN" sz="3000" dirty="0">
                <a:latin typeface="Times New Roman" panose="02020603050405020304" pitchFamily="18" charset="0"/>
                <a:cs typeface="Times New Roman" panose="02020603050405020304" pitchFamily="18" charset="0"/>
              </a:rPr>
              <a:t>óc</a:t>
            </a:r>
            <a:r>
              <a:rPr lang="en-US" sz="3000" dirty="0">
                <a:latin typeface="Times New Roman" panose="02020603050405020304" pitchFamily="18" charset="0"/>
                <a:cs typeface="Times New Roman" panose="02020603050405020304" pitchFamily="18" charset="0"/>
              </a:rPr>
              <a:t> </a:t>
            </a:r>
            <a:r>
              <a:rPr lang="vi-VN" sz="3000" dirty="0">
                <a:latin typeface="Times New Roman" panose="02020603050405020304" pitchFamily="18" charset="0"/>
                <a:cs typeface="Times New Roman" panose="02020603050405020304" pitchFamily="18" charset="0"/>
              </a:rPr>
              <a:t>xuôi trái và </a:t>
            </a:r>
            <a:r>
              <a:rPr lang="en-US" sz="3000" dirty="0" err="1">
                <a:latin typeface="Times New Roman" panose="02020603050405020304" pitchFamily="18" charset="0"/>
                <a:cs typeface="Times New Roman" panose="02020603050405020304" pitchFamily="18" charset="0"/>
              </a:rPr>
              <a:t>một</a:t>
            </a:r>
            <a:r>
              <a:rPr lang="vi-VN" sz="3000" dirty="0">
                <a:latin typeface="Times New Roman" panose="02020603050405020304" pitchFamily="18" charset="0"/>
                <a:cs typeface="Times New Roman" panose="02020603050405020304" pitchFamily="18" charset="0"/>
              </a:rPr>
              <a:t> nét là kết hợp của các </a:t>
            </a:r>
            <a:endParaRPr lang="en-US" sz="3000" dirty="0">
              <a:latin typeface="Times New Roman" panose="02020603050405020304" pitchFamily="18" charset="0"/>
              <a:cs typeface="Times New Roman" panose="02020603050405020304" pitchFamily="18" charset="0"/>
            </a:endParaRPr>
          </a:p>
          <a:p>
            <a:pPr>
              <a:buNone/>
            </a:pPr>
            <a:r>
              <a:rPr lang="vi-VN" sz="3000" dirty="0">
                <a:latin typeface="Times New Roman" panose="02020603050405020304" pitchFamily="18" charset="0"/>
                <a:cs typeface="Times New Roman" panose="02020603050405020304" pitchFamily="18" charset="0"/>
              </a:rPr>
              <a:t>nét cơ bản</a:t>
            </a:r>
            <a:r>
              <a:rPr lang="en-US" sz="3000" dirty="0">
                <a:latin typeface="Times New Roman" panose="02020603050405020304" pitchFamily="18" charset="0"/>
                <a:cs typeface="Times New Roman" panose="02020603050405020304" pitchFamily="18" charset="0"/>
              </a:rPr>
              <a:t> </a:t>
            </a:r>
            <a:r>
              <a:rPr lang="vi-VN" sz="3000" dirty="0">
                <a:latin typeface="Times New Roman" panose="02020603050405020304" pitchFamily="18" charset="0"/>
                <a:cs typeface="Times New Roman" panose="02020603050405020304" pitchFamily="18" charset="0"/>
              </a:rPr>
              <a:t>lượn ngang, cong trái.</a:t>
            </a:r>
            <a:endParaRPr lang="vi-VN" sz="3000" dirty="0">
              <a:latin typeface="Times New Roman" panose="02020603050405020304" pitchFamily="18" charset="0"/>
              <a:cs typeface="Times New Roman" panose="02020603050405020304" pitchFamily="18" charset="0"/>
            </a:endParaRPr>
          </a:p>
          <a:p>
            <a:pPr algn="just" defTabSz="1219200" fontAlgn="base">
              <a:spcBef>
                <a:spcPct val="50000"/>
              </a:spcBef>
              <a:spcAft>
                <a:spcPct val="0"/>
              </a:spcAft>
              <a:tabLst>
                <a:tab pos="5109210" algn="l"/>
              </a:tabLst>
            </a:pPr>
            <a:endParaRPr lang="en-US" altLang="en-US" sz="3000" dirty="0">
              <a:latin typeface="Times New Roman" panose="02020603050405020304" pitchFamily="18" charset="0"/>
              <a:cs typeface="Times New Roman" panose="02020603050405020304" pitchFamily="18" charset="0"/>
            </a:endParaRPr>
          </a:p>
        </p:txBody>
      </p:sp>
      <p:sp>
        <p:nvSpPr>
          <p:cNvPr id="6" name="Rectangle 5"/>
          <p:cNvSpPr/>
          <p:nvPr/>
        </p:nvSpPr>
        <p:spPr>
          <a:xfrm>
            <a:off x="353413" y="2205300"/>
            <a:ext cx="6340004" cy="553998"/>
          </a:xfrm>
          <a:prstGeom prst="rect">
            <a:avLst/>
          </a:prstGeom>
        </p:spPr>
        <p:txBody>
          <a:bodyPr wrap="square">
            <a:spAutoFit/>
          </a:bodyPr>
          <a:lstStyle/>
          <a:p>
            <a:r>
              <a:rPr lang="en-US" sz="3000" u="sng" dirty="0" smtClean="0">
                <a:latin typeface="Times New Roman" panose="02020603050405020304" pitchFamily="18" charset="0"/>
                <a:cs typeface="Times New Roman" panose="02020603050405020304" pitchFamily="18" charset="0"/>
              </a:rPr>
              <a:t>*</a:t>
            </a:r>
            <a:r>
              <a:rPr lang="en-US" sz="3000" u="sng" dirty="0" err="1" smtClean="0">
                <a:latin typeface="Times New Roman" panose="02020603050405020304" pitchFamily="18" charset="0"/>
                <a:cs typeface="Times New Roman" panose="02020603050405020304" pitchFamily="18" charset="0"/>
              </a:rPr>
              <a:t>Cách</a:t>
            </a:r>
            <a:r>
              <a:rPr lang="en-US" sz="3000" u="sng" dirty="0" smtClean="0">
                <a:latin typeface="Times New Roman" panose="02020603050405020304" pitchFamily="18" charset="0"/>
                <a:cs typeface="Times New Roman" panose="02020603050405020304" pitchFamily="18" charset="0"/>
              </a:rPr>
              <a:t> </a:t>
            </a:r>
            <a:r>
              <a:rPr lang="en-US" sz="3000" u="sng" dirty="0" err="1" smtClean="0">
                <a:latin typeface="Times New Roman" panose="02020603050405020304" pitchFamily="18" charset="0"/>
                <a:cs typeface="Times New Roman" panose="02020603050405020304" pitchFamily="18" charset="0"/>
              </a:rPr>
              <a:t>viết</a:t>
            </a:r>
            <a:r>
              <a:rPr lang="en-US" sz="3000" u="sng" dirty="0" smtClean="0">
                <a:latin typeface="Times New Roman" panose="02020603050405020304" pitchFamily="18" charset="0"/>
                <a:cs typeface="Times New Roman" panose="02020603050405020304" pitchFamily="18" charset="0"/>
              </a:rPr>
              <a:t>:</a:t>
            </a:r>
            <a:endParaRPr lang="en-US" sz="3000" u="sng" dirty="0">
              <a:latin typeface="Times New Roman" panose="02020603050405020304" pitchFamily="18" charset="0"/>
              <a:cs typeface="Times New Roman" panose="02020603050405020304" pitchFamily="18" charset="0"/>
            </a:endParaRPr>
          </a:p>
        </p:txBody>
      </p:sp>
      <p:sp>
        <p:nvSpPr>
          <p:cNvPr id="2" name="Rectangle 1"/>
          <p:cNvSpPr/>
          <p:nvPr/>
        </p:nvSpPr>
        <p:spPr>
          <a:xfrm>
            <a:off x="353414" y="2759298"/>
            <a:ext cx="8387174" cy="1477328"/>
          </a:xfrm>
          <a:prstGeom prst="rect">
            <a:avLst/>
          </a:prstGeom>
        </p:spPr>
        <p:txBody>
          <a:bodyPr wrap="square">
            <a:spAutoFit/>
          </a:bodyPr>
          <a:lstStyle/>
          <a:p>
            <a:r>
              <a:rPr lang="vi-VN" sz="3000" dirty="0" smtClean="0">
                <a:solidFill>
                  <a:srgbClr val="FF0000"/>
                </a:solidFill>
                <a:latin typeface="Times New Roman" panose="02020603050405020304" pitchFamily="18" charset="0"/>
                <a:cs typeface="Times New Roman" panose="02020603050405020304" pitchFamily="18" charset="0"/>
              </a:rPr>
              <a:t>Nét</a:t>
            </a:r>
            <a:r>
              <a:rPr lang="vi-VN" sz="3000" dirty="0">
                <a:solidFill>
                  <a:srgbClr val="FF0000"/>
                </a:solidFill>
                <a:latin typeface="Times New Roman" panose="02020603050405020304" pitchFamily="18" charset="0"/>
                <a:cs typeface="Times New Roman" panose="02020603050405020304" pitchFamily="18" charset="0"/>
              </a:rPr>
              <a:t> 1:</a:t>
            </a:r>
            <a:r>
              <a:rPr lang="vi-VN" sz="3000" dirty="0">
                <a:latin typeface="Times New Roman" panose="02020603050405020304" pitchFamily="18" charset="0"/>
                <a:cs typeface="Times New Roman" panose="02020603050405020304" pitchFamily="18" charset="0"/>
              </a:rPr>
              <a:t> ĐB trên </a:t>
            </a:r>
            <a:r>
              <a:rPr lang="vi-VN" sz="3000" dirty="0" smtClean="0">
                <a:latin typeface="Times New Roman" panose="02020603050405020304" pitchFamily="18" charset="0"/>
                <a:cs typeface="Times New Roman" panose="02020603050405020304" pitchFamily="18" charset="0"/>
              </a:rPr>
              <a:t>ĐK</a:t>
            </a:r>
            <a:r>
              <a:rPr lang="en-US" sz="3000" dirty="0" smtClean="0">
                <a:latin typeface="Times New Roman" panose="02020603050405020304" pitchFamily="18" charset="0"/>
                <a:cs typeface="Times New Roman" panose="02020603050405020304" pitchFamily="18" charset="0"/>
              </a:rPr>
              <a:t>3</a:t>
            </a:r>
            <a:r>
              <a:rPr lang="vi-VN" sz="3000" dirty="0" smtClean="0">
                <a:latin typeface="Times New Roman" panose="02020603050405020304" pitchFamily="18" charset="0"/>
                <a:cs typeface="Times New Roman" panose="02020603050405020304" pitchFamily="18" charset="0"/>
              </a:rPr>
              <a:t>,</a:t>
            </a:r>
            <a:r>
              <a:rPr lang="vi-VN" sz="3000" dirty="0">
                <a:latin typeface="Times New Roman" panose="02020603050405020304" pitchFamily="18" charset="0"/>
                <a:cs typeface="Times New Roman" panose="02020603050405020304" pitchFamily="18" charset="0"/>
              </a:rPr>
              <a:t> viết nét móc 2 đầu bên</a:t>
            </a:r>
            <a:endParaRPr lang="vi-VN" sz="3000" dirty="0">
              <a:latin typeface="Times New Roman" panose="02020603050405020304" pitchFamily="18" charset="0"/>
              <a:cs typeface="Times New Roman" panose="02020603050405020304" pitchFamily="18" charset="0"/>
            </a:endParaRPr>
          </a:p>
          <a:p>
            <a:r>
              <a:rPr lang="vi-VN" sz="3000" dirty="0">
                <a:latin typeface="Times New Roman" panose="02020603050405020304" pitchFamily="18" charset="0"/>
                <a:cs typeface="Times New Roman" panose="02020603050405020304" pitchFamily="18" charset="0"/>
              </a:rPr>
              <a:t>trái (hai đầu đều lượn vào trong), </a:t>
            </a:r>
            <a:r>
              <a:rPr lang="en-US" sz="3000" dirty="0" err="1" smtClean="0">
                <a:latin typeface="Times New Roman" panose="02020603050405020304" pitchFamily="18" charset="0"/>
                <a:cs typeface="Times New Roman" panose="02020603050405020304" pitchFamily="18" charset="0"/>
              </a:rPr>
              <a:t>dừng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bút</a:t>
            </a:r>
            <a:r>
              <a:rPr lang="en-US" sz="3000" dirty="0" smtClean="0">
                <a:latin typeface="Times New Roman" panose="02020603050405020304" pitchFamily="18" charset="0"/>
                <a:cs typeface="Times New Roman" panose="02020603050405020304" pitchFamily="18" charset="0"/>
              </a:rPr>
              <a:t> ở </a:t>
            </a:r>
            <a:endParaRPr lang="en-US" sz="3000" dirty="0" smtClean="0">
              <a:latin typeface="Times New Roman" panose="02020603050405020304" pitchFamily="18" charset="0"/>
              <a:cs typeface="Times New Roman" panose="02020603050405020304" pitchFamily="18" charset="0"/>
            </a:endParaRPr>
          </a:p>
          <a:p>
            <a:r>
              <a:rPr lang="en-US" sz="3000" dirty="0" err="1" smtClean="0">
                <a:latin typeface="Times New Roman" panose="02020603050405020304" pitchFamily="18" charset="0"/>
                <a:cs typeface="Times New Roman" panose="02020603050405020304" pitchFamily="18" charset="0"/>
              </a:rPr>
              <a:t>khoảng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giữa</a:t>
            </a:r>
            <a:r>
              <a:rPr lang="vi-VN" sz="3000" dirty="0">
                <a:latin typeface="Times New Roman" panose="02020603050405020304" pitchFamily="18" charset="0"/>
                <a:cs typeface="Times New Roman" panose="02020603050405020304" pitchFamily="18" charset="0"/>
              </a:rPr>
              <a:t> </a:t>
            </a:r>
            <a:r>
              <a:rPr lang="en-US" sz="3000" dirty="0">
                <a:latin typeface="Times New Roman" panose="02020603050405020304" pitchFamily="18" charset="0"/>
                <a:cs typeface="Times New Roman" panose="02020603050405020304" pitchFamily="18" charset="0"/>
              </a:rPr>
              <a:t>Đ</a:t>
            </a:r>
            <a:r>
              <a:rPr lang="en-US" sz="3000" dirty="0" smtClean="0">
                <a:latin typeface="Times New Roman" panose="02020603050405020304" pitchFamily="18" charset="0"/>
                <a:cs typeface="Times New Roman" panose="02020603050405020304" pitchFamily="18" charset="0"/>
              </a:rPr>
              <a:t>K1 </a:t>
            </a:r>
            <a:r>
              <a:rPr lang="en-US" sz="3000" dirty="0" err="1" smtClean="0">
                <a:latin typeface="Times New Roman" panose="02020603050405020304" pitchFamily="18" charset="0"/>
                <a:cs typeface="Times New Roman" panose="02020603050405020304" pitchFamily="18" charset="0"/>
              </a:rPr>
              <a:t>và</a:t>
            </a:r>
            <a:r>
              <a:rPr lang="en-US" sz="3000" dirty="0" smtClean="0">
                <a:latin typeface="Times New Roman" panose="02020603050405020304" pitchFamily="18" charset="0"/>
                <a:cs typeface="Times New Roman" panose="02020603050405020304" pitchFamily="18" charset="0"/>
              </a:rPr>
              <a:t> </a:t>
            </a:r>
            <a:r>
              <a:rPr lang="vi-VN" sz="3000" dirty="0" smtClean="0">
                <a:latin typeface="Times New Roman" panose="02020603050405020304" pitchFamily="18" charset="0"/>
                <a:cs typeface="Times New Roman" panose="02020603050405020304" pitchFamily="18" charset="0"/>
              </a:rPr>
              <a:t>ĐK2.</a:t>
            </a:r>
            <a:endParaRPr lang="vi-VN" sz="3000" dirty="0">
              <a:latin typeface="Times New Roman" panose="02020603050405020304" pitchFamily="18" charset="0"/>
              <a:cs typeface="Times New Roman" panose="02020603050405020304" pitchFamily="18" charset="0"/>
            </a:endParaRPr>
          </a:p>
        </p:txBody>
      </p:sp>
      <p:sp>
        <p:nvSpPr>
          <p:cNvPr id="8" name="Rectangle 7"/>
          <p:cNvSpPr/>
          <p:nvPr/>
        </p:nvSpPr>
        <p:spPr>
          <a:xfrm>
            <a:off x="353412" y="5161920"/>
            <a:ext cx="11533787" cy="1477328"/>
          </a:xfrm>
          <a:prstGeom prst="rect">
            <a:avLst/>
          </a:prstGeom>
        </p:spPr>
        <p:txBody>
          <a:bodyPr wrap="square">
            <a:spAutoFit/>
          </a:bodyPr>
          <a:lstStyle/>
          <a:p>
            <a:r>
              <a:rPr lang="vi-VN" sz="3000" dirty="0" smtClean="0">
                <a:solidFill>
                  <a:srgbClr val="FF0000"/>
                </a:solidFill>
                <a:latin typeface="Times New Roman" panose="02020603050405020304" pitchFamily="18" charset="0"/>
                <a:cs typeface="Times New Roman" panose="02020603050405020304" pitchFamily="18" charset="0"/>
              </a:rPr>
              <a:t>Nét</a:t>
            </a:r>
            <a:r>
              <a:rPr lang="vi-VN" sz="3000" dirty="0">
                <a:solidFill>
                  <a:srgbClr val="FF0000"/>
                </a:solidFill>
                <a:latin typeface="Times New Roman" panose="02020603050405020304" pitchFamily="18" charset="0"/>
                <a:cs typeface="Times New Roman" panose="02020603050405020304" pitchFamily="18" charset="0"/>
              </a:rPr>
              <a:t> 3</a:t>
            </a:r>
            <a:r>
              <a:rPr lang="vi-VN" sz="3000" dirty="0">
                <a:latin typeface="Times New Roman" panose="02020603050405020304" pitchFamily="18" charset="0"/>
                <a:cs typeface="Times New Roman" panose="02020603050405020304" pitchFamily="18" charset="0"/>
              </a:rPr>
              <a:t>: </a:t>
            </a:r>
            <a:r>
              <a:rPr lang="en-US" sz="3000" dirty="0" smtClean="0">
                <a:latin typeface="Times New Roman" panose="02020603050405020304" pitchFamily="18" charset="0"/>
                <a:cs typeface="Times New Roman" panose="02020603050405020304" pitchFamily="18" charset="0"/>
              </a:rPr>
              <a:t>T</a:t>
            </a:r>
            <a:r>
              <a:rPr lang="vi-VN" sz="3000" dirty="0" smtClean="0">
                <a:latin typeface="Times New Roman" panose="02020603050405020304" pitchFamily="18" charset="0"/>
                <a:cs typeface="Times New Roman" panose="02020603050405020304" pitchFamily="18" charset="0"/>
              </a:rPr>
              <a:t>ừ</a:t>
            </a:r>
            <a:r>
              <a:rPr lang="vi-VN" sz="3000" dirty="0">
                <a:latin typeface="Times New Roman" panose="02020603050405020304" pitchFamily="18" charset="0"/>
                <a:cs typeface="Times New Roman" panose="02020603050405020304" pitchFamily="18" charset="0"/>
              </a:rPr>
              <a:t> điểm dừng bút của nét 2, lia bút </a:t>
            </a:r>
            <a:r>
              <a:rPr lang="vi-VN" sz="3000" dirty="0" smtClean="0">
                <a:latin typeface="Times New Roman" panose="02020603050405020304" pitchFamily="18" charset="0"/>
                <a:cs typeface="Times New Roman" panose="02020603050405020304" pitchFamily="18" charset="0"/>
              </a:rPr>
              <a:t>lên</a:t>
            </a:r>
            <a:r>
              <a:rPr lang="en-US" sz="3000" dirty="0" smtClean="0">
                <a:latin typeface="Times New Roman" panose="02020603050405020304" pitchFamily="18" charset="0"/>
                <a:cs typeface="Times New Roman" panose="02020603050405020304" pitchFamily="18" charset="0"/>
              </a:rPr>
              <a:t> </a:t>
            </a:r>
            <a:r>
              <a:rPr lang="vi-VN" sz="3000" dirty="0" smtClean="0">
                <a:latin typeface="Times New Roman" panose="02020603050405020304" pitchFamily="18" charset="0"/>
                <a:cs typeface="Times New Roman" panose="02020603050405020304" pitchFamily="18" charset="0"/>
              </a:rPr>
              <a:t>đoạn</a:t>
            </a:r>
            <a:r>
              <a:rPr lang="vi-VN" sz="3000" dirty="0">
                <a:latin typeface="Times New Roman" panose="02020603050405020304" pitchFamily="18" charset="0"/>
                <a:cs typeface="Times New Roman" panose="02020603050405020304" pitchFamily="18" charset="0"/>
              </a:rPr>
              <a:t> nét móc ở </a:t>
            </a:r>
            <a:r>
              <a:rPr lang="vi-VN" sz="3000" dirty="0" smtClean="0">
                <a:latin typeface="Times New Roman" panose="02020603050405020304" pitchFamily="18" charset="0"/>
                <a:cs typeface="Times New Roman" panose="02020603050405020304" pitchFamily="18" charset="0"/>
              </a:rPr>
              <a:t>ĐK</a:t>
            </a:r>
            <a:r>
              <a:rPr lang="en-US" sz="3000" dirty="0" smtClean="0">
                <a:latin typeface="Times New Roman" panose="02020603050405020304" pitchFamily="18" charset="0"/>
                <a:cs typeface="Times New Roman" panose="02020603050405020304" pitchFamily="18" charset="0"/>
              </a:rPr>
              <a:t>3</a:t>
            </a:r>
            <a:r>
              <a:rPr lang="vi-VN" sz="3000" dirty="0" smtClean="0">
                <a:latin typeface="Times New Roman" panose="02020603050405020304" pitchFamily="18" charset="0"/>
                <a:cs typeface="Times New Roman" panose="02020603050405020304" pitchFamily="18" charset="0"/>
              </a:rPr>
              <a:t>,</a:t>
            </a:r>
            <a:r>
              <a:rPr lang="vi-VN" sz="3000" dirty="0">
                <a:latin typeface="Times New Roman" panose="02020603050405020304" pitchFamily="18" charset="0"/>
                <a:cs typeface="Times New Roman" panose="02020603050405020304" pitchFamily="18" charset="0"/>
              </a:rPr>
              <a:t> </a:t>
            </a:r>
            <a:endParaRPr lang="en-US" sz="3000" dirty="0" smtClean="0">
              <a:latin typeface="Times New Roman" panose="02020603050405020304" pitchFamily="18" charset="0"/>
              <a:cs typeface="Times New Roman" panose="02020603050405020304" pitchFamily="18" charset="0"/>
            </a:endParaRPr>
          </a:p>
          <a:p>
            <a:r>
              <a:rPr lang="vi-VN" sz="3000" dirty="0" smtClean="0">
                <a:latin typeface="Times New Roman" panose="02020603050405020304" pitchFamily="18" charset="0"/>
                <a:cs typeface="Times New Roman" panose="02020603050405020304" pitchFamily="18" charset="0"/>
              </a:rPr>
              <a:t>viết</a:t>
            </a:r>
            <a:r>
              <a:rPr lang="vi-VN" sz="3000" dirty="0">
                <a:latin typeface="Times New Roman" panose="02020603050405020304" pitchFamily="18" charset="0"/>
                <a:cs typeface="Times New Roman" panose="02020603050405020304" pitchFamily="18" charset="0"/>
              </a:rPr>
              <a:t> nét lượn ngang </a:t>
            </a:r>
            <a:r>
              <a:rPr lang="vi-VN" sz="3000" dirty="0" smtClean="0">
                <a:latin typeface="Times New Roman" panose="02020603050405020304" pitchFamily="18" charset="0"/>
                <a:cs typeface="Times New Roman" panose="02020603050405020304" pitchFamily="18" charset="0"/>
              </a:rPr>
              <a:t>rồi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chuyển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hướng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đầu</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bút</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trở</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lại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để</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viết</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tiếp</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nét</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cong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trái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dừng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bút</a:t>
            </a:r>
            <a:r>
              <a:rPr lang="en-US" sz="3000" dirty="0" smtClean="0">
                <a:latin typeface="Times New Roman" panose="02020603050405020304" pitchFamily="18" charset="0"/>
                <a:cs typeface="Times New Roman" panose="02020603050405020304" pitchFamily="18" charset="0"/>
              </a:rPr>
              <a:t> ở </a:t>
            </a:r>
            <a:r>
              <a:rPr lang="en-US" sz="3000" dirty="0" err="1" smtClean="0">
                <a:latin typeface="Times New Roman" panose="02020603050405020304" pitchFamily="18" charset="0"/>
                <a:cs typeface="Times New Roman" panose="02020603050405020304" pitchFamily="18" charset="0"/>
              </a:rPr>
              <a:t>khoảng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giữa</a:t>
            </a:r>
            <a:r>
              <a:rPr lang="en-US" sz="3000" dirty="0" smtClean="0">
                <a:latin typeface="Times New Roman" panose="02020603050405020304" pitchFamily="18" charset="0"/>
                <a:cs typeface="Times New Roman" panose="02020603050405020304" pitchFamily="18" charset="0"/>
              </a:rPr>
              <a:t> ĐK1 </a:t>
            </a:r>
            <a:r>
              <a:rPr lang="en-US" sz="3000" dirty="0" err="1" smtClean="0">
                <a:latin typeface="Times New Roman" panose="02020603050405020304" pitchFamily="18" charset="0"/>
                <a:cs typeface="Times New Roman" panose="02020603050405020304" pitchFamily="18" charset="0"/>
              </a:rPr>
              <a:t>và</a:t>
            </a:r>
            <a:r>
              <a:rPr lang="en-US" sz="3000" dirty="0" smtClean="0">
                <a:latin typeface="Times New Roman" panose="02020603050405020304" pitchFamily="18" charset="0"/>
                <a:cs typeface="Times New Roman" panose="02020603050405020304" pitchFamily="18" charset="0"/>
              </a:rPr>
              <a:t> ĐK2.</a:t>
            </a:r>
            <a:endParaRPr lang="vi-VN" sz="3000" b="0" i="0" dirty="0">
              <a:effectLst/>
              <a:latin typeface="Times New Roman" panose="02020603050405020304" pitchFamily="18" charset="0"/>
              <a:cs typeface="Times New Roman" panose="02020603050405020304" pitchFamily="18" charset="0"/>
            </a:endParaRPr>
          </a:p>
        </p:txBody>
      </p:sp>
      <p:sp>
        <p:nvSpPr>
          <p:cNvPr id="9" name="Rectangle 8"/>
          <p:cNvSpPr/>
          <p:nvPr/>
        </p:nvSpPr>
        <p:spPr>
          <a:xfrm>
            <a:off x="353413" y="4178347"/>
            <a:ext cx="11533787" cy="1015663"/>
          </a:xfrm>
          <a:prstGeom prst="rect">
            <a:avLst/>
          </a:prstGeom>
        </p:spPr>
        <p:txBody>
          <a:bodyPr wrap="square">
            <a:spAutoFit/>
          </a:bodyPr>
          <a:lstStyle/>
          <a:p>
            <a:r>
              <a:rPr lang="vi-VN" sz="3000" dirty="0" smtClean="0">
                <a:solidFill>
                  <a:srgbClr val="FF0000"/>
                </a:solidFill>
                <a:latin typeface="+mj-lt"/>
              </a:rPr>
              <a:t>Nét</a:t>
            </a:r>
            <a:r>
              <a:rPr lang="vi-VN" sz="3000" dirty="0">
                <a:solidFill>
                  <a:srgbClr val="FF0000"/>
                </a:solidFill>
                <a:latin typeface="+mj-lt"/>
              </a:rPr>
              <a:t> 2:</a:t>
            </a:r>
            <a:r>
              <a:rPr lang="vi-VN" sz="3000" dirty="0">
                <a:latin typeface="+mj-lt"/>
              </a:rPr>
              <a:t> </a:t>
            </a:r>
            <a:r>
              <a:rPr lang="en-US" sz="3000" dirty="0" smtClean="0">
                <a:latin typeface="+mj-lt"/>
              </a:rPr>
              <a:t>T</a:t>
            </a:r>
            <a:r>
              <a:rPr lang="vi-VN" sz="3000" dirty="0" smtClean="0">
                <a:latin typeface="+mj-lt"/>
              </a:rPr>
              <a:t>ừ</a:t>
            </a:r>
            <a:r>
              <a:rPr lang="vi-VN" sz="3000" dirty="0">
                <a:latin typeface="+mj-lt"/>
              </a:rPr>
              <a:t> điểm dừng bút của nét 1, lia </a:t>
            </a:r>
            <a:r>
              <a:rPr lang="vi-VN" sz="3000" dirty="0" smtClean="0">
                <a:latin typeface="+mj-lt"/>
              </a:rPr>
              <a:t>bút</a:t>
            </a:r>
            <a:r>
              <a:rPr lang="en-US" sz="3000" dirty="0">
                <a:latin typeface="+mj-lt"/>
              </a:rPr>
              <a:t> </a:t>
            </a:r>
            <a:r>
              <a:rPr lang="vi-VN" sz="3000" dirty="0" smtClean="0">
                <a:latin typeface="+mj-lt"/>
              </a:rPr>
              <a:t>lên</a:t>
            </a:r>
            <a:r>
              <a:rPr lang="en-US" sz="3000" dirty="0">
                <a:latin typeface="+mj-lt"/>
              </a:rPr>
              <a:t> </a:t>
            </a:r>
            <a:r>
              <a:rPr lang="vi-VN" sz="3000" dirty="0" smtClean="0">
                <a:latin typeface="+mj-lt"/>
              </a:rPr>
              <a:t>đoạn</a:t>
            </a:r>
            <a:r>
              <a:rPr lang="vi-VN" sz="3000" dirty="0">
                <a:latin typeface="+mj-lt"/>
              </a:rPr>
              <a:t> nét cong ở </a:t>
            </a:r>
            <a:r>
              <a:rPr lang="vi-VN" sz="3000" dirty="0" smtClean="0">
                <a:latin typeface="+mj-lt"/>
              </a:rPr>
              <a:t>ĐK</a:t>
            </a:r>
            <a:r>
              <a:rPr lang="en-US" sz="3000" dirty="0" smtClean="0">
                <a:latin typeface="+mj-lt"/>
              </a:rPr>
              <a:t>3</a:t>
            </a:r>
            <a:r>
              <a:rPr lang="vi-VN" sz="3000" dirty="0" smtClean="0">
                <a:latin typeface="+mj-lt"/>
              </a:rPr>
              <a:t>,</a:t>
            </a:r>
            <a:r>
              <a:rPr lang="vi-VN" sz="3000" dirty="0">
                <a:latin typeface="+mj-lt"/>
              </a:rPr>
              <a:t> </a:t>
            </a:r>
            <a:endParaRPr lang="en-US" sz="3000" dirty="0" smtClean="0">
              <a:latin typeface="+mj-lt"/>
            </a:endParaRPr>
          </a:p>
          <a:p>
            <a:r>
              <a:rPr lang="vi-VN" sz="3000" dirty="0" smtClean="0">
                <a:latin typeface="+mj-lt"/>
              </a:rPr>
              <a:t>viết</a:t>
            </a:r>
            <a:r>
              <a:rPr lang="vi-VN" sz="3000" dirty="0">
                <a:latin typeface="+mj-lt"/>
              </a:rPr>
              <a:t> </a:t>
            </a:r>
            <a:r>
              <a:rPr lang="vi-VN" sz="3000" dirty="0" smtClean="0">
                <a:latin typeface="+mj-lt"/>
              </a:rPr>
              <a:t>nét</a:t>
            </a:r>
            <a:r>
              <a:rPr lang="vi-VN" sz="3000" dirty="0">
                <a:latin typeface="+mj-lt"/>
              </a:rPr>
              <a:t> móc </a:t>
            </a:r>
            <a:r>
              <a:rPr lang="vi-VN" sz="3000" dirty="0" smtClean="0">
                <a:latin typeface="+mj-lt"/>
              </a:rPr>
              <a:t>xuôi</a:t>
            </a:r>
            <a:r>
              <a:rPr lang="en-US" sz="3000" dirty="0" smtClean="0">
                <a:latin typeface="+mj-lt"/>
              </a:rPr>
              <a:t> </a:t>
            </a:r>
            <a:r>
              <a:rPr lang="vi-VN" sz="3000" dirty="0" smtClean="0">
                <a:latin typeface="+mj-lt"/>
              </a:rPr>
              <a:t>trái</a:t>
            </a:r>
            <a:r>
              <a:rPr lang="vi-VN" sz="3000" dirty="0">
                <a:latin typeface="+mj-lt"/>
              </a:rPr>
              <a:t>, dừng bút ở </a:t>
            </a:r>
            <a:r>
              <a:rPr lang="en-US" sz="3000" dirty="0" smtClean="0">
                <a:latin typeface="Times New Roman" panose="02020603050405020304" pitchFamily="18" charset="0"/>
                <a:cs typeface="Times New Roman" panose="02020603050405020304" pitchFamily="18" charset="0"/>
              </a:rPr>
              <a:t>ĐK</a:t>
            </a:r>
            <a:r>
              <a:rPr lang="vi-VN" sz="3000" dirty="0" smtClean="0">
                <a:latin typeface="Times New Roman" panose="02020603050405020304" pitchFamily="18" charset="0"/>
                <a:cs typeface="Times New Roman" panose="02020603050405020304" pitchFamily="18" charset="0"/>
              </a:rPr>
              <a:t>1.</a:t>
            </a:r>
            <a:endParaRPr lang="vi-VN" sz="30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Downloads\Mẫu chữ\mau-chu-2.5-o-ly-p1\mau-chu-2.5-o-ly-p3\mau chu 2.5 o ly p3\mau chu cao 2.5 o ly (44).jpg"/>
          <p:cNvPicPr>
            <a:picLocks noChangeAspect="1" noChangeArrowheads="1"/>
          </p:cNvPicPr>
          <p:nvPr/>
        </p:nvPicPr>
        <p:blipFill rotWithShape="1">
          <a:blip r:embed="rId1" cstate="print"/>
          <a:srcRect l="11966" t="23622" r="11966" b="23638"/>
          <a:stretch>
            <a:fillRect/>
          </a:stretch>
        </p:blipFill>
        <p:spPr bwMode="auto">
          <a:xfrm>
            <a:off x="8256494" y="722943"/>
            <a:ext cx="3215656" cy="3069127"/>
          </a:xfrm>
          <a:prstGeom prst="rect">
            <a:avLst/>
          </a:prstGeom>
          <a:noFill/>
        </p:spPr>
      </p:pic>
      <p:sp>
        <p:nvSpPr>
          <p:cNvPr id="5" name="Rectangle 4"/>
          <p:cNvSpPr/>
          <p:nvPr/>
        </p:nvSpPr>
        <p:spPr>
          <a:xfrm>
            <a:off x="439271" y="298120"/>
            <a:ext cx="7615517" cy="1477328"/>
          </a:xfrm>
          <a:prstGeom prst="rect">
            <a:avLst/>
          </a:prstGeom>
        </p:spPr>
        <p:txBody>
          <a:bodyPr wrap="square">
            <a:spAutoFit/>
          </a:bodyPr>
          <a:lstStyle/>
          <a:p>
            <a:r>
              <a:rPr lang="en-US" sz="3000" dirty="0" err="1">
                <a:solidFill>
                  <a:srgbClr val="000000"/>
                </a:solidFill>
                <a:latin typeface="Times New Roman" panose="02020603050405020304" pitchFamily="18" charset="0"/>
                <a:cs typeface="Times New Roman" panose="02020603050405020304" pitchFamily="18" charset="0"/>
              </a:rPr>
              <a:t>Chữ</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viết</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hoa</a:t>
            </a:r>
            <a:r>
              <a:rPr lang="en-US" sz="3000" dirty="0">
                <a:solidFill>
                  <a:srgbClr val="000000"/>
                </a:solidFill>
                <a:latin typeface="Times New Roman" panose="02020603050405020304" pitchFamily="18" charset="0"/>
                <a:cs typeface="Times New Roman" panose="02020603050405020304" pitchFamily="18" charset="0"/>
              </a:rPr>
              <a:t> N (</a:t>
            </a:r>
            <a:r>
              <a:rPr lang="en-US" sz="3000" dirty="0" err="1">
                <a:solidFill>
                  <a:srgbClr val="000000"/>
                </a:solidFill>
                <a:latin typeface="Times New Roman" panose="02020603050405020304" pitchFamily="18" charset="0"/>
                <a:cs typeface="Times New Roman" panose="02020603050405020304" pitchFamily="18" charset="0"/>
              </a:rPr>
              <a:t>kiểu</a:t>
            </a:r>
            <a:r>
              <a:rPr lang="en-US" sz="3000" dirty="0">
                <a:solidFill>
                  <a:srgbClr val="000000"/>
                </a:solidFill>
                <a:latin typeface="Times New Roman" panose="02020603050405020304" pitchFamily="18" charset="0"/>
                <a:cs typeface="Times New Roman" panose="02020603050405020304" pitchFamily="18" charset="0"/>
              </a:rPr>
              <a:t> 2) </a:t>
            </a:r>
            <a:r>
              <a:rPr lang="en-US" sz="3000" dirty="0" err="1">
                <a:solidFill>
                  <a:srgbClr val="000000"/>
                </a:solidFill>
                <a:latin typeface="Times New Roman" panose="02020603050405020304" pitchFamily="18" charset="0"/>
                <a:cs typeface="Times New Roman" panose="02020603050405020304" pitchFamily="18" charset="0"/>
              </a:rPr>
              <a:t>cỡ</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nhỏ</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cao</a:t>
            </a:r>
            <a:r>
              <a:rPr lang="en-US" sz="3000" dirty="0">
                <a:solidFill>
                  <a:srgbClr val="000000"/>
                </a:solidFill>
                <a:latin typeface="Times New Roman" panose="02020603050405020304" pitchFamily="18" charset="0"/>
                <a:cs typeface="Times New Roman" panose="02020603050405020304" pitchFamily="18" charset="0"/>
              </a:rPr>
              <a:t> 5 li, </a:t>
            </a:r>
            <a:r>
              <a:rPr lang="en-US" sz="3000" dirty="0" err="1">
                <a:solidFill>
                  <a:srgbClr val="000000"/>
                </a:solidFill>
                <a:latin typeface="Times New Roman" panose="02020603050405020304" pitchFamily="18" charset="0"/>
                <a:cs typeface="Times New Roman" panose="02020603050405020304" pitchFamily="18" charset="0"/>
              </a:rPr>
              <a:t>cỡ</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nhỏ</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cao</a:t>
            </a:r>
            <a:r>
              <a:rPr lang="en-US" sz="3000" dirty="0">
                <a:solidFill>
                  <a:srgbClr val="000000"/>
                </a:solidFill>
                <a:latin typeface="Times New Roman" panose="02020603050405020304" pitchFamily="18" charset="0"/>
                <a:cs typeface="Times New Roman" panose="02020603050405020304" pitchFamily="18" charset="0"/>
              </a:rPr>
              <a:t> 2,5 </a:t>
            </a:r>
            <a:r>
              <a:rPr lang="en-US" sz="3000" dirty="0" smtClean="0">
                <a:solidFill>
                  <a:srgbClr val="000000"/>
                </a:solidFill>
                <a:latin typeface="Times New Roman" panose="02020603050405020304" pitchFamily="18" charset="0"/>
                <a:cs typeface="Times New Roman" panose="02020603050405020304" pitchFamily="18" charset="0"/>
              </a:rPr>
              <a:t>li; </a:t>
            </a:r>
            <a:r>
              <a:rPr lang="en-US" sz="3000" dirty="0" err="1" smtClean="0">
                <a:solidFill>
                  <a:srgbClr val="000000"/>
                </a:solidFill>
                <a:latin typeface="Times New Roman" panose="02020603050405020304" pitchFamily="18" charset="0"/>
                <a:cs typeface="Times New Roman" panose="02020603050405020304" pitchFamily="18" charset="0"/>
              </a:rPr>
              <a:t>gồm</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a:solidFill>
                  <a:srgbClr val="000000"/>
                </a:solidFill>
                <a:latin typeface="Times New Roman" panose="02020603050405020304" pitchFamily="18" charset="0"/>
                <a:cs typeface="Times New Roman" panose="02020603050405020304" pitchFamily="18" charset="0"/>
              </a:rPr>
              <a:t>2 </a:t>
            </a:r>
            <a:r>
              <a:rPr lang="en-US" sz="3000" dirty="0" err="1">
                <a:solidFill>
                  <a:srgbClr val="000000"/>
                </a:solidFill>
                <a:latin typeface="Times New Roman" panose="02020603050405020304" pitchFamily="18" charset="0"/>
                <a:cs typeface="Times New Roman" panose="02020603050405020304" pitchFamily="18" charset="0"/>
              </a:rPr>
              <a:t>nét</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giống</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nét</a:t>
            </a:r>
            <a:r>
              <a:rPr lang="en-US" sz="3000" dirty="0">
                <a:solidFill>
                  <a:srgbClr val="000000"/>
                </a:solidFill>
                <a:latin typeface="Times New Roman" panose="02020603050405020304" pitchFamily="18" charset="0"/>
                <a:cs typeface="Times New Roman" panose="02020603050405020304" pitchFamily="18" charset="0"/>
              </a:rPr>
              <a:t> 1 </a:t>
            </a:r>
            <a:r>
              <a:rPr lang="en-US" sz="3000" dirty="0" err="1">
                <a:solidFill>
                  <a:srgbClr val="000000"/>
                </a:solidFill>
                <a:latin typeface="Times New Roman" panose="02020603050405020304" pitchFamily="18" charset="0"/>
                <a:cs typeface="Times New Roman" panose="02020603050405020304" pitchFamily="18" charset="0"/>
              </a:rPr>
              <a:t>và</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nét</a:t>
            </a:r>
            <a:r>
              <a:rPr lang="en-US" sz="3000" dirty="0">
                <a:solidFill>
                  <a:srgbClr val="000000"/>
                </a:solidFill>
                <a:latin typeface="Times New Roman" panose="02020603050405020304" pitchFamily="18" charset="0"/>
                <a:cs typeface="Times New Roman" panose="02020603050405020304" pitchFamily="18" charset="0"/>
              </a:rPr>
              <a:t> 3 </a:t>
            </a:r>
            <a:r>
              <a:rPr lang="en-US" sz="3000" dirty="0" err="1">
                <a:solidFill>
                  <a:srgbClr val="000000"/>
                </a:solidFill>
                <a:latin typeface="Times New Roman" panose="02020603050405020304" pitchFamily="18" charset="0"/>
                <a:cs typeface="Times New Roman" panose="02020603050405020304" pitchFamily="18" charset="0"/>
              </a:rPr>
              <a:t>của</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chữ</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viết</a:t>
            </a:r>
            <a:r>
              <a:rPr lang="en-US" sz="3000" dirty="0">
                <a:solidFill>
                  <a:srgbClr val="000000"/>
                </a:solidFill>
                <a:latin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cs typeface="Times New Roman" panose="02020603050405020304" pitchFamily="18" charset="0"/>
              </a:rPr>
              <a:t>hoa</a:t>
            </a:r>
            <a:r>
              <a:rPr lang="en-US" sz="3000" dirty="0">
                <a:solidFill>
                  <a:srgbClr val="000000"/>
                </a:solidFill>
                <a:latin typeface="Times New Roman" panose="02020603050405020304" pitchFamily="18" charset="0"/>
                <a:cs typeface="Times New Roman" panose="02020603050405020304" pitchFamily="18" charset="0"/>
              </a:rPr>
              <a:t> M (</a:t>
            </a:r>
            <a:r>
              <a:rPr lang="en-US" sz="3000" dirty="0" err="1">
                <a:solidFill>
                  <a:srgbClr val="000000"/>
                </a:solidFill>
                <a:latin typeface="Times New Roman" panose="02020603050405020304" pitchFamily="18" charset="0"/>
                <a:cs typeface="Times New Roman" panose="02020603050405020304" pitchFamily="18" charset="0"/>
              </a:rPr>
              <a:t>kiểu</a:t>
            </a:r>
            <a:r>
              <a:rPr lang="en-US" sz="3000" dirty="0">
                <a:solidFill>
                  <a:srgbClr val="000000"/>
                </a:solidFill>
                <a:latin typeface="Times New Roman" panose="02020603050405020304" pitchFamily="18" charset="0"/>
                <a:cs typeface="Times New Roman" panose="02020603050405020304" pitchFamily="18" charset="0"/>
              </a:rPr>
              <a:t> 2</a:t>
            </a:r>
            <a:r>
              <a:rPr lang="en-US" sz="3000" dirty="0" smtClean="0">
                <a:solidFill>
                  <a:srgbClr val="000000"/>
                </a:solidFill>
                <a:latin typeface="Times New Roman" panose="02020603050405020304" pitchFamily="18" charset="0"/>
                <a:cs typeface="Times New Roman" panose="02020603050405020304" pitchFamily="18" charset="0"/>
              </a:rPr>
              <a:t>).</a:t>
            </a:r>
            <a:endParaRPr lang="en-US" sz="3000" dirty="0">
              <a:solidFill>
                <a:srgbClr val="00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439271" y="2562398"/>
            <a:ext cx="8462682" cy="1477328"/>
          </a:xfrm>
          <a:prstGeom prst="rect">
            <a:avLst/>
          </a:prstGeom>
        </p:spPr>
        <p:txBody>
          <a:bodyPr wrap="square">
            <a:spAutoFit/>
          </a:bodyPr>
          <a:lstStyle/>
          <a:p>
            <a:pPr fontAlgn="base"/>
            <a:r>
              <a:rPr lang="vi-VN" sz="3000" dirty="0">
                <a:solidFill>
                  <a:srgbClr val="FF0000"/>
                </a:solidFill>
                <a:latin typeface="Times New Roman" panose="02020603050405020304" pitchFamily="18" charset="0"/>
                <a:cs typeface="Times New Roman" panose="02020603050405020304" pitchFamily="18" charset="0"/>
              </a:rPr>
              <a:t>Nét 1</a:t>
            </a:r>
            <a:r>
              <a:rPr lang="vi-VN" sz="3000" dirty="0">
                <a:latin typeface="Times New Roman" panose="02020603050405020304" pitchFamily="18" charset="0"/>
                <a:cs typeface="Times New Roman" panose="02020603050405020304" pitchFamily="18" charset="0"/>
              </a:rPr>
              <a:t>: Đặt bút trên </a:t>
            </a:r>
            <a:r>
              <a:rPr lang="en-US" sz="3000" dirty="0" smtClean="0">
                <a:latin typeface="Times New Roman" panose="02020603050405020304" pitchFamily="18" charset="0"/>
                <a:cs typeface="Times New Roman" panose="02020603050405020304" pitchFamily="18" charset="0"/>
              </a:rPr>
              <a:t>ĐK3</a:t>
            </a:r>
            <a:r>
              <a:rPr lang="vi-VN" sz="3000" dirty="0" smtClean="0">
                <a:latin typeface="Times New Roman" panose="02020603050405020304" pitchFamily="18" charset="0"/>
                <a:cs typeface="Times New Roman" panose="02020603050405020304" pitchFamily="18" charset="0"/>
              </a:rPr>
              <a:t>, </a:t>
            </a:r>
            <a:r>
              <a:rPr lang="vi-VN" sz="3000" dirty="0">
                <a:latin typeface="Times New Roman" panose="02020603050405020304" pitchFamily="18" charset="0"/>
                <a:cs typeface="Times New Roman" panose="02020603050405020304" pitchFamily="18" charset="0"/>
              </a:rPr>
              <a:t>viết nét móc hai đầu </a:t>
            </a:r>
            <a:r>
              <a:rPr lang="vi-VN" sz="3000" dirty="0" smtClean="0">
                <a:latin typeface="Times New Roman" panose="02020603050405020304" pitchFamily="18" charset="0"/>
                <a:cs typeface="Times New Roman" panose="02020603050405020304" pitchFamily="18" charset="0"/>
              </a:rPr>
              <a:t>trái</a:t>
            </a:r>
            <a:endParaRPr lang="en-US" sz="3000" dirty="0" smtClean="0">
              <a:latin typeface="Times New Roman" panose="02020603050405020304" pitchFamily="18" charset="0"/>
              <a:cs typeface="Times New Roman" panose="02020603050405020304" pitchFamily="18" charset="0"/>
            </a:endParaRPr>
          </a:p>
          <a:p>
            <a:pPr fontAlgn="base"/>
            <a:r>
              <a:rPr lang="en-US" sz="3000" dirty="0" smtClean="0">
                <a:latin typeface="Times New Roman" panose="02020603050405020304" pitchFamily="18" charset="0"/>
                <a:cs typeface="Times New Roman" panose="02020603050405020304" pitchFamily="18" charset="0"/>
              </a:rPr>
              <a:t>(</a:t>
            </a:r>
            <a:r>
              <a:rPr lang="vi-VN" sz="3000" dirty="0" smtClean="0">
                <a:latin typeface="Times New Roman" panose="02020603050405020304" pitchFamily="18" charset="0"/>
                <a:cs typeface="Times New Roman" panose="02020603050405020304" pitchFamily="18" charset="0"/>
              </a:rPr>
              <a:t>hai </a:t>
            </a:r>
            <a:r>
              <a:rPr lang="vi-VN" sz="3000" dirty="0">
                <a:latin typeface="Times New Roman" panose="02020603050405020304" pitchFamily="18" charset="0"/>
                <a:cs typeface="Times New Roman" panose="02020603050405020304" pitchFamily="18" charset="0"/>
              </a:rPr>
              <a:t>đầu đều lượn vào </a:t>
            </a:r>
            <a:r>
              <a:rPr lang="vi-VN" sz="3000" dirty="0" smtClean="0">
                <a:latin typeface="Times New Roman" panose="02020603050405020304" pitchFamily="18" charset="0"/>
                <a:cs typeface="Times New Roman" panose="02020603050405020304" pitchFamily="18" charset="0"/>
              </a:rPr>
              <a:t>trong</a:t>
            </a:r>
            <a:r>
              <a:rPr lang="en-US" sz="3000" dirty="0" smtClean="0">
                <a:latin typeface="Times New Roman" panose="02020603050405020304" pitchFamily="18" charset="0"/>
                <a:cs typeface="Times New Roman" panose="02020603050405020304" pitchFamily="18" charset="0"/>
              </a:rPr>
              <a:t>)</a:t>
            </a:r>
            <a:r>
              <a:rPr lang="vi-VN" sz="3000" dirty="0" smtClean="0">
                <a:latin typeface="Times New Roman" panose="02020603050405020304" pitchFamily="18" charset="0"/>
                <a:cs typeface="Times New Roman" panose="02020603050405020304" pitchFamily="18" charset="0"/>
              </a:rPr>
              <a:t>. </a:t>
            </a:r>
            <a:r>
              <a:rPr lang="vi-VN" sz="3000" dirty="0">
                <a:latin typeface="Times New Roman" panose="02020603050405020304" pitchFamily="18" charset="0"/>
                <a:cs typeface="Times New Roman" panose="02020603050405020304" pitchFamily="18" charset="0"/>
              </a:rPr>
              <a:t>Dừng bút ở </a:t>
            </a:r>
            <a:r>
              <a:rPr lang="en-US" sz="3000" dirty="0" err="1" smtClean="0">
                <a:latin typeface="Times New Roman" panose="02020603050405020304" pitchFamily="18" charset="0"/>
                <a:cs typeface="Times New Roman" panose="02020603050405020304" pitchFamily="18" charset="0"/>
              </a:rPr>
              <a:t>khoảng</a:t>
            </a:r>
            <a:r>
              <a:rPr lang="en-US" sz="3000" dirty="0" smtClean="0">
                <a:latin typeface="Times New Roman" panose="02020603050405020304" pitchFamily="18" charset="0"/>
                <a:cs typeface="Times New Roman" panose="02020603050405020304" pitchFamily="18" charset="0"/>
              </a:rPr>
              <a:t> </a:t>
            </a:r>
            <a:endParaRPr lang="en-US" sz="3000" dirty="0" smtClean="0">
              <a:latin typeface="Times New Roman" panose="02020603050405020304" pitchFamily="18" charset="0"/>
              <a:cs typeface="Times New Roman" panose="02020603050405020304" pitchFamily="18" charset="0"/>
            </a:endParaRPr>
          </a:p>
          <a:p>
            <a:pPr fontAlgn="base"/>
            <a:r>
              <a:rPr lang="en-US" sz="3000" dirty="0" err="1" smtClean="0">
                <a:latin typeface="Times New Roman" panose="02020603050405020304" pitchFamily="18" charset="0"/>
                <a:cs typeface="Times New Roman" panose="02020603050405020304" pitchFamily="18" charset="0"/>
              </a:rPr>
              <a:t>giữa</a:t>
            </a:r>
            <a:r>
              <a:rPr lang="en-US" sz="3000" dirty="0" smtClean="0">
                <a:latin typeface="Times New Roman" panose="02020603050405020304" pitchFamily="18" charset="0"/>
                <a:cs typeface="Times New Roman" panose="02020603050405020304" pitchFamily="18" charset="0"/>
              </a:rPr>
              <a:t> ĐK1 </a:t>
            </a:r>
            <a:r>
              <a:rPr lang="en-US" sz="3000" dirty="0" err="1" smtClean="0">
                <a:latin typeface="Times New Roman" panose="02020603050405020304" pitchFamily="18" charset="0"/>
                <a:cs typeface="Times New Roman" panose="02020603050405020304" pitchFamily="18" charset="0"/>
              </a:rPr>
              <a:t>và</a:t>
            </a:r>
            <a:r>
              <a:rPr lang="en-US" sz="3000" dirty="0" smtClean="0">
                <a:latin typeface="Times New Roman" panose="02020603050405020304" pitchFamily="18" charset="0"/>
                <a:cs typeface="Times New Roman" panose="02020603050405020304" pitchFamily="18" charset="0"/>
              </a:rPr>
              <a:t> ĐK2</a:t>
            </a:r>
            <a:r>
              <a:rPr lang="vi-VN" sz="3000" dirty="0" smtClean="0">
                <a:latin typeface="Times New Roman" panose="02020603050405020304" pitchFamily="18" charset="0"/>
                <a:cs typeface="Times New Roman" panose="02020603050405020304" pitchFamily="18" charset="0"/>
              </a:rPr>
              <a:t>.</a:t>
            </a:r>
            <a:endParaRPr lang="vi-VN" sz="3000" dirty="0">
              <a:latin typeface="Times New Roman" panose="02020603050405020304" pitchFamily="18" charset="0"/>
              <a:cs typeface="Times New Roman" panose="02020603050405020304" pitchFamily="18" charset="0"/>
            </a:endParaRPr>
          </a:p>
        </p:txBody>
      </p:sp>
      <p:sp>
        <p:nvSpPr>
          <p:cNvPr id="6" name="Rectangle 5"/>
          <p:cNvSpPr/>
          <p:nvPr/>
        </p:nvSpPr>
        <p:spPr>
          <a:xfrm>
            <a:off x="439271" y="1905480"/>
            <a:ext cx="6340004" cy="553998"/>
          </a:xfrm>
          <a:prstGeom prst="rect">
            <a:avLst/>
          </a:prstGeom>
        </p:spPr>
        <p:txBody>
          <a:bodyPr wrap="square">
            <a:spAutoFit/>
          </a:bodyPr>
          <a:lstStyle/>
          <a:p>
            <a:r>
              <a:rPr lang="en-US" sz="3000" u="sng" dirty="0" smtClean="0">
                <a:latin typeface="Times New Roman" panose="02020603050405020304" pitchFamily="18" charset="0"/>
                <a:cs typeface="Times New Roman" panose="02020603050405020304" pitchFamily="18" charset="0"/>
              </a:rPr>
              <a:t>*</a:t>
            </a:r>
            <a:r>
              <a:rPr lang="en-US" sz="3000" u="sng" dirty="0" err="1" smtClean="0">
                <a:latin typeface="Times New Roman" panose="02020603050405020304" pitchFamily="18" charset="0"/>
                <a:cs typeface="Times New Roman" panose="02020603050405020304" pitchFamily="18" charset="0"/>
              </a:rPr>
              <a:t>Cách</a:t>
            </a:r>
            <a:r>
              <a:rPr lang="en-US" sz="3000" u="sng" dirty="0" smtClean="0">
                <a:latin typeface="Times New Roman" panose="02020603050405020304" pitchFamily="18" charset="0"/>
                <a:cs typeface="Times New Roman" panose="02020603050405020304" pitchFamily="18" charset="0"/>
              </a:rPr>
              <a:t> </a:t>
            </a:r>
            <a:r>
              <a:rPr lang="en-US" sz="3000" u="sng" dirty="0" err="1" smtClean="0">
                <a:latin typeface="Times New Roman" panose="02020603050405020304" pitchFamily="18" charset="0"/>
                <a:cs typeface="Times New Roman" panose="02020603050405020304" pitchFamily="18" charset="0"/>
              </a:rPr>
              <a:t>viết</a:t>
            </a:r>
            <a:r>
              <a:rPr lang="en-US" sz="3000" u="sng" dirty="0" smtClean="0">
                <a:latin typeface="Times New Roman" panose="02020603050405020304" pitchFamily="18" charset="0"/>
                <a:cs typeface="Times New Roman" panose="02020603050405020304" pitchFamily="18" charset="0"/>
              </a:rPr>
              <a:t>:</a:t>
            </a:r>
            <a:endParaRPr lang="en-US" sz="3000" u="sng" dirty="0">
              <a:latin typeface="Times New Roman" panose="02020603050405020304" pitchFamily="18" charset="0"/>
              <a:cs typeface="Times New Roman" panose="02020603050405020304" pitchFamily="18" charset="0"/>
            </a:endParaRPr>
          </a:p>
        </p:txBody>
      </p:sp>
      <p:sp>
        <p:nvSpPr>
          <p:cNvPr id="7" name="Rectangle 6"/>
          <p:cNvSpPr/>
          <p:nvPr/>
        </p:nvSpPr>
        <p:spPr>
          <a:xfrm>
            <a:off x="439271" y="4154197"/>
            <a:ext cx="10869705" cy="1477328"/>
          </a:xfrm>
          <a:prstGeom prst="rect">
            <a:avLst/>
          </a:prstGeom>
        </p:spPr>
        <p:txBody>
          <a:bodyPr wrap="square">
            <a:spAutoFit/>
          </a:bodyPr>
          <a:lstStyle/>
          <a:p>
            <a:pPr fontAlgn="base"/>
            <a:r>
              <a:rPr lang="vi-VN" sz="3000" dirty="0" smtClean="0">
                <a:solidFill>
                  <a:srgbClr val="FF0000"/>
                </a:solidFill>
                <a:latin typeface="Times New Roman" panose="02020603050405020304" pitchFamily="18" charset="0"/>
                <a:cs typeface="Times New Roman" panose="02020603050405020304" pitchFamily="18" charset="0"/>
              </a:rPr>
              <a:t>Nét </a:t>
            </a:r>
            <a:r>
              <a:rPr lang="vi-VN" sz="3000" dirty="0">
                <a:solidFill>
                  <a:srgbClr val="FF0000"/>
                </a:solidFill>
                <a:latin typeface="Times New Roman" panose="02020603050405020304" pitchFamily="18" charset="0"/>
                <a:cs typeface="Times New Roman" panose="02020603050405020304" pitchFamily="18" charset="0"/>
              </a:rPr>
              <a:t>2</a:t>
            </a:r>
            <a:r>
              <a:rPr lang="vi-VN" sz="3000" dirty="0">
                <a:latin typeface="Times New Roman" panose="02020603050405020304" pitchFamily="18" charset="0"/>
                <a:cs typeface="Times New Roman" panose="02020603050405020304" pitchFamily="18" charset="0"/>
              </a:rPr>
              <a:t>: Từ điểm dừng bút của nét 1, lia bút lên đoạn nét móc ở </a:t>
            </a:r>
            <a:r>
              <a:rPr lang="en-US" sz="3000" dirty="0" smtClean="0">
                <a:latin typeface="Times New Roman" panose="02020603050405020304" pitchFamily="18" charset="0"/>
                <a:cs typeface="Times New Roman" panose="02020603050405020304" pitchFamily="18" charset="0"/>
              </a:rPr>
              <a:t>ĐK3,</a:t>
            </a:r>
            <a:r>
              <a:rPr lang="vi-VN" sz="3000" dirty="0" smtClean="0">
                <a:latin typeface="Times New Roman" panose="02020603050405020304" pitchFamily="18" charset="0"/>
                <a:cs typeface="Times New Roman" panose="02020603050405020304" pitchFamily="18" charset="0"/>
              </a:rPr>
              <a:t> viết </a:t>
            </a:r>
            <a:r>
              <a:rPr lang="vi-VN" sz="3000" dirty="0">
                <a:latin typeface="Times New Roman" panose="02020603050405020304" pitchFamily="18" charset="0"/>
                <a:cs typeface="Times New Roman" panose="02020603050405020304" pitchFamily="18" charset="0"/>
              </a:rPr>
              <a:t>nét lượn ngang rồi chuyển hướng đầu bút trở lại để viết tiếp nét cong trái. Dừng bút ở </a:t>
            </a:r>
            <a:r>
              <a:rPr lang="en-US" sz="3000" dirty="0" err="1" smtClean="0">
                <a:latin typeface="Times New Roman" panose="02020603050405020304" pitchFamily="18" charset="0"/>
                <a:cs typeface="Times New Roman" panose="02020603050405020304" pitchFamily="18" charset="0"/>
              </a:rPr>
              <a:t>khoảng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giữa</a:t>
            </a:r>
            <a:r>
              <a:rPr lang="en-US" sz="3000" dirty="0" smtClean="0">
                <a:latin typeface="Times New Roman" panose="02020603050405020304" pitchFamily="18" charset="0"/>
                <a:cs typeface="Times New Roman" panose="02020603050405020304" pitchFamily="18" charset="0"/>
              </a:rPr>
              <a:t> ĐK1 </a:t>
            </a:r>
            <a:r>
              <a:rPr lang="en-US" sz="3000" dirty="0" err="1" smtClean="0">
                <a:latin typeface="Times New Roman" panose="02020603050405020304" pitchFamily="18" charset="0"/>
                <a:cs typeface="Times New Roman" panose="02020603050405020304" pitchFamily="18" charset="0"/>
              </a:rPr>
              <a:t>và</a:t>
            </a:r>
            <a:r>
              <a:rPr lang="en-US" sz="3000" dirty="0" smtClean="0">
                <a:latin typeface="Times New Roman" panose="02020603050405020304" pitchFamily="18" charset="0"/>
                <a:cs typeface="Times New Roman" panose="02020603050405020304" pitchFamily="18" charset="0"/>
              </a:rPr>
              <a:t> ĐK2</a:t>
            </a:r>
            <a:r>
              <a:rPr lang="vi-VN" sz="3000" dirty="0" smtClean="0">
                <a:latin typeface="Times New Roman" panose="02020603050405020304" pitchFamily="18" charset="0"/>
                <a:cs typeface="Times New Roman" panose="02020603050405020304" pitchFamily="18" charset="0"/>
              </a:rPr>
              <a:t>.</a:t>
            </a:r>
            <a:endParaRPr lang="vi-VN" sz="3000" b="0" i="0" dirty="0">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linds(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89367" y="195486"/>
            <a:ext cx="5041895" cy="523212"/>
          </a:xfrm>
          <a:prstGeom prst="rect">
            <a:avLst/>
          </a:prstGeom>
          <a:noFill/>
        </p:spPr>
        <p:txBody>
          <a:bodyPr wrap="square" lIns="91432" tIns="45716" rIns="91432" bIns="45716" rtlCol="0">
            <a:spAutoFit/>
          </a:bodyPr>
          <a:lstStyle/>
          <a:p>
            <a:pPr algn="just"/>
            <a:r>
              <a:rPr lang="en-US" sz="2800" b="1" dirty="0">
                <a:latin typeface="Times New Roman" panose="02020603050405020304" pitchFamily="18" charset="0"/>
                <a:cs typeface="Times New Roman" panose="02020603050405020304" pitchFamily="18" charset="0"/>
              </a:rPr>
              <a:t>2. </a:t>
            </a:r>
            <a:r>
              <a:rPr lang="en-US" sz="2800" b="1" dirty="0" err="1" smtClean="0">
                <a:latin typeface="Times New Roman" panose="02020603050405020304" pitchFamily="18" charset="0"/>
                <a:cs typeface="Times New Roman" panose="02020603050405020304" pitchFamily="18" charset="0"/>
              </a:rPr>
              <a:t>Viết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câu</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endParaRPr lang="vi-VN" sz="2800" b="1" dirty="0">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rotWithShape="1">
          <a:blip r:embed="rId1" cstate="print">
            <a:extLst>
              <a:ext uri="{28A0092B-C50C-407E-A947-70E740481C1C}">
                <a14:useLocalDpi xmlns:a14="http://schemas.microsoft.com/office/drawing/2010/main" val="0"/>
              </a:ext>
            </a:extLst>
          </a:blip>
          <a:srcRect l="4805" t="35318" r="3253" b="54825"/>
          <a:stretch>
            <a:fillRect/>
          </a:stretch>
        </p:blipFill>
        <p:spPr>
          <a:xfrm>
            <a:off x="820270" y="820270"/>
            <a:ext cx="10381131" cy="1438835"/>
          </a:xfrm>
          <a:prstGeom prst="rect">
            <a:avLst/>
          </a:prstGeom>
        </p:spPr>
      </p:pic>
      <p:sp>
        <p:nvSpPr>
          <p:cNvPr id="17" name="Rectangle 16"/>
          <p:cNvSpPr/>
          <p:nvPr/>
        </p:nvSpPr>
        <p:spPr>
          <a:xfrm>
            <a:off x="691073" y="2565115"/>
            <a:ext cx="7553671" cy="523220"/>
          </a:xfrm>
          <a:prstGeom prst="rect">
            <a:avLst/>
          </a:prstGeom>
        </p:spPr>
        <p:txBody>
          <a:bodyPr wrap="none">
            <a:spAutoFit/>
          </a:bodyPr>
          <a:lstStyle/>
          <a:p>
            <a:r>
              <a:rPr lang="en-US" sz="2800" dirty="0">
                <a:solidFill>
                  <a:srgbClr val="0000CC"/>
                </a:solidFill>
                <a:latin typeface="Times New Roman" panose="02020603050405020304" pitchFamily="18" charset="0"/>
                <a:ea typeface="Calibri" panose="020F0502020204030204" pitchFamily="34" charset="0"/>
              </a:rPr>
              <a:t>Câu </a:t>
            </a:r>
            <a:r>
              <a:rPr lang="en-US" sz="2800" dirty="0" err="1" smtClean="0">
                <a:solidFill>
                  <a:srgbClr val="0000CC"/>
                </a:solidFill>
                <a:latin typeface="Times New Roman" panose="02020603050405020304" pitchFamily="18" charset="0"/>
                <a:ea typeface="Calibri" panose="020F0502020204030204" pitchFamily="34" charset="0"/>
              </a:rPr>
              <a:t>thành</a:t>
            </a:r>
            <a:r>
              <a:rPr lang="en-US" sz="2800" dirty="0" smtClean="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ngữ</a:t>
            </a:r>
            <a:r>
              <a:rPr lang="en-US" sz="2800" dirty="0">
                <a:solidFill>
                  <a:srgbClr val="0000CC"/>
                </a:solidFill>
                <a:latin typeface="Times New Roman" panose="02020603050405020304" pitchFamily="18" charset="0"/>
                <a:ea typeface="Calibri" panose="020F0502020204030204" pitchFamily="34" charset="0"/>
              </a:rPr>
              <a:t> ý </a:t>
            </a:r>
            <a:r>
              <a:rPr lang="en-US" sz="2800" dirty="0" err="1">
                <a:solidFill>
                  <a:srgbClr val="0000CC"/>
                </a:solidFill>
                <a:latin typeface="Times New Roman" panose="02020603050405020304" pitchFamily="18" charset="0"/>
                <a:ea typeface="Calibri" panose="020F0502020204030204" pitchFamily="34" charset="0"/>
              </a:rPr>
              <a:t>nói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tất</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cả</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mọi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người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đều</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đoàn</a:t>
            </a:r>
            <a:r>
              <a:rPr lang="en-US" sz="2800" dirty="0">
                <a:solidFill>
                  <a:srgbClr val="0000CC"/>
                </a:solidFill>
                <a:latin typeface="Times New Roman" panose="02020603050405020304" pitchFamily="18" charset="0"/>
                <a:ea typeface="Calibri" panose="020F0502020204030204" pitchFamily="34" charset="0"/>
              </a:rPr>
              <a:t> </a:t>
            </a:r>
            <a:r>
              <a:rPr lang="en-US" sz="2800" dirty="0" err="1" smtClean="0">
                <a:solidFill>
                  <a:srgbClr val="0000CC"/>
                </a:solidFill>
                <a:latin typeface="Times New Roman" panose="02020603050405020304" pitchFamily="18" charset="0"/>
                <a:ea typeface="Calibri" panose="020F0502020204030204" pitchFamily="34" charset="0"/>
              </a:rPr>
              <a:t>kết</a:t>
            </a:r>
            <a:r>
              <a:rPr lang="en-US" sz="2800" dirty="0" smtClean="0">
                <a:solidFill>
                  <a:srgbClr val="0000CC"/>
                </a:solidFill>
                <a:latin typeface="Times New Roman" panose="02020603050405020304" pitchFamily="18" charset="0"/>
                <a:ea typeface="Calibri" panose="020F0502020204030204" pitchFamily="34" charset="0"/>
              </a:rPr>
              <a:t>.</a:t>
            </a:r>
            <a:endParaRPr lang="en-US" sz="2800" dirty="0">
              <a:solidFill>
                <a:srgbClr val="0000CC"/>
              </a:solidFill>
            </a:endParaRPr>
          </a:p>
        </p:txBody>
      </p:sp>
      <p:sp>
        <p:nvSpPr>
          <p:cNvPr id="18" name="Text Box 70"/>
          <p:cNvSpPr txBox="1">
            <a:spLocks noChangeArrowheads="1"/>
          </p:cNvSpPr>
          <p:nvPr/>
        </p:nvSpPr>
        <p:spPr bwMode="auto">
          <a:xfrm>
            <a:off x="691073" y="2540465"/>
            <a:ext cx="76516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914400" fontAlgn="base">
              <a:spcBef>
                <a:spcPct val="50000"/>
              </a:spcBef>
              <a:spcAft>
                <a:spcPct val="0"/>
              </a:spcAft>
            </a:pPr>
            <a:r>
              <a:rPr lang="vi-VN" altLang="en-US" sz="2800" dirty="0" smtClean="0">
                <a:cs typeface="Times New Roman" panose="02020603050405020304" pitchFamily="18" charset="0"/>
              </a:rPr>
              <a:t>Câu </a:t>
            </a:r>
            <a:r>
              <a:rPr lang="vi-VN" altLang="en-US" sz="2800" dirty="0">
                <a:cs typeface="Times New Roman" panose="02020603050405020304" pitchFamily="18" charset="0"/>
              </a:rPr>
              <a:t>thành ngữ này muốn nói điều gì?</a:t>
            </a:r>
            <a:endParaRPr lang="en-US" altLang="en-US" sz="2800" dirty="0">
              <a:cs typeface="Times New Roman" panose="02020603050405020304" pitchFamily="18" charset="0"/>
            </a:endParaRPr>
          </a:p>
        </p:txBody>
      </p:sp>
      <p:sp>
        <p:nvSpPr>
          <p:cNvPr id="19" name="Text Box 70"/>
          <p:cNvSpPr txBox="1">
            <a:spLocks noChangeArrowheads="1"/>
          </p:cNvSpPr>
          <p:nvPr/>
        </p:nvSpPr>
        <p:spPr bwMode="auto">
          <a:xfrm>
            <a:off x="582496" y="2540465"/>
            <a:ext cx="66918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914400" fontAlgn="base">
              <a:spcBef>
                <a:spcPct val="50000"/>
              </a:spcBef>
              <a:spcAft>
                <a:spcPct val="0"/>
              </a:spcAft>
            </a:pPr>
            <a:r>
              <a:rPr lang="vi-VN" altLang="en-US" sz="2800" dirty="0" smtClean="0">
                <a:cs typeface="Times New Roman" panose="02020603050405020304" pitchFamily="18" charset="0"/>
              </a:rPr>
              <a:t>Trong </a:t>
            </a:r>
            <a:r>
              <a:rPr lang="vi-VN" altLang="en-US" sz="2800" dirty="0">
                <a:cs typeface="Times New Roman" panose="02020603050405020304" pitchFamily="18" charset="0"/>
              </a:rPr>
              <a:t>câu, chữ nào chứa chữ hoa </a:t>
            </a:r>
            <a:r>
              <a:rPr lang="en-US" altLang="en-US" sz="2800" b="1" dirty="0" smtClean="0">
                <a:cs typeface="Times New Roman" panose="02020603050405020304" pitchFamily="18" charset="0"/>
              </a:rPr>
              <a:t>N</a:t>
            </a:r>
            <a:r>
              <a:rPr lang="vi-VN" altLang="en-US" sz="2800" dirty="0" smtClean="0">
                <a:cs typeface="Times New Roman" panose="02020603050405020304" pitchFamily="18" charset="0"/>
              </a:rPr>
              <a:t> </a:t>
            </a:r>
            <a:r>
              <a:rPr lang="vi-VN" altLang="en-US" sz="2800" dirty="0" smtClean="0">
                <a:cs typeface="Times New Roman" panose="02020603050405020304" pitchFamily="18" charset="0"/>
              </a:rPr>
              <a:t>kiểu 2</a:t>
            </a:r>
            <a:r>
              <a:rPr lang="en-US" altLang="en-US" sz="2800" dirty="0" smtClean="0">
                <a:cs typeface="Times New Roman" panose="02020603050405020304" pitchFamily="18" charset="0"/>
              </a:rPr>
              <a:t> ? </a:t>
            </a:r>
            <a:endParaRPr lang="en-US" altLang="en-US" sz="2800" dirty="0">
              <a:cs typeface="Times New Roman" panose="02020603050405020304" pitchFamily="18" charset="0"/>
            </a:endParaRPr>
          </a:p>
        </p:txBody>
      </p:sp>
      <p:sp>
        <p:nvSpPr>
          <p:cNvPr id="20" name="Text Box 70"/>
          <p:cNvSpPr txBox="1">
            <a:spLocks noChangeArrowheads="1"/>
          </p:cNvSpPr>
          <p:nvPr/>
        </p:nvSpPr>
        <p:spPr bwMode="auto">
          <a:xfrm>
            <a:off x="593069" y="2514318"/>
            <a:ext cx="66918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914400" fontAlgn="base">
              <a:spcBef>
                <a:spcPct val="50000"/>
              </a:spcBef>
              <a:spcAft>
                <a:spcPct val="0"/>
              </a:spcAft>
            </a:pPr>
            <a:r>
              <a:rPr lang="en-US" altLang="en-US" sz="2800" dirty="0" err="1" smtClean="0">
                <a:solidFill>
                  <a:srgbClr val="0000CC"/>
                </a:solidFill>
                <a:cs typeface="Times New Roman" panose="02020603050405020304" pitchFamily="18" charset="0"/>
              </a:rPr>
              <a:t>Chữ</a:t>
            </a:r>
            <a:r>
              <a:rPr lang="en-US" altLang="en-US" sz="2800" dirty="0" smtClean="0">
                <a:solidFill>
                  <a:srgbClr val="0000CC"/>
                </a:solidFill>
                <a:cs typeface="Times New Roman" panose="02020603050405020304" pitchFamily="18" charset="0"/>
              </a:rPr>
              <a:t> </a:t>
            </a:r>
            <a:r>
              <a:rPr lang="en-US" altLang="en-US" sz="2800" dirty="0" err="1" smtClean="0">
                <a:solidFill>
                  <a:srgbClr val="0000CC"/>
                </a:solidFill>
                <a:cs typeface="Times New Roman" panose="02020603050405020304" pitchFamily="18" charset="0"/>
              </a:rPr>
              <a:t>Muôn</a:t>
            </a:r>
            <a:r>
              <a:rPr lang="en-US" altLang="en-US" sz="2800" dirty="0" smtClean="0">
                <a:solidFill>
                  <a:srgbClr val="0000CC"/>
                </a:solidFill>
                <a:cs typeface="Times New Roman" panose="02020603050405020304" pitchFamily="18" charset="0"/>
              </a:rPr>
              <a:t> </a:t>
            </a:r>
            <a:r>
              <a:rPr lang="en-US" altLang="en-US" sz="2800" dirty="0" err="1" smtClean="0">
                <a:solidFill>
                  <a:srgbClr val="0000CC"/>
                </a:solidFill>
                <a:cs typeface="Times New Roman" panose="02020603050405020304" pitchFamily="18" charset="0"/>
              </a:rPr>
              <a:t>chứa</a:t>
            </a:r>
            <a:r>
              <a:rPr lang="en-US" altLang="en-US" sz="2800" dirty="0" smtClean="0">
                <a:solidFill>
                  <a:srgbClr val="0000CC"/>
                </a:solidFill>
                <a:cs typeface="Times New Roman" panose="02020603050405020304" pitchFamily="18" charset="0"/>
              </a:rPr>
              <a:t> </a:t>
            </a:r>
            <a:r>
              <a:rPr lang="en-US" altLang="en-US" sz="2800" dirty="0" err="1" smtClean="0">
                <a:solidFill>
                  <a:srgbClr val="0000CC"/>
                </a:solidFill>
                <a:cs typeface="Times New Roman" panose="02020603050405020304" pitchFamily="18" charset="0"/>
              </a:rPr>
              <a:t>chữ</a:t>
            </a:r>
            <a:r>
              <a:rPr lang="en-US" altLang="en-US" sz="2800" dirty="0" smtClean="0">
                <a:solidFill>
                  <a:srgbClr val="0000CC"/>
                </a:solidFill>
                <a:cs typeface="Times New Roman" panose="02020603050405020304" pitchFamily="18" charset="0"/>
              </a:rPr>
              <a:t> </a:t>
            </a:r>
            <a:r>
              <a:rPr lang="en-US" altLang="en-US" sz="2800" dirty="0" err="1" smtClean="0">
                <a:solidFill>
                  <a:srgbClr val="0000CC"/>
                </a:solidFill>
                <a:cs typeface="Times New Roman" panose="02020603050405020304" pitchFamily="18" charset="0"/>
              </a:rPr>
              <a:t>hoa</a:t>
            </a:r>
            <a:r>
              <a:rPr lang="en-US" altLang="en-US" sz="2800" dirty="0" smtClean="0">
                <a:solidFill>
                  <a:srgbClr val="0000CC"/>
                </a:solidFill>
                <a:cs typeface="Times New Roman" panose="02020603050405020304" pitchFamily="18" charset="0"/>
              </a:rPr>
              <a:t> N </a:t>
            </a:r>
            <a:r>
              <a:rPr lang="en-US" altLang="en-US" sz="2800" dirty="0" err="1" smtClean="0">
                <a:solidFill>
                  <a:srgbClr val="0000CC"/>
                </a:solidFill>
                <a:cs typeface="Times New Roman" panose="02020603050405020304" pitchFamily="18" charset="0"/>
              </a:rPr>
              <a:t>kiểu</a:t>
            </a:r>
            <a:r>
              <a:rPr lang="en-US" altLang="en-US" sz="2800" dirty="0" smtClean="0">
                <a:solidFill>
                  <a:srgbClr val="0000CC"/>
                </a:solidFill>
                <a:cs typeface="Times New Roman" panose="02020603050405020304" pitchFamily="18" charset="0"/>
              </a:rPr>
              <a:t> 2.</a:t>
            </a:r>
            <a:endParaRPr lang="en-US" altLang="en-US" sz="2800" dirty="0">
              <a:solidFill>
                <a:srgbClr val="0000CC"/>
              </a:solidFill>
              <a:cs typeface="Times New Roman" panose="02020603050405020304" pitchFamily="18" charset="0"/>
            </a:endParaRPr>
          </a:p>
        </p:txBody>
      </p:sp>
      <p:sp>
        <p:nvSpPr>
          <p:cNvPr id="21" name="Text Box 70"/>
          <p:cNvSpPr txBox="1">
            <a:spLocks noChangeArrowheads="1"/>
          </p:cNvSpPr>
          <p:nvPr/>
        </p:nvSpPr>
        <p:spPr bwMode="auto">
          <a:xfrm>
            <a:off x="522491" y="3112985"/>
            <a:ext cx="78202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914400" fontAlgn="base">
              <a:spcBef>
                <a:spcPct val="50000"/>
              </a:spcBef>
              <a:spcAft>
                <a:spcPct val="0"/>
              </a:spcAft>
            </a:pPr>
            <a:r>
              <a:rPr lang="en-US" altLang="en-US" sz="2800" dirty="0" smtClean="0">
                <a:cs typeface="Times New Roman" panose="02020603050405020304" pitchFamily="18" charset="0"/>
              </a:rPr>
              <a:t>- </a:t>
            </a:r>
            <a:r>
              <a:rPr lang="en-US" altLang="en-US" sz="2800" dirty="0" err="1" smtClean="0">
                <a:cs typeface="Times New Roman" panose="02020603050405020304" pitchFamily="18" charset="0"/>
              </a:rPr>
              <a:t>Những</a:t>
            </a:r>
            <a:r>
              <a:rPr lang="en-US" altLang="en-US" sz="2800" dirty="0" smtClean="0">
                <a:cs typeface="Times New Roman" panose="02020603050405020304" pitchFamily="18" charset="0"/>
              </a:rPr>
              <a:t> con </a:t>
            </a:r>
            <a:r>
              <a:rPr lang="en-US" altLang="en-US" sz="2800" dirty="0" err="1" smtClean="0">
                <a:cs typeface="Times New Roman" panose="02020603050405020304" pitchFamily="18" charset="0"/>
              </a:rPr>
              <a:t>chữ</a:t>
            </a:r>
            <a:r>
              <a:rPr lang="en-US" altLang="en-US" sz="2800" dirty="0" smtClean="0">
                <a:cs typeface="Times New Roman" panose="02020603050405020304" pitchFamily="18" charset="0"/>
              </a:rPr>
              <a:t> </a:t>
            </a:r>
            <a:r>
              <a:rPr lang="en-US" altLang="en-US" sz="2800" dirty="0" err="1" smtClean="0">
                <a:cs typeface="Times New Roman" panose="02020603050405020304" pitchFamily="18" charset="0"/>
              </a:rPr>
              <a:t>nào</a:t>
            </a:r>
            <a:r>
              <a:rPr lang="en-US" altLang="en-US" sz="2800" dirty="0" smtClean="0">
                <a:cs typeface="Times New Roman" panose="02020603050405020304" pitchFamily="18" charset="0"/>
              </a:rPr>
              <a:t> </a:t>
            </a:r>
            <a:r>
              <a:rPr lang="en-US" altLang="en-US" sz="2800" dirty="0" err="1" smtClean="0">
                <a:cs typeface="Times New Roman" panose="02020603050405020304" pitchFamily="18" charset="0"/>
              </a:rPr>
              <a:t>cao</a:t>
            </a:r>
            <a:r>
              <a:rPr lang="en-US" altLang="en-US" sz="2800" dirty="0" smtClean="0">
                <a:cs typeface="Times New Roman" panose="02020603050405020304" pitchFamily="18" charset="0"/>
              </a:rPr>
              <a:t> 2,5 li ?</a:t>
            </a:r>
            <a:endParaRPr lang="en-US" altLang="en-US" sz="2800" dirty="0">
              <a:cs typeface="Times New Roman" panose="02020603050405020304" pitchFamily="18" charset="0"/>
            </a:endParaRPr>
          </a:p>
        </p:txBody>
      </p:sp>
      <p:sp>
        <p:nvSpPr>
          <p:cNvPr id="22" name="Text Box 70"/>
          <p:cNvSpPr txBox="1">
            <a:spLocks noChangeArrowheads="1"/>
          </p:cNvSpPr>
          <p:nvPr/>
        </p:nvSpPr>
        <p:spPr bwMode="auto">
          <a:xfrm>
            <a:off x="489367" y="3636205"/>
            <a:ext cx="78202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914400" fontAlgn="base">
              <a:spcBef>
                <a:spcPct val="50000"/>
              </a:spcBef>
              <a:spcAft>
                <a:spcPct val="0"/>
              </a:spcAft>
            </a:pPr>
            <a:r>
              <a:rPr lang="en-US" altLang="en-US" sz="2800" dirty="0" smtClean="0">
                <a:cs typeface="Times New Roman" panose="02020603050405020304" pitchFamily="18" charset="0"/>
              </a:rPr>
              <a:t>- </a:t>
            </a:r>
            <a:r>
              <a:rPr lang="en-US" altLang="en-US" sz="2800" dirty="0" err="1" smtClean="0">
                <a:cs typeface="Times New Roman" panose="02020603050405020304" pitchFamily="18" charset="0"/>
              </a:rPr>
              <a:t>Những</a:t>
            </a:r>
            <a:r>
              <a:rPr lang="en-US" altLang="en-US" sz="2800" dirty="0" smtClean="0">
                <a:cs typeface="Times New Roman" panose="02020603050405020304" pitchFamily="18" charset="0"/>
              </a:rPr>
              <a:t> con </a:t>
            </a:r>
            <a:r>
              <a:rPr lang="en-US" altLang="en-US" sz="2800" dirty="0" err="1" smtClean="0">
                <a:cs typeface="Times New Roman" panose="02020603050405020304" pitchFamily="18" charset="0"/>
              </a:rPr>
              <a:t>chữ</a:t>
            </a:r>
            <a:r>
              <a:rPr lang="en-US" altLang="en-US" sz="2800" dirty="0" smtClean="0">
                <a:cs typeface="Times New Roman" panose="02020603050405020304" pitchFamily="18" charset="0"/>
              </a:rPr>
              <a:t> </a:t>
            </a:r>
            <a:r>
              <a:rPr lang="en-US" altLang="en-US" sz="2800" dirty="0" err="1" smtClean="0">
                <a:cs typeface="Times New Roman" panose="02020603050405020304" pitchFamily="18" charset="0"/>
              </a:rPr>
              <a:t>còn</a:t>
            </a:r>
            <a:r>
              <a:rPr lang="en-US" altLang="en-US" sz="2800" dirty="0" smtClean="0">
                <a:cs typeface="Times New Roman" panose="02020603050405020304" pitchFamily="18" charset="0"/>
              </a:rPr>
              <a:t> </a:t>
            </a:r>
            <a:r>
              <a:rPr lang="en-US" altLang="en-US" sz="2800" dirty="0" err="1" smtClean="0">
                <a:cs typeface="Times New Roman" panose="02020603050405020304" pitchFamily="18" charset="0"/>
              </a:rPr>
              <a:t>lại</a:t>
            </a:r>
            <a:r>
              <a:rPr lang="en-US" altLang="en-US" sz="2800" dirty="0" smtClean="0">
                <a:cs typeface="Times New Roman" panose="02020603050405020304" pitchFamily="18" charset="0"/>
              </a:rPr>
              <a:t> </a:t>
            </a:r>
            <a:r>
              <a:rPr lang="en-US" altLang="en-US" sz="2800" dirty="0" err="1" smtClean="0">
                <a:cs typeface="Times New Roman" panose="02020603050405020304" pitchFamily="18" charset="0"/>
              </a:rPr>
              <a:t>cao</a:t>
            </a:r>
            <a:r>
              <a:rPr lang="en-US" altLang="en-US" sz="2800" dirty="0" smtClean="0">
                <a:cs typeface="Times New Roman" panose="02020603050405020304" pitchFamily="18" charset="0"/>
              </a:rPr>
              <a:t> </a:t>
            </a:r>
            <a:r>
              <a:rPr lang="en-US" altLang="en-US" sz="2800" dirty="0" err="1" smtClean="0">
                <a:cs typeface="Times New Roman" panose="02020603050405020304" pitchFamily="18" charset="0"/>
              </a:rPr>
              <a:t>mấy</a:t>
            </a:r>
            <a:r>
              <a:rPr lang="en-US" altLang="en-US" sz="2800" dirty="0" smtClean="0">
                <a:cs typeface="Times New Roman" panose="02020603050405020304" pitchFamily="18" charset="0"/>
              </a:rPr>
              <a:t> li ?</a:t>
            </a:r>
            <a:endParaRPr lang="en-US" altLang="en-US" sz="2800" dirty="0">
              <a:cs typeface="Times New Roman" panose="02020603050405020304" pitchFamily="18" charset="0"/>
            </a:endParaRPr>
          </a:p>
        </p:txBody>
      </p:sp>
      <p:sp>
        <p:nvSpPr>
          <p:cNvPr id="23" name="Text Box 70"/>
          <p:cNvSpPr txBox="1">
            <a:spLocks noChangeArrowheads="1"/>
          </p:cNvSpPr>
          <p:nvPr/>
        </p:nvSpPr>
        <p:spPr bwMode="auto">
          <a:xfrm>
            <a:off x="392088" y="4673142"/>
            <a:ext cx="78526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914400" fontAlgn="base">
              <a:spcBef>
                <a:spcPct val="50000"/>
              </a:spcBef>
              <a:spcAft>
                <a:spcPct val="0"/>
              </a:spcAft>
            </a:pPr>
            <a:r>
              <a:rPr lang="en-US" altLang="en-US" sz="2800" dirty="0" smtClean="0">
                <a:cs typeface="Times New Roman" panose="02020603050405020304" pitchFamily="18" charset="0"/>
              </a:rPr>
              <a:t>- </a:t>
            </a:r>
            <a:r>
              <a:rPr lang="vi-VN" altLang="en-US" sz="2800" dirty="0" smtClean="0">
                <a:cs typeface="Times New Roman" panose="02020603050405020304" pitchFamily="18" charset="0"/>
              </a:rPr>
              <a:t>Khoảng </a:t>
            </a:r>
            <a:r>
              <a:rPr lang="vi-VN" altLang="en-US" sz="2800" dirty="0">
                <a:cs typeface="Times New Roman" panose="02020603050405020304" pitchFamily="18" charset="0"/>
              </a:rPr>
              <a:t>cách giữa các chữ ghi tiếng </a:t>
            </a:r>
            <a:r>
              <a:rPr lang="vi-VN" altLang="en-US" sz="2800" dirty="0" smtClean="0">
                <a:cs typeface="Times New Roman" panose="02020603050405020304" pitchFamily="18" charset="0"/>
              </a:rPr>
              <a:t>viết </a:t>
            </a:r>
            <a:r>
              <a:rPr lang="vi-VN" altLang="en-US" sz="2800" dirty="0">
                <a:cs typeface="Times New Roman" panose="02020603050405020304" pitchFamily="18" charset="0"/>
              </a:rPr>
              <a:t>thế nào?</a:t>
            </a:r>
            <a:endParaRPr lang="en-US" altLang="en-US" sz="2800" dirty="0">
              <a:cs typeface="Times New Roman" panose="02020603050405020304" pitchFamily="18" charset="0"/>
            </a:endParaRPr>
          </a:p>
        </p:txBody>
      </p:sp>
      <p:sp>
        <p:nvSpPr>
          <p:cNvPr id="24" name="Text Box 70"/>
          <p:cNvSpPr txBox="1">
            <a:spLocks noChangeArrowheads="1"/>
          </p:cNvSpPr>
          <p:nvPr/>
        </p:nvSpPr>
        <p:spPr bwMode="auto">
          <a:xfrm>
            <a:off x="392088" y="5245662"/>
            <a:ext cx="78526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914400" fontAlgn="base">
              <a:spcBef>
                <a:spcPct val="50000"/>
              </a:spcBef>
              <a:spcAft>
                <a:spcPct val="0"/>
              </a:spcAft>
            </a:pPr>
            <a:r>
              <a:rPr lang="en-US" altLang="en-US" sz="2800" dirty="0" smtClean="0">
                <a:solidFill>
                  <a:srgbClr val="0000FF"/>
                </a:solidFill>
                <a:cs typeface="Times New Roman" panose="02020603050405020304" pitchFamily="18" charset="0"/>
              </a:rPr>
              <a:t>- </a:t>
            </a:r>
            <a:r>
              <a:rPr lang="vi-VN" altLang="en-US" sz="2800" dirty="0" smtClean="0">
                <a:solidFill>
                  <a:srgbClr val="0000FF"/>
                </a:solidFill>
                <a:cs typeface="Times New Roman" panose="02020603050405020304" pitchFamily="18" charset="0"/>
              </a:rPr>
              <a:t>Khoảng </a:t>
            </a:r>
            <a:r>
              <a:rPr lang="vi-VN" altLang="en-US" sz="2800" dirty="0">
                <a:solidFill>
                  <a:srgbClr val="0000FF"/>
                </a:solidFill>
                <a:cs typeface="Times New Roman" panose="02020603050405020304" pitchFamily="18" charset="0"/>
              </a:rPr>
              <a:t>cách giữa các chữ ghi </a:t>
            </a:r>
            <a:r>
              <a:rPr lang="vi-VN" altLang="en-US" sz="2800" dirty="0" smtClean="0">
                <a:solidFill>
                  <a:srgbClr val="0000FF"/>
                </a:solidFill>
                <a:cs typeface="Times New Roman" panose="02020603050405020304" pitchFamily="18" charset="0"/>
              </a:rPr>
              <a:t>tiếng</a:t>
            </a:r>
            <a:r>
              <a:rPr lang="en-US" altLang="en-US" sz="2800" dirty="0" smtClean="0">
                <a:solidFill>
                  <a:srgbClr val="0000FF"/>
                </a:solidFill>
                <a:cs typeface="Times New Roman" panose="02020603050405020304" pitchFamily="18" charset="0"/>
              </a:rPr>
              <a:t> </a:t>
            </a:r>
            <a:r>
              <a:rPr lang="en-US" altLang="en-US" sz="2800" dirty="0" err="1" smtClean="0">
                <a:solidFill>
                  <a:srgbClr val="0000FF"/>
                </a:solidFill>
                <a:cs typeface="Times New Roman" panose="02020603050405020304" pitchFamily="18" charset="0"/>
              </a:rPr>
              <a:t>là</a:t>
            </a:r>
            <a:r>
              <a:rPr lang="en-US" altLang="en-US" sz="2800" dirty="0" smtClean="0">
                <a:solidFill>
                  <a:srgbClr val="0000FF"/>
                </a:solidFill>
                <a:cs typeface="Times New Roman" panose="02020603050405020304" pitchFamily="18" charset="0"/>
              </a:rPr>
              <a:t> 1 con </a:t>
            </a:r>
            <a:r>
              <a:rPr lang="en-US" altLang="en-US" sz="2800" dirty="0" err="1" smtClean="0">
                <a:solidFill>
                  <a:srgbClr val="0000FF"/>
                </a:solidFill>
                <a:cs typeface="Times New Roman" panose="02020603050405020304" pitchFamily="18" charset="0"/>
              </a:rPr>
              <a:t>chữ</a:t>
            </a:r>
            <a:r>
              <a:rPr lang="en-US" altLang="en-US" sz="2800" dirty="0" smtClean="0">
                <a:solidFill>
                  <a:srgbClr val="0000FF"/>
                </a:solidFill>
                <a:cs typeface="Times New Roman" panose="02020603050405020304" pitchFamily="18" charset="0"/>
              </a:rPr>
              <a:t> </a:t>
            </a:r>
            <a:r>
              <a:rPr lang="en-US" altLang="en-US" sz="2800" dirty="0" smtClean="0">
                <a:solidFill>
                  <a:srgbClr val="0000FF"/>
                </a:solidFill>
                <a:cs typeface="Times New Roman" panose="02020603050405020304" pitchFamily="18" charset="0"/>
              </a:rPr>
              <a:t>o.</a:t>
            </a:r>
            <a:endParaRPr lang="en-US" altLang="en-US" sz="2800" dirty="0">
              <a:solidFill>
                <a:srgbClr val="0000FF"/>
              </a:solidFill>
              <a:cs typeface="Times New Roman" panose="02020603050405020304" pitchFamily="18" charset="0"/>
            </a:endParaRPr>
          </a:p>
        </p:txBody>
      </p:sp>
      <p:sp>
        <p:nvSpPr>
          <p:cNvPr id="25" name="Text Box 70"/>
          <p:cNvSpPr txBox="1">
            <a:spLocks noChangeArrowheads="1"/>
          </p:cNvSpPr>
          <p:nvPr/>
        </p:nvSpPr>
        <p:spPr bwMode="auto">
          <a:xfrm>
            <a:off x="5379085" y="3112985"/>
            <a:ext cx="12634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914400" fontAlgn="base">
              <a:spcBef>
                <a:spcPct val="50000"/>
              </a:spcBef>
              <a:spcAft>
                <a:spcPct val="0"/>
              </a:spcAft>
            </a:pPr>
            <a:r>
              <a:rPr lang="en-US" altLang="en-US" sz="2800" dirty="0" smtClean="0">
                <a:solidFill>
                  <a:srgbClr val="0000CC"/>
                </a:solidFill>
                <a:cs typeface="Times New Roman" panose="02020603050405020304" pitchFamily="18" charset="0"/>
              </a:rPr>
              <a:t>M, g, h</a:t>
            </a:r>
            <a:endParaRPr lang="en-US" altLang="en-US" sz="2800" dirty="0">
              <a:solidFill>
                <a:srgbClr val="0000CC"/>
              </a:solidFill>
              <a:cs typeface="Times New Roman" panose="02020603050405020304" pitchFamily="18" charset="0"/>
            </a:endParaRPr>
          </a:p>
        </p:txBody>
      </p:sp>
      <p:sp>
        <p:nvSpPr>
          <p:cNvPr id="26" name="Text Box 70"/>
          <p:cNvSpPr txBox="1">
            <a:spLocks noChangeArrowheads="1"/>
          </p:cNvSpPr>
          <p:nvPr/>
        </p:nvSpPr>
        <p:spPr bwMode="auto">
          <a:xfrm>
            <a:off x="682176" y="4130172"/>
            <a:ext cx="78202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914400" fontAlgn="base">
              <a:spcBef>
                <a:spcPct val="50000"/>
              </a:spcBef>
              <a:spcAft>
                <a:spcPct val="0"/>
              </a:spcAft>
            </a:pPr>
            <a:r>
              <a:rPr lang="en-US" altLang="en-US" sz="2800" dirty="0" smtClean="0">
                <a:solidFill>
                  <a:srgbClr val="0000CC"/>
                </a:solidFill>
                <a:cs typeface="Times New Roman" panose="02020603050405020304" pitchFamily="18" charset="0"/>
              </a:rPr>
              <a:t>Con </a:t>
            </a:r>
            <a:r>
              <a:rPr lang="en-US" altLang="en-US" sz="2800" dirty="0" err="1" smtClean="0">
                <a:solidFill>
                  <a:srgbClr val="0000CC"/>
                </a:solidFill>
                <a:cs typeface="Times New Roman" panose="02020603050405020304" pitchFamily="18" charset="0"/>
              </a:rPr>
              <a:t>chữ</a:t>
            </a:r>
            <a:r>
              <a:rPr lang="en-US" altLang="en-US" sz="2800" dirty="0" smtClean="0">
                <a:solidFill>
                  <a:srgbClr val="0000CC"/>
                </a:solidFill>
                <a:cs typeface="Times New Roman" panose="02020603050405020304" pitchFamily="18" charset="0"/>
              </a:rPr>
              <a:t> t </a:t>
            </a:r>
            <a:r>
              <a:rPr lang="en-US" altLang="en-US" sz="2800" dirty="0" err="1" smtClean="0">
                <a:solidFill>
                  <a:srgbClr val="0000CC"/>
                </a:solidFill>
                <a:cs typeface="Times New Roman" panose="02020603050405020304" pitchFamily="18" charset="0"/>
              </a:rPr>
              <a:t>cao</a:t>
            </a:r>
            <a:r>
              <a:rPr lang="en-US" altLang="en-US" sz="2800" dirty="0" smtClean="0">
                <a:solidFill>
                  <a:srgbClr val="0000CC"/>
                </a:solidFill>
                <a:cs typeface="Times New Roman" panose="02020603050405020304" pitchFamily="18" charset="0"/>
              </a:rPr>
              <a:t> 1,5 li, </a:t>
            </a:r>
            <a:r>
              <a:rPr lang="en-US" altLang="en-US" sz="2800" dirty="0" err="1" smtClean="0">
                <a:solidFill>
                  <a:srgbClr val="0000CC"/>
                </a:solidFill>
                <a:cs typeface="Times New Roman" panose="02020603050405020304" pitchFamily="18" charset="0"/>
              </a:rPr>
              <a:t>các</a:t>
            </a:r>
            <a:r>
              <a:rPr lang="en-US" altLang="en-US" sz="2800" dirty="0" smtClean="0">
                <a:solidFill>
                  <a:srgbClr val="0000CC"/>
                </a:solidFill>
                <a:cs typeface="Times New Roman" panose="02020603050405020304" pitchFamily="18" charset="0"/>
              </a:rPr>
              <a:t> con </a:t>
            </a:r>
            <a:r>
              <a:rPr lang="en-US" altLang="en-US" sz="2800" dirty="0" err="1" smtClean="0">
                <a:solidFill>
                  <a:srgbClr val="0000CC"/>
                </a:solidFill>
                <a:cs typeface="Times New Roman" panose="02020603050405020304" pitchFamily="18" charset="0"/>
              </a:rPr>
              <a:t>chữ</a:t>
            </a:r>
            <a:r>
              <a:rPr lang="en-US" altLang="en-US" sz="2800" dirty="0" smtClean="0">
                <a:solidFill>
                  <a:srgbClr val="0000CC"/>
                </a:solidFill>
                <a:cs typeface="Times New Roman" panose="02020603050405020304" pitchFamily="18" charset="0"/>
              </a:rPr>
              <a:t> </a:t>
            </a:r>
            <a:r>
              <a:rPr lang="en-US" altLang="en-US" sz="2800" dirty="0" err="1" smtClean="0">
                <a:solidFill>
                  <a:srgbClr val="0000CC"/>
                </a:solidFill>
                <a:cs typeface="Times New Roman" panose="02020603050405020304" pitchFamily="18" charset="0"/>
              </a:rPr>
              <a:t>còn</a:t>
            </a:r>
            <a:r>
              <a:rPr lang="en-US" altLang="en-US" sz="2800" dirty="0" smtClean="0">
                <a:solidFill>
                  <a:srgbClr val="0000CC"/>
                </a:solidFill>
                <a:cs typeface="Times New Roman" panose="02020603050405020304" pitchFamily="18" charset="0"/>
              </a:rPr>
              <a:t> </a:t>
            </a:r>
            <a:r>
              <a:rPr lang="en-US" altLang="en-US" sz="2800" dirty="0" err="1" smtClean="0">
                <a:solidFill>
                  <a:srgbClr val="0000CC"/>
                </a:solidFill>
                <a:cs typeface="Times New Roman" panose="02020603050405020304" pitchFamily="18" charset="0"/>
              </a:rPr>
              <a:t>lại</a:t>
            </a:r>
            <a:r>
              <a:rPr lang="en-US" altLang="en-US" sz="2800" dirty="0" smtClean="0">
                <a:solidFill>
                  <a:srgbClr val="0000CC"/>
                </a:solidFill>
                <a:cs typeface="Times New Roman" panose="02020603050405020304" pitchFamily="18" charset="0"/>
              </a:rPr>
              <a:t> </a:t>
            </a:r>
            <a:r>
              <a:rPr lang="en-US" altLang="en-US" sz="2800" dirty="0" err="1" smtClean="0">
                <a:solidFill>
                  <a:srgbClr val="0000CC"/>
                </a:solidFill>
                <a:cs typeface="Times New Roman" panose="02020603050405020304" pitchFamily="18" charset="0"/>
              </a:rPr>
              <a:t>cao</a:t>
            </a:r>
            <a:r>
              <a:rPr lang="en-US" altLang="en-US" sz="2800" dirty="0" smtClean="0">
                <a:solidFill>
                  <a:srgbClr val="0000CC"/>
                </a:solidFill>
                <a:cs typeface="Times New Roman" panose="02020603050405020304" pitchFamily="18" charset="0"/>
              </a:rPr>
              <a:t> 1 li.</a:t>
            </a:r>
            <a:endParaRPr lang="en-US" altLang="en-US" sz="2800" dirty="0">
              <a:solidFill>
                <a:srgbClr val="0000CC"/>
              </a:solidFill>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1" nodeType="clickEffect">
                                  <p:stCondLst>
                                    <p:cond delay="0"/>
                                  </p:stCondLst>
                                  <p:childTnLst>
                                    <p:animEffect transition="out" filter="blinds(horizontal)">
                                      <p:cBhvr>
                                        <p:cTn id="10" dur="500"/>
                                        <p:tgtEl>
                                          <p:spTgt spid="18"/>
                                        </p:tgtEl>
                                      </p:cBhvr>
                                    </p:animEffect>
                                    <p:set>
                                      <p:cBhvr>
                                        <p:cTn id="11" dur="1" fill="hold">
                                          <p:stCondLst>
                                            <p:cond delay="499"/>
                                          </p:stCondLst>
                                        </p:cTn>
                                        <p:tgtEl>
                                          <p:spTgt spid="1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 presetClass="exit" presetSubtype="32" fill="hold" grpId="1" nodeType="clickEffect">
                                  <p:stCondLst>
                                    <p:cond delay="0"/>
                                  </p:stCondLst>
                                  <p:childTnLst>
                                    <p:animEffect transition="out" filter="box(out)">
                                      <p:cBhvr>
                                        <p:cTn id="29" dur="2000"/>
                                        <p:tgtEl>
                                          <p:spTgt spid="19"/>
                                        </p:tgtEl>
                                      </p:cBhvr>
                                    </p:animEffect>
                                    <p:set>
                                      <p:cBhvr>
                                        <p:cTn id="30" dur="1" fill="hold">
                                          <p:stCondLst>
                                            <p:cond delay="1999"/>
                                          </p:stCondLst>
                                        </p:cTn>
                                        <p:tgtEl>
                                          <p:spTgt spid="1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 presetClass="exit" presetSubtype="32" fill="hold" grpId="1" nodeType="clickEffect">
                                  <p:stCondLst>
                                    <p:cond delay="0"/>
                                  </p:stCondLst>
                                  <p:childTnLst>
                                    <p:animEffect transition="out" filter="box(out)">
                                      <p:cBhvr>
                                        <p:cTn id="38" dur="2000"/>
                                        <p:tgtEl>
                                          <p:spTgt spid="20"/>
                                        </p:tgtEl>
                                      </p:cBhvr>
                                    </p:animEffect>
                                    <p:set>
                                      <p:cBhvr>
                                        <p:cTn id="39" dur="1" fill="hold">
                                          <p:stCondLst>
                                            <p:cond delay="1999"/>
                                          </p:stCondLst>
                                        </p:cTn>
                                        <p:tgtEl>
                                          <p:spTgt spid="20"/>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P spid="18" grpId="1"/>
      <p:bldP spid="19" grpId="0"/>
      <p:bldP spid="19" grpId="1"/>
      <p:bldP spid="20" grpId="0"/>
      <p:bldP spid="20" grpId="1"/>
      <p:bldP spid="21" grpId="0"/>
      <p:bldP spid="22" grpId="0"/>
      <p:bldP spid="23" grpId="0"/>
      <p:bldP spid="24" grpId="0"/>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75412" y="147918"/>
            <a:ext cx="6157378" cy="6548718"/>
          </a:xfrm>
          <a:prstGeom prst="rect">
            <a:avLst/>
          </a:prstGeom>
        </p:spPr>
      </p:pic>
      <p:sp>
        <p:nvSpPr>
          <p:cNvPr id="17" name="TextBox 16"/>
          <p:cNvSpPr txBox="1"/>
          <p:nvPr/>
        </p:nvSpPr>
        <p:spPr>
          <a:xfrm>
            <a:off x="561675" y="147918"/>
            <a:ext cx="2679066" cy="523212"/>
          </a:xfrm>
          <a:prstGeom prst="rect">
            <a:avLst/>
          </a:prstGeom>
          <a:noFill/>
        </p:spPr>
        <p:txBody>
          <a:bodyPr wrap="square" lIns="91432" tIns="45716" rIns="91432" bIns="45716" rtlCol="0">
            <a:spAutoFit/>
          </a:bodyPr>
          <a:lstStyle/>
          <a:p>
            <a:pPr algn="just"/>
            <a:r>
              <a:rPr lang="en-US" sz="2800" b="1" dirty="0">
                <a:latin typeface="Times New Roman" panose="02020603050405020304" pitchFamily="18" charset="0"/>
                <a:cs typeface="Times New Roman" panose="02020603050405020304" pitchFamily="18" charset="0"/>
              </a:rPr>
              <a:t>3</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Viết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vở</a:t>
            </a:r>
            <a:endParaRPr lang="vi-VN" sz="2800" b="1" dirty="0">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Users\Administrator\Desktop\hinh-nen-Powerpoint-32.jpg"/>
          <p:cNvPicPr>
            <a:picLocks noChangeAspect="1" noChangeArrowheads="1"/>
          </p:cNvPicPr>
          <p:nvPr/>
        </p:nvPicPr>
        <p:blipFill>
          <a:blip r:embed="rId1"/>
          <a:srcRect/>
          <a:stretch>
            <a:fillRect/>
          </a:stretch>
        </p:blipFill>
        <p:spPr bwMode="auto">
          <a:xfrm>
            <a:off x="-345990" y="-457200"/>
            <a:ext cx="13172990" cy="7315200"/>
          </a:xfrm>
          <a:prstGeom prst="rect">
            <a:avLst/>
          </a:prstGeom>
          <a:noFill/>
        </p:spPr>
      </p:pic>
      <p:sp>
        <p:nvSpPr>
          <p:cNvPr id="16" name="Title 2"/>
          <p:cNvSpPr>
            <a:spLocks noGrp="1"/>
          </p:cNvSpPr>
          <p:nvPr>
            <p:ph type="ctrTitle"/>
          </p:nvPr>
        </p:nvSpPr>
        <p:spPr>
          <a:xfrm>
            <a:off x="962958" y="640230"/>
            <a:ext cx="9436100" cy="1270000"/>
          </a:xfrm>
        </p:spPr>
        <p:txBody>
          <a:bodyPr>
            <a:normAutofit fontScale="90000"/>
          </a:bodyPr>
          <a:lstStyle/>
          <a:p>
            <a:pPr lvl="0"/>
            <a:br>
              <a:rPr lang="en-US" sz="4000" b="1" u="sng" kern="1200" dirty="0">
                <a:latin typeface="Times New Roman" panose="02020603050405020304" pitchFamily="18" charset="0"/>
                <a:cs typeface="Times New Roman" panose="02020603050405020304" pitchFamily="18" charset="0"/>
              </a:rPr>
            </a:br>
            <a:br>
              <a:rPr lang="en-US" sz="4000" b="1" u="sng" kern="1200" dirty="0">
                <a:latin typeface="Times New Roman" panose="02020603050405020304" pitchFamily="18" charset="0"/>
                <a:cs typeface="Times New Roman" panose="02020603050405020304" pitchFamily="18" charset="0"/>
              </a:rPr>
            </a:br>
            <a:r>
              <a:rPr lang="en-US" sz="4000" b="1" u="sng" kern="1200" dirty="0">
                <a:latin typeface="Times New Roman" panose="02020603050405020304" pitchFamily="18" charset="0"/>
                <a:cs typeface="Times New Roman" panose="02020603050405020304" pitchFamily="18" charset="0"/>
              </a:rPr>
              <a:t>BÀI 27</a:t>
            </a:r>
            <a:r>
              <a:rPr lang="en-US" sz="4000" b="1" kern="1200" dirty="0">
                <a:latin typeface="Times New Roman" panose="02020603050405020304" pitchFamily="18" charset="0"/>
                <a:cs typeface="Times New Roman" panose="02020603050405020304" pitchFamily="18" charset="0"/>
              </a:rPr>
              <a:t>: CHUYỆN QUẢ BẦU</a:t>
            </a:r>
            <a:br>
              <a:rPr lang="en-US" sz="8800" b="1" kern="1200" dirty="0">
                <a:latin typeface="Times New Roman" panose="02020603050405020304" pitchFamily="18" charset="0"/>
                <a:cs typeface="Times New Roman" panose="02020603050405020304" pitchFamily="18" charset="0"/>
              </a:rPr>
            </a:br>
            <a:endParaRPr lang="en-US" dirty="0"/>
          </a:p>
        </p:txBody>
      </p:sp>
      <p:grpSp>
        <p:nvGrpSpPr>
          <p:cNvPr id="17" name="14"/>
          <p:cNvGrpSpPr>
            <a:grpSpLocks noGrp="1"/>
          </p:cNvGrpSpPr>
          <p:nvPr/>
        </p:nvGrpSpPr>
        <p:grpSpPr>
          <a:xfrm>
            <a:off x="2695709" y="2468819"/>
            <a:ext cx="6289591" cy="1915296"/>
            <a:chOff x="2158125" y="1345434"/>
            <a:chExt cx="1441374" cy="1512168"/>
          </a:xfrm>
        </p:grpSpPr>
        <p:sp>
          <p:nvSpPr>
            <p:cNvPr id="18" name="15"/>
            <p:cNvSpPr/>
            <p:nvPr/>
          </p:nvSpPr>
          <p:spPr>
            <a:xfrm>
              <a:off x="2158125" y="1345434"/>
              <a:ext cx="1441374"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47686"/>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defRPr/>
              </a:pPr>
              <a:r>
                <a:rPr kumimoji="0" lang="en-US" altLang="zh-CN" sz="72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72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4  </a:t>
              </a:r>
              <a:endParaRPr kumimoji="0" lang="zh-CN" altLang="en-US" sz="72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2869</Words>
  <Application>WPS Slides</Application>
  <PresentationFormat>Widescreen</PresentationFormat>
  <Paragraphs>100</Paragraphs>
  <Slides>17</Slides>
  <Notes>10</Notes>
  <HiddenSlides>0</HiddenSlides>
  <MMClips>2</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17</vt:i4>
      </vt:variant>
    </vt:vector>
  </HeadingPairs>
  <TitlesOfParts>
    <vt:vector size="39" baseType="lpstr">
      <vt:lpstr>Arial</vt:lpstr>
      <vt:lpstr>SimSun</vt:lpstr>
      <vt:lpstr>Wingdings</vt:lpstr>
      <vt:lpstr>Microsoft YaHei</vt:lpstr>
      <vt:lpstr>Just Another Hand</vt:lpstr>
      <vt:lpstr>Segoe Print</vt:lpstr>
      <vt:lpstr>Montserrat</vt:lpstr>
      <vt:lpstr>Montserrat Medium</vt:lpstr>
      <vt:lpstr>Nunito</vt:lpstr>
      <vt:lpstr>Roboto</vt:lpstr>
      <vt:lpstr>Nunito SemiBold</vt:lpstr>
      <vt:lpstr>Times New Roman</vt:lpstr>
      <vt:lpstr>Aachen</vt:lpstr>
      <vt:lpstr>Sitka Text</vt:lpstr>
      <vt:lpstr>Calibri</vt:lpstr>
      <vt:lpstr>Arial</vt:lpstr>
      <vt:lpstr>Arial Unicode MS</vt:lpstr>
      <vt:lpstr>Calibri</vt:lpstr>
      <vt:lpstr>UVN Viet Sach</vt:lpstr>
      <vt:lpstr>Cambria</vt:lpstr>
      <vt:lpstr>Calibri Light</vt:lpstr>
      <vt:lpstr>Office Theme</vt:lpstr>
      <vt:lpstr>  BÀI 27: CHUYỆN QUẢ BẦU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BÀI 27: CHUYỆN QUẢ BẦU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phuong dong</cp:lastModifiedBy>
  <cp:revision>208</cp:revision>
  <dcterms:created xsi:type="dcterms:W3CDTF">2021-06-19T10:18:00Z</dcterms:created>
  <dcterms:modified xsi:type="dcterms:W3CDTF">2025-05-03T08:40:07Z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8E5D6497AE47446A9F45D165EC7D52AE_12</vt:lpwstr>
  </property>
  <property fmtid="{D5CDD505-2E9C-101B-9397-08002B2CF9AE}" pid="3" name="KSOProductBuildVer">
    <vt:lpwstr>2057-12.2.0.20795</vt:lpwstr>
  </property>
</Properties>
</file>