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89" r:id="rId4"/>
    <p:sldId id="283" r:id="rId5"/>
    <p:sldId id="290" r:id="rId6"/>
    <p:sldId id="285" r:id="rId7"/>
    <p:sldId id="286" r:id="rId8"/>
    <p:sldId id="288" r:id="rId9"/>
    <p:sldId id="287" r:id="rId10"/>
    <p:sldId id="29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307df1-2122-4aca-89b0-2f8271792be5}">
          <p14:sldIdLst>
            <p14:sldId id="260"/>
            <p14:sldId id="289"/>
            <p14:sldId id="283"/>
            <p14:sldId id="290"/>
            <p14:sldId id="285"/>
            <p14:sldId id="286"/>
            <p14:sldId id="288"/>
          </p14:sldIdLst>
        </p14:section>
        <p14:section name="Untitled Section" id="{336df9fa-9d97-42cd-a959-c20f7cef0e60}">
          <p14:sldIdLst>
            <p14:sldId id="287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20.wdp"/><Relationship Id="rId8" Type="http://schemas.openxmlformats.org/officeDocument/2006/relationships/image" Target="../media/image19.png"/><Relationship Id="rId7" Type="http://schemas.openxmlformats.org/officeDocument/2006/relationships/image" Target="../media/image18.jpe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2" Type="http://schemas.openxmlformats.org/officeDocument/2006/relationships/slideLayout" Target="../slideLayouts/slideLayout10.xml"/><Relationship Id="rId11" Type="http://schemas.microsoft.com/office/2007/relationships/hdphoto" Target="../media/image22.wdp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64:</a:t>
            </a:r>
            <a:endParaRPr lang="en-US" sz="48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THU THẬP, PHÂN LOẠI, </a:t>
            </a:r>
            <a:endParaRPr lang="en-US" sz="48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KIỂM ĐẾM SỐ LƯỢNG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88934" y="197943"/>
              <a:ext cx="21258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13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YẾU TỐ THỐNG KÊ XÁC SUẤT</a:t>
            </a:r>
            <a:endParaRPr lang="vi-VN" sz="36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86219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/>
                <a:gridCol w="2330994"/>
                <a:gridCol w="2330994"/>
                <a:gridCol w="2330994"/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536003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HOẠT ĐỘNG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thích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>
              <a:fillRect/>
            </a:stretch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quạ</a:t>
            </a:r>
            <a:r>
              <a:rPr lang="en-US" sz="2800" dirty="0" smtClean="0"/>
              <a:t> </a:t>
            </a:r>
            <a:r>
              <a:rPr lang="en-US" sz="2800" dirty="0" err="1" smtClean="0"/>
              <a:t>đen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trụ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 ?</a:t>
            </a:r>
            <a:endParaRPr lang="en-US" sz="2800" dirty="0" smtClean="0"/>
          </a:p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  <a:endParaRPr lang="en-US" sz="28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/>
                <a:gridCol w="1610173"/>
                <a:gridCol w="1610173"/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endParaRPr lang="en-US" sz="2800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                    B.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mái</a:t>
            </a:r>
            <a:r>
              <a:rPr lang="en-US" sz="2800" dirty="0" smtClean="0"/>
              <a:t>                  C. </a:t>
            </a:r>
            <a:r>
              <a:rPr lang="en-US" sz="2800" dirty="0" err="1" smtClean="0"/>
              <a:t>Gà</a:t>
            </a:r>
            <a:r>
              <a:rPr lang="en-US" sz="2800" dirty="0" smtClean="0"/>
              <a:t> con</a:t>
            </a:r>
            <a:endParaRPr lang="en-US" sz="2800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smtClean="0"/>
              <a:t>con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gà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 + 7 + 9 = 18 (con)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>
            <a:fillRect/>
          </a:stretch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>
              <a:fillRect/>
            </a:stretch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>
                <a:fillRect/>
              </a:stretch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>
                <a:fillRect/>
              </a:stretch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>
              <a:fillRect/>
            </a:stretch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con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>
            <a:fillRect/>
          </a:stretch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/>
                <a:gridCol w="1280160"/>
                <a:gridCol w="1195049"/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>
            <a:fillRect/>
          </a:stretch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>
            <a:fillRect/>
          </a:stretch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>
            <a:fillRect/>
          </a:stretch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>
            <a:fillRect/>
          </a:stretch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/>
                <a:gridCol w="1280160"/>
                <a:gridCol w="1195049"/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>
            <a:fillRect/>
          </a:stretch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>
            <a:fillRect/>
          </a:stretch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>
            <a:fillRect/>
          </a:stretch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>
            <a:fillRect/>
          </a:stretch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>
            <a:fillRect/>
          </a:stretch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WPS Slides</Application>
  <PresentationFormat>Widescreen</PresentationFormat>
  <Paragraphs>121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Arial</vt:lpstr>
      <vt:lpstr>Times New Roman</vt:lpstr>
      <vt:lpstr>Microsoft YaHei</vt:lpstr>
      <vt:lpstr>Arial Unicode MS</vt:lpstr>
      <vt:lpstr>UTM Cookies</vt:lpstr>
      <vt:lpstr>Segoe Print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dong</cp:lastModifiedBy>
  <cp:revision>66</cp:revision>
  <dcterms:created xsi:type="dcterms:W3CDTF">2021-06-02T01:34:00Z</dcterms:created>
  <dcterms:modified xsi:type="dcterms:W3CDTF">2025-04-23T03:54:02Z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A3E5063F7E9A4204A51A71B56B58111F_12</vt:lpwstr>
  </property>
  <property fmtid="{D5CDD505-2E9C-101B-9397-08002B2CF9AE}" pid="3" name="KSOProductBuildVer">
    <vt:lpwstr>2057-12.2.0.20795</vt:lpwstr>
  </property>
</Properties>
</file>