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301" r:id="rId4"/>
    <p:sldId id="296" r:id="rId5"/>
    <p:sldId id="302" r:id="rId6"/>
    <p:sldId id="297" r:id="rId7"/>
    <p:sldId id="299" r:id="rId8"/>
    <p:sldId id="30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3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66:</a:t>
            </a:r>
            <a:endParaRPr lang="en-US" sz="5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LỰA CHỌN KHẢ NĂNG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13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YẾU TỐ THỐNG KÊ XÁC SUẤT</a:t>
            </a:r>
            <a:endParaRPr lang="vi-VN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6219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>
              <a:fillRect/>
            </a:stretch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>
              <a:fillRect/>
            </a:stretch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>
              <a:fillRect/>
            </a:stretch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53600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>
            <a:fillRect/>
          </a:stretch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  <a:endParaRPr lang="en-US" sz="2400" dirty="0" smtClean="0"/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  <a:endParaRPr lang="en-US" sz="2400" dirty="0" smtClean="0"/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  <a:endParaRPr lang="en-US" sz="2400" dirty="0" smtClean="0"/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  <a:endParaRPr lang="en-US" sz="2800" dirty="0" smtClean="0"/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WPS Presentation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computer</cp:lastModifiedBy>
  <cp:revision>103</cp:revision>
  <dcterms:created xsi:type="dcterms:W3CDTF">2021-06-02T01:34:00Z</dcterms:created>
  <dcterms:modified xsi:type="dcterms:W3CDTF">2024-04-24T06:42:51Z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7F8CFA7AD4884FFF8B8D5BC1A9DE92E8_12</vt:lpwstr>
  </property>
  <property fmtid="{D5CDD505-2E9C-101B-9397-08002B2CF9AE}" pid="3" name="KSOProductBuildVer">
    <vt:lpwstr>2057-12.2.0.16731</vt:lpwstr>
  </property>
</Properties>
</file>