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3"/>
    <p:sldId id="256" r:id="rId5"/>
    <p:sldId id="261" r:id="rId6"/>
    <p:sldId id="257" r:id="rId7"/>
    <p:sldId id="265" r:id="rId8"/>
    <p:sldId id="311" r:id="rId9"/>
    <p:sldId id="263" r:id="rId10"/>
    <p:sldId id="270" r:id="rId11"/>
    <p:sldId id="312" r:id="rId12"/>
    <p:sldId id="313" r:id="rId13"/>
    <p:sldId id="259" r:id="rId14"/>
    <p:sldId id="266" r:id="rId15"/>
    <p:sldId id="260" r:id="rId16"/>
    <p:sldId id="262" r:id="rId17"/>
    <p:sldId id="264" r:id="rId18"/>
    <p:sldId id="315" r:id="rId19"/>
    <p:sldId id="267" r:id="rId20"/>
    <p:sldId id="314" r:id="rId21"/>
  </p:sldIdLst>
  <p:sldSz cx="9144000" cy="5143500" type="screen16x9"/>
  <p:notesSz cx="6858000" cy="9144000"/>
  <p:embeddedFontLst>
    <p:embeddedFont>
      <p:font typeface="Fredoka"/>
      <p:regular r:id="rId25"/>
    </p:embeddedFont>
    <p:embeddedFont>
      <p:font typeface="Dosis Medium"/>
      <p:regular r:id="rId26"/>
    </p:embeddedFont>
    <p:embeddedFont>
      <p:font typeface="Fredoka One" panose="02000000000000000000"/>
      <p:regular r:id="rId27"/>
    </p:embeddedFont>
    <p:embeddedFont>
      <p:font typeface="Nunito Light" panose="00000400000000000000"/>
      <p:regular r:id="rId28"/>
    </p:embeddedFont>
    <p:embeddedFont>
      <p:font typeface="Bebas Neue" panose="020B0606020202050201"/>
      <p:regular r:id="rId29"/>
    </p:embeddedFont>
    <p:embeddedFont>
      <p:font typeface="#9Slide03 AllRoundGothic" panose="020B0703020202020104" pitchFamily="34" charset="0"/>
      <p:regular r:id="rId30"/>
    </p:embeddedFont>
    <p:embeddedFont>
      <p:font typeface="#9Slide03 AmpleSoft Bold" panose="02000000000000000000" pitchFamily="2" charset="0"/>
      <p:regular r:id="rId31"/>
    </p:embeddedFont>
    <p:embeddedFont>
      <p:font typeface="Dosis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C47B9F-E3ED-4FCB-978E-64FF70108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1b26df72e9_0_3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1b26df72e9_0_3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1200" i="1">
              <a:solidFill>
                <a:srgbClr val="595959"/>
              </a:solidFill>
              <a:latin typeface="Anaheim" panose="02000503000000000000"/>
              <a:ea typeface="Anaheim" panose="02000503000000000000"/>
              <a:cs typeface="Anaheim" panose="02000503000000000000"/>
              <a:sym typeface="Anaheim" panose="0200050300000000000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caa0aa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caa0aae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1da343f9f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1da343f9f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552200"/>
            <a:ext cx="9143994" cy="4505857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-769727" y="1442398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8430775" y="135050"/>
            <a:ext cx="1501200" cy="1001100"/>
          </a:xfrm>
          <a:prstGeom prst="cloudCallout">
            <a:avLst>
              <a:gd name="adj1" fmla="val -24184"/>
              <a:gd name="adj2" fmla="val 9182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437975" y="360350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492063" y="14294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670275"/>
            <a:ext cx="7554600" cy="142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3165650" y="3100300"/>
            <a:ext cx="4752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6" name="Google Shape;156;p18"/>
          <p:cNvSpPr/>
          <p:nvPr/>
        </p:nvSpPr>
        <p:spPr>
          <a:xfrm>
            <a:off x="454261" y="26254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8216614" y="539505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8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8"/>
          <p:cNvSpPr/>
          <p:nvPr/>
        </p:nvSpPr>
        <p:spPr>
          <a:xfrm>
            <a:off x="8430775" y="396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4987215" y="3788755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>
            <a:spLocks noGrp="1"/>
          </p:cNvSpPr>
          <p:nvPr>
            <p:ph type="subTitle" idx="2"/>
          </p:nvPr>
        </p:nvSpPr>
        <p:spPr>
          <a:xfrm>
            <a:off x="4987215" y="2336433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>
            <a:spLocks noGrp="1"/>
          </p:cNvSpPr>
          <p:nvPr>
            <p:ph type="subTitle" idx="3"/>
          </p:nvPr>
        </p:nvSpPr>
        <p:spPr>
          <a:xfrm>
            <a:off x="4987215" y="1774667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82" name="Google Shape;182;p22"/>
          <p:cNvSpPr txBox="1">
            <a:spLocks noGrp="1"/>
          </p:cNvSpPr>
          <p:nvPr>
            <p:ph type="subTitle" idx="4"/>
          </p:nvPr>
        </p:nvSpPr>
        <p:spPr>
          <a:xfrm>
            <a:off x="4987215" y="3232718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83" name="Google Shape;183;p22"/>
          <p:cNvSpPr/>
          <p:nvPr/>
        </p:nvSpPr>
        <p:spPr>
          <a:xfrm rot="-6279647" flipH="1">
            <a:off x="289417" y="-547993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22"/>
          <p:cNvSpPr/>
          <p:nvPr/>
        </p:nvSpPr>
        <p:spPr>
          <a:xfrm rot="10800000">
            <a:off x="10" y="34"/>
            <a:ext cx="9143915" cy="927969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22"/>
          <p:cNvSpPr/>
          <p:nvPr/>
        </p:nvSpPr>
        <p:spPr>
          <a:xfrm>
            <a:off x="321900" y="36887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22"/>
          <p:cNvSpPr/>
          <p:nvPr/>
        </p:nvSpPr>
        <p:spPr>
          <a:xfrm>
            <a:off x="562221" y="217270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4372883" y="4196526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 rot="10800000">
            <a:off x="10" y="-4"/>
            <a:ext cx="9143915" cy="92800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23"/>
          <p:cNvSpPr/>
          <p:nvPr/>
        </p:nvSpPr>
        <p:spPr>
          <a:xfrm rot="8100000">
            <a:off x="5243444" y="2954858"/>
            <a:ext cx="5099376" cy="310032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23"/>
          <p:cNvSpPr/>
          <p:nvPr/>
        </p:nvSpPr>
        <p:spPr>
          <a:xfrm>
            <a:off x="-75225" y="3241488"/>
            <a:ext cx="3393325" cy="207347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23"/>
          <p:cNvSpPr/>
          <p:nvPr/>
        </p:nvSpPr>
        <p:spPr>
          <a:xfrm>
            <a:off x="285700" y="1596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23"/>
          <p:cNvSpPr/>
          <p:nvPr/>
        </p:nvSpPr>
        <p:spPr>
          <a:xfrm>
            <a:off x="8239258" y="13481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242802" y="398128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23"/>
          <p:cNvSpPr/>
          <p:nvPr/>
        </p:nvSpPr>
        <p:spPr>
          <a:xfrm>
            <a:off x="1283513" y="45646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23"/>
          <p:cNvSpPr/>
          <p:nvPr/>
        </p:nvSpPr>
        <p:spPr>
          <a:xfrm>
            <a:off x="8424000" y="39812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4768207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3"/>
          <p:cNvSpPr txBox="1">
            <a:spLocks noGrp="1"/>
          </p:cNvSpPr>
          <p:nvPr>
            <p:ph type="subTitle" idx="2"/>
          </p:nvPr>
        </p:nvSpPr>
        <p:spPr>
          <a:xfrm>
            <a:off x="965088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4"/>
          <p:cNvSpPr txBox="1">
            <a:spLocks noGrp="1"/>
          </p:cNvSpPr>
          <p:nvPr>
            <p:ph type="subTitle" idx="1"/>
          </p:nvPr>
        </p:nvSpPr>
        <p:spPr>
          <a:xfrm>
            <a:off x="93762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4"/>
          <p:cNvSpPr txBox="1">
            <a:spLocks noGrp="1"/>
          </p:cNvSpPr>
          <p:nvPr>
            <p:ph type="subTitle" idx="2"/>
          </p:nvPr>
        </p:nvSpPr>
        <p:spPr>
          <a:xfrm>
            <a:off x="3484348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4"/>
          <p:cNvSpPr txBox="1">
            <a:spLocks noGrp="1"/>
          </p:cNvSpPr>
          <p:nvPr>
            <p:ph type="subTitle" idx="3"/>
          </p:nvPr>
        </p:nvSpPr>
        <p:spPr>
          <a:xfrm>
            <a:off x="603107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4"/>
          <p:cNvSpPr txBox="1">
            <a:spLocks noGrp="1"/>
          </p:cNvSpPr>
          <p:nvPr>
            <p:ph type="subTitle" idx="4"/>
          </p:nvPr>
        </p:nvSpPr>
        <p:spPr>
          <a:xfrm>
            <a:off x="93762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7" name="Google Shape;207;p24"/>
          <p:cNvSpPr txBox="1">
            <a:spLocks noGrp="1"/>
          </p:cNvSpPr>
          <p:nvPr>
            <p:ph type="subTitle" idx="5"/>
          </p:nvPr>
        </p:nvSpPr>
        <p:spPr>
          <a:xfrm>
            <a:off x="3484352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8" name="Google Shape;208;p24"/>
          <p:cNvSpPr txBox="1">
            <a:spLocks noGrp="1"/>
          </p:cNvSpPr>
          <p:nvPr>
            <p:ph type="subTitle" idx="6"/>
          </p:nvPr>
        </p:nvSpPr>
        <p:spPr>
          <a:xfrm>
            <a:off x="603107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09" name="Google Shape;209;p24"/>
          <p:cNvSpPr/>
          <p:nvPr/>
        </p:nvSpPr>
        <p:spPr>
          <a:xfrm rot="905014" flipH="1">
            <a:off x="-908798" y="3106134"/>
            <a:ext cx="9981523" cy="4178487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24"/>
          <p:cNvSpPr/>
          <p:nvPr/>
        </p:nvSpPr>
        <p:spPr>
          <a:xfrm>
            <a:off x="429400" y="30935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24"/>
          <p:cNvSpPr/>
          <p:nvPr/>
        </p:nvSpPr>
        <p:spPr>
          <a:xfrm>
            <a:off x="8430783" y="35055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 panose="02000000000000000000"/>
              </a:rPr>
              <a:t>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Fredoka One" panose="02000000000000000000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-659985" y="4081262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738711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3150489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738711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315048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>
            <a:spLocks noGrp="1"/>
          </p:cNvSpPr>
          <p:nvPr>
            <p:ph type="subTitle" idx="5"/>
          </p:nvPr>
        </p:nvSpPr>
        <p:spPr>
          <a:xfrm>
            <a:off x="738711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0" name="Google Shape;220;p25"/>
          <p:cNvSpPr txBox="1">
            <a:spLocks noGrp="1"/>
          </p:cNvSpPr>
          <p:nvPr>
            <p:ph type="subTitle" idx="6"/>
          </p:nvPr>
        </p:nvSpPr>
        <p:spPr>
          <a:xfrm>
            <a:off x="738711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1" name="Google Shape;221;p25"/>
          <p:cNvSpPr txBox="1">
            <a:spLocks noGrp="1"/>
          </p:cNvSpPr>
          <p:nvPr>
            <p:ph type="subTitle" idx="7"/>
          </p:nvPr>
        </p:nvSpPr>
        <p:spPr>
          <a:xfrm>
            <a:off x="3150486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2" name="Google Shape;222;p25"/>
          <p:cNvSpPr txBox="1">
            <a:spLocks noGrp="1"/>
          </p:cNvSpPr>
          <p:nvPr>
            <p:ph type="subTitle" idx="8"/>
          </p:nvPr>
        </p:nvSpPr>
        <p:spPr>
          <a:xfrm>
            <a:off x="3150486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 rot="10800000" flipH="1">
            <a:off x="0" y="10"/>
            <a:ext cx="9143915" cy="72066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25"/>
          <p:cNvSpPr/>
          <p:nvPr/>
        </p:nvSpPr>
        <p:spPr>
          <a:xfrm rot="6279647">
            <a:off x="2408567" y="-913268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25"/>
          <p:cNvSpPr/>
          <p:nvPr/>
        </p:nvSpPr>
        <p:spPr>
          <a:xfrm>
            <a:off x="-828952" y="175761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25"/>
          <p:cNvSpPr/>
          <p:nvPr/>
        </p:nvSpPr>
        <p:spPr>
          <a:xfrm>
            <a:off x="8231725" y="14898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25"/>
          <p:cNvSpPr/>
          <p:nvPr/>
        </p:nvSpPr>
        <p:spPr>
          <a:xfrm>
            <a:off x="501275" y="1222238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25"/>
          <p:cNvSpPr/>
          <p:nvPr/>
        </p:nvSpPr>
        <p:spPr>
          <a:xfrm>
            <a:off x="634313" y="45470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3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3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3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3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30"/>
          <p:cNvSpPr/>
          <p:nvPr/>
        </p:nvSpPr>
        <p:spPr>
          <a:xfrm>
            <a:off x="482373" y="379462"/>
            <a:ext cx="461700" cy="7505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31"/>
          <p:cNvSpPr/>
          <p:nvPr/>
        </p:nvSpPr>
        <p:spPr>
          <a:xfrm>
            <a:off x="614761" y="3967901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8137714" y="44503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921849" y="-5843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31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31"/>
          <p:cNvSpPr/>
          <p:nvPr/>
        </p:nvSpPr>
        <p:spPr>
          <a:xfrm>
            <a:off x="8430775" y="427992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31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298" y="965275"/>
            <a:ext cx="9981248" cy="4178323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/>
          <p:nvPr/>
        </p:nvSpPr>
        <p:spPr>
          <a:xfrm>
            <a:off x="8351883" y="36178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Fredoka One" panose="02000000000000000000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5633300" y="3086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3"/>
          <p:cNvSpPr/>
          <p:nvPr/>
        </p:nvSpPr>
        <p:spPr>
          <a:xfrm>
            <a:off x="713225" y="399967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3"/>
          <p:cNvSpPr/>
          <p:nvPr/>
        </p:nvSpPr>
        <p:spPr>
          <a:xfrm>
            <a:off x="713213" y="7078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3"/>
          <p:cNvSpPr/>
          <p:nvPr/>
        </p:nvSpPr>
        <p:spPr>
          <a:xfrm>
            <a:off x="8351875" y="17034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1900" y="2401475"/>
            <a:ext cx="50676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389650" y="853075"/>
            <a:ext cx="1652100" cy="10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00450" y="3741675"/>
            <a:ext cx="40305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8430775" y="-649495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7"/>
          <p:cNvSpPr/>
          <p:nvPr/>
        </p:nvSpPr>
        <p:spPr>
          <a:xfrm>
            <a:off x="8357682" y="894871"/>
            <a:ext cx="284400" cy="2844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7"/>
          <p:cNvSpPr/>
          <p:nvPr/>
        </p:nvSpPr>
        <p:spPr>
          <a:xfrm>
            <a:off x="319888" y="3922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7"/>
          <p:cNvSpPr/>
          <p:nvPr/>
        </p:nvSpPr>
        <p:spPr>
          <a:xfrm>
            <a:off x="427288" y="7857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7"/>
          <p:cNvSpPr/>
          <p:nvPr/>
        </p:nvSpPr>
        <p:spPr>
          <a:xfrm>
            <a:off x="-752977" y="3757673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6" name="Google Shape;66;p8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8"/>
          <p:cNvSpPr/>
          <p:nvPr/>
        </p:nvSpPr>
        <p:spPr>
          <a:xfrm rot="10800000">
            <a:off x="10" y="9"/>
            <a:ext cx="9143915" cy="77991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8"/>
          <p:cNvSpPr/>
          <p:nvPr/>
        </p:nvSpPr>
        <p:spPr>
          <a:xfrm>
            <a:off x="8351939" y="4090149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Fredoka One" panose="02000000000000000000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8799700" y="35846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8"/>
          <p:cNvSpPr/>
          <p:nvPr/>
        </p:nvSpPr>
        <p:spPr>
          <a:xfrm>
            <a:off x="8799698" y="285823"/>
            <a:ext cx="1198422" cy="1198422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8"/>
          <p:cNvSpPr/>
          <p:nvPr/>
        </p:nvSpPr>
        <p:spPr>
          <a:xfrm>
            <a:off x="274826" y="235520"/>
            <a:ext cx="438401" cy="712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72" name="Google Shape;72;p8"/>
          <p:cNvSpPr/>
          <p:nvPr/>
        </p:nvSpPr>
        <p:spPr>
          <a:xfrm>
            <a:off x="8298175" y="257363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8"/>
          <p:cNvSpPr/>
          <p:nvPr/>
        </p:nvSpPr>
        <p:spPr>
          <a:xfrm>
            <a:off x="415113" y="3584600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8"/>
          <p:cNvSpPr/>
          <p:nvPr/>
        </p:nvSpPr>
        <p:spPr>
          <a:xfrm>
            <a:off x="699050" y="449219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1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1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10"/>
          <p:cNvSpPr/>
          <p:nvPr/>
        </p:nvSpPr>
        <p:spPr>
          <a:xfrm>
            <a:off x="385700" y="2058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1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 panose="000004000000000000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 panose="000004000000000000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 panose="000004000000000000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 panose="000004000000000000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 panose="000004000000000000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 panose="00000400000000000000"/>
              <a:buChar char="■"/>
              <a:defRPr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 rot="6854410">
            <a:off x="2140040" y="-421702"/>
            <a:ext cx="7403913" cy="763643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11"/>
          <p:cNvSpPr/>
          <p:nvPr/>
        </p:nvSpPr>
        <p:spPr>
          <a:xfrm>
            <a:off x="433013" y="101772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11"/>
          <p:cNvSpPr/>
          <p:nvPr/>
        </p:nvSpPr>
        <p:spPr>
          <a:xfrm>
            <a:off x="8520658" y="937226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 panose="02000000000000000000"/>
              </a:rPr>
              <a:t>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Fredoka One" panose="02000000000000000000"/>
            </a:endParaRPr>
          </a:p>
        </p:txBody>
      </p:sp>
      <p:sp>
        <p:nvSpPr>
          <p:cNvPr id="97" name="Google Shape;97;p11"/>
          <p:cNvSpPr/>
          <p:nvPr/>
        </p:nvSpPr>
        <p:spPr>
          <a:xfrm rot="7483862">
            <a:off x="-845163" y="-689989"/>
            <a:ext cx="3393178" cy="207338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2443200" y="1025400"/>
            <a:ext cx="42576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443200" y="2837400"/>
            <a:ext cx="4257600" cy="72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/>
          <p:nvPr/>
        </p:nvSpPr>
        <p:spPr>
          <a:xfrm rot="10800000" flipH="1">
            <a:off x="0" y="-1163283"/>
            <a:ext cx="9143994" cy="4573908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13"/>
          <p:cNvSpPr/>
          <p:nvPr/>
        </p:nvSpPr>
        <p:spPr>
          <a:xfrm>
            <a:off x="-403225" y="-47988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13"/>
          <p:cNvSpPr/>
          <p:nvPr/>
        </p:nvSpPr>
        <p:spPr>
          <a:xfrm>
            <a:off x="3003625" y="271538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13"/>
          <p:cNvSpPr/>
          <p:nvPr/>
        </p:nvSpPr>
        <p:spPr>
          <a:xfrm>
            <a:off x="6374873" y="-566402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13"/>
          <p:cNvSpPr/>
          <p:nvPr/>
        </p:nvSpPr>
        <p:spPr>
          <a:xfrm>
            <a:off x="1134263" y="266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13"/>
          <p:cNvSpPr/>
          <p:nvPr/>
        </p:nvSpPr>
        <p:spPr>
          <a:xfrm>
            <a:off x="7980950" y="2743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5943743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>
            <a:spLocks noGrp="1"/>
          </p:cNvSpPr>
          <p:nvPr>
            <p:ph type="subTitle" idx="2"/>
          </p:nvPr>
        </p:nvSpPr>
        <p:spPr>
          <a:xfrm>
            <a:off x="5943743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4" name="Google Shape;134;p17"/>
          <p:cNvSpPr txBox="1">
            <a:spLocks noGrp="1"/>
          </p:cNvSpPr>
          <p:nvPr>
            <p:ph type="subTitle" idx="3"/>
          </p:nvPr>
        </p:nvSpPr>
        <p:spPr>
          <a:xfrm>
            <a:off x="1949072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5943743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>
            <a:spLocks noGrp="1"/>
          </p:cNvSpPr>
          <p:nvPr>
            <p:ph type="subTitle" idx="5"/>
          </p:nvPr>
        </p:nvSpPr>
        <p:spPr>
          <a:xfrm>
            <a:off x="1949072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>
            <a:spLocks noGrp="1"/>
          </p:cNvSpPr>
          <p:nvPr>
            <p:ph type="title" idx="6" hasCustomPrompt="1"/>
          </p:nvPr>
        </p:nvSpPr>
        <p:spPr>
          <a:xfrm>
            <a:off x="744100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 idx="7" hasCustomPrompt="1"/>
          </p:nvPr>
        </p:nvSpPr>
        <p:spPr>
          <a:xfrm>
            <a:off x="744100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8" hasCustomPrompt="1"/>
          </p:nvPr>
        </p:nvSpPr>
        <p:spPr>
          <a:xfrm>
            <a:off x="4752238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9" hasCustomPrompt="1"/>
          </p:nvPr>
        </p:nvSpPr>
        <p:spPr>
          <a:xfrm>
            <a:off x="4759301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13"/>
          </p:nvPr>
        </p:nvSpPr>
        <p:spPr>
          <a:xfrm>
            <a:off x="1949072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2" name="Google Shape;142;p17"/>
          <p:cNvSpPr txBox="1">
            <a:spLocks noGrp="1"/>
          </p:cNvSpPr>
          <p:nvPr>
            <p:ph type="subTitle" idx="14"/>
          </p:nvPr>
        </p:nvSpPr>
        <p:spPr>
          <a:xfrm>
            <a:off x="5943743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3" name="Google Shape;143;p17"/>
          <p:cNvSpPr txBox="1">
            <a:spLocks noGrp="1"/>
          </p:cNvSpPr>
          <p:nvPr>
            <p:ph type="subTitle" idx="15"/>
          </p:nvPr>
        </p:nvSpPr>
        <p:spPr>
          <a:xfrm>
            <a:off x="1949072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144" name="Google Shape;144;p17"/>
          <p:cNvSpPr/>
          <p:nvPr/>
        </p:nvSpPr>
        <p:spPr>
          <a:xfrm>
            <a:off x="253775" y="41423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7"/>
          <p:cNvSpPr/>
          <p:nvPr/>
        </p:nvSpPr>
        <p:spPr>
          <a:xfrm>
            <a:off x="331189" y="-96714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Fredoka One" panose="02000000000000000000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7711499" y="-4888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17"/>
          <p:cNvSpPr/>
          <p:nvPr/>
        </p:nvSpPr>
        <p:spPr>
          <a:xfrm>
            <a:off x="545350" y="1301825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17"/>
          <p:cNvSpPr/>
          <p:nvPr/>
        </p:nvSpPr>
        <p:spPr>
          <a:xfrm>
            <a:off x="8569600" y="157787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7"/>
          <p:cNvSpPr/>
          <p:nvPr/>
        </p:nvSpPr>
        <p:spPr>
          <a:xfrm rot="10800000">
            <a:off x="157" y="4500785"/>
            <a:ext cx="9142768" cy="4575550"/>
          </a:xfrm>
          <a:custGeom>
            <a:avLst/>
            <a:gdLst/>
            <a:ahLst/>
            <a:cxnLst/>
            <a:rect l="l" t="t" r="r" b="b"/>
            <a:pathLst>
              <a:path w="134408" h="63404" extrusionOk="0">
                <a:moveTo>
                  <a:pt x="0" y="1"/>
                </a:moveTo>
                <a:lnTo>
                  <a:pt x="0" y="59817"/>
                </a:lnTo>
                <a:cubicBezTo>
                  <a:pt x="8046" y="57105"/>
                  <a:pt x="16608" y="56092"/>
                  <a:pt x="25182" y="56092"/>
                </a:cubicBezTo>
                <a:cubicBezTo>
                  <a:pt x="28662" y="56092"/>
                  <a:pt x="32145" y="56259"/>
                  <a:pt x="35596" y="56547"/>
                </a:cubicBezTo>
                <a:cubicBezTo>
                  <a:pt x="49266" y="57689"/>
                  <a:pt x="62718" y="60646"/>
                  <a:pt x="76332" y="62287"/>
                </a:cubicBezTo>
                <a:cubicBezTo>
                  <a:pt x="81945" y="62961"/>
                  <a:pt x="87634" y="63404"/>
                  <a:pt x="93299" y="63404"/>
                </a:cubicBezTo>
                <a:cubicBezTo>
                  <a:pt x="101381" y="63404"/>
                  <a:pt x="109414" y="62503"/>
                  <a:pt x="117108" y="60086"/>
                </a:cubicBezTo>
                <a:cubicBezTo>
                  <a:pt x="122837" y="58288"/>
                  <a:pt x="128449" y="55645"/>
                  <a:pt x="134407" y="55253"/>
                </a:cubicBezTo>
                <a:lnTo>
                  <a:pt x="1344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7"/>
          <p:cNvSpPr/>
          <p:nvPr/>
        </p:nvSpPr>
        <p:spPr>
          <a:xfrm>
            <a:off x="8607801" y="3780713"/>
            <a:ext cx="728872" cy="1184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8199925" y="8160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microsoft.com/office/2007/relationships/hdphoto" Target="../media/image12.wdp"/><Relationship Id="rId5" Type="http://schemas.openxmlformats.org/officeDocument/2006/relationships/image" Target="../media/image11.png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0"/>
            <a:ext cx="6970991" cy="5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" name="Google Shape;547;p37"/>
          <p:cNvSpPr txBox="1">
            <a:spLocks noGrp="1"/>
          </p:cNvSpPr>
          <p:nvPr>
            <p:ph type="title"/>
          </p:nvPr>
        </p:nvSpPr>
        <p:spPr>
          <a:xfrm>
            <a:off x="1024094" y="256610"/>
            <a:ext cx="3547906" cy="779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KHỞI ĐỘNG</a:t>
            </a:r>
            <a:endParaRPr sz="36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56" name="Google Shape;556;p37"/>
          <p:cNvSpPr txBox="1">
            <a:spLocks noGrp="1"/>
          </p:cNvSpPr>
          <p:nvPr>
            <p:ph type="subTitle" idx="13"/>
          </p:nvPr>
        </p:nvSpPr>
        <p:spPr>
          <a:xfrm>
            <a:off x="888145" y="1296395"/>
            <a:ext cx="1684574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nước</a:t>
            </a:r>
            <a:endParaRPr sz="1600" b="0" dirty="0"/>
          </a:p>
        </p:txBody>
      </p:sp>
      <p:sp>
        <p:nvSpPr>
          <p:cNvPr id="557" name="Google Shape;557;p37"/>
          <p:cNvSpPr txBox="1">
            <a:spLocks noGrp="1"/>
          </p:cNvSpPr>
          <p:nvPr>
            <p:ph type="subTitle" idx="14"/>
          </p:nvPr>
        </p:nvSpPr>
        <p:spPr>
          <a:xfrm>
            <a:off x="1278129" y="196788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thủ đô</a:t>
            </a:r>
            <a:endParaRPr sz="1600" b="0" dirty="0"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15"/>
          </p:nvPr>
        </p:nvSpPr>
        <p:spPr>
          <a:xfrm>
            <a:off x="247759" y="2576378"/>
            <a:ext cx="1402525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Lịch sử</a:t>
            </a:r>
            <a:endParaRPr sz="1600" b="0" dirty="0"/>
          </a:p>
        </p:txBody>
      </p:sp>
      <p:sp>
        <p:nvSpPr>
          <p:cNvPr id="559" name="Google Shape;559;p37"/>
          <p:cNvSpPr txBox="1">
            <a:spLocks noGrp="1"/>
          </p:cNvSpPr>
          <p:nvPr>
            <p:ph type="subTitle" idx="2"/>
          </p:nvPr>
        </p:nvSpPr>
        <p:spPr>
          <a:xfrm>
            <a:off x="586215" y="336732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Khí hậu</a:t>
            </a:r>
            <a:endParaRPr sz="1600" b="0" dirty="0"/>
          </a:p>
        </p:txBody>
      </p:sp>
      <p:sp>
        <p:nvSpPr>
          <p:cNvPr id="18" name="Google Shape;559;p37"/>
          <p:cNvSpPr txBox="1"/>
          <p:nvPr/>
        </p:nvSpPr>
        <p:spPr>
          <a:xfrm>
            <a:off x="412955" y="4098788"/>
            <a:ext cx="2809589" cy="76070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 algn="ctr"/>
            <a:r>
              <a:rPr lang="vi-VN" sz="1600" b="0" dirty="0"/>
              <a:t>Trang phục truyền thống</a:t>
            </a:r>
            <a:endParaRPr lang="vi-VN" sz="1600" b="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9"/>
          <a:stretch>
            <a:fillRect/>
          </a:stretch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/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/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toàn bài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93" name="Google Shape;693;p38"/>
          <p:cNvSpPr/>
          <p:nvPr/>
        </p:nvSpPr>
        <p:spPr>
          <a:xfrm>
            <a:off x="5339325" y="39903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38"/>
          <p:cNvSpPr/>
          <p:nvPr/>
        </p:nvSpPr>
        <p:spPr>
          <a:xfrm>
            <a:off x="3057175" y="433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09" y="531562"/>
            <a:ext cx="7887982" cy="4366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1: Tìm các câu thơ nói về: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Xứ Nghệ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</a:pPr>
            <a:endParaRPr lang="vi-VN" sz="24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 latinLnBrk="0">
              <a:lnSpc>
                <a:spcPct val="150000"/>
              </a:lnSpc>
              <a:spcAft>
                <a:spcPts val="600"/>
              </a:spcAft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Ngày Giỗ Tổ Hùng Vương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Bef>
                <a:spcPts val="1200"/>
              </a:spcBef>
            </a:pP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Đồng Tháp Mười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282" y="1414398"/>
            <a:ext cx="679407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	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xanh nước biếc như tranh họa đồ.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282" y="2602544"/>
            <a:ext cx="6157195" cy="1081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Dù ai đi ngược về xuôi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Nhớ ngày Giỗ Tổ mùng Mười tháng Ba.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1839" y="3939746"/>
            <a:ext cx="5520321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  <a:endParaRPr lang="vi-V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419;p45"/>
          <p:cNvSpPr/>
          <p:nvPr/>
        </p:nvSpPr>
        <p:spPr>
          <a:xfrm rot="868031">
            <a:off x="5722491" y="374193"/>
            <a:ext cx="538824" cy="8061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?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51939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Giỗ Tổ là ngày nào?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8" name="Google Shape;1418;p45"/>
          <p:cNvSpPr/>
          <p:nvPr/>
        </p:nvSpPr>
        <p:spPr>
          <a:xfrm rot="586053">
            <a:off x="6361038" y="559509"/>
            <a:ext cx="508203" cy="8326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 panose="02000000000000000000"/>
              </a:rPr>
              <a:t>?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Fredoka One" panose="02000000000000000000"/>
            </a:endParaRPr>
          </a:p>
        </p:txBody>
      </p:sp>
      <p:sp>
        <p:nvSpPr>
          <p:cNvPr id="1420" name="Google Shape;1420;p45"/>
          <p:cNvSpPr/>
          <p:nvPr/>
        </p:nvSpPr>
        <p:spPr>
          <a:xfrm>
            <a:off x="7797938" y="142965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roup 34"/>
          <p:cNvGrpSpPr/>
          <p:nvPr/>
        </p:nvGrpSpPr>
        <p:grpSpPr>
          <a:xfrm>
            <a:off x="3082620" y="1631684"/>
            <a:ext cx="5628210" cy="940066"/>
            <a:chOff x="434281" y="2298698"/>
            <a:chExt cx="5628210" cy="940066"/>
          </a:xfrm>
        </p:grpSpPr>
        <p:sp>
          <p:nvSpPr>
            <p:cNvPr id="24" name="Rectangle: Rounded Corners 23"/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4281" y="2298698"/>
              <a:ext cx="5513837" cy="940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indent="228600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Dù ai đi ngược về xuôi</a:t>
              </a:r>
              <a:endParaRPr lang="vi-VN" sz="2400" dirty="0">
                <a:solidFill>
                  <a:srgbClr val="FF0000"/>
                </a:solidFill>
                <a:latin typeface="+mj-lt"/>
              </a:endParaRPr>
            </a:p>
            <a:p>
              <a:pPr indent="228600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Nhớ ngày Giỗ Tổ mùng Mười tháng Ba.</a:t>
              </a:r>
              <a:endParaRPr lang="vi-VN" sz="24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8215" y="1429280"/>
            <a:ext cx="1883084" cy="1653856"/>
            <a:chOff x="4933244" y="366426"/>
            <a:chExt cx="1380470" cy="12704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angle: Rounded Corners 26"/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grp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8" name="Rectangle: Top Corners Rounded 27"/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9" name="Rectangle: Top Corners Rounded 28"/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1" name="Rectangle: Rounded Corners 30"/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61287" y="514969"/>
              <a:ext cx="765086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  <a:endParaRPr lang="vi-VN" sz="2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56798" y="807041"/>
              <a:ext cx="505700" cy="452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265" dirty="0"/>
                <a:t>10</a:t>
              </a:r>
              <a:endParaRPr lang="vi-VN" sz="4265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73394" y="1252518"/>
              <a:ext cx="761002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/>
                <a:t>Âm lịch</a:t>
              </a:r>
              <a:endParaRPr lang="vi-VN" sz="2400" dirty="0"/>
            </a:p>
          </p:txBody>
        </p:sp>
      </p:grpSp>
      <p:sp>
        <p:nvSpPr>
          <p:cNvPr id="51" name="Google Shape;564;p38"/>
          <p:cNvSpPr txBox="1"/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95" y="2785059"/>
            <a:ext cx="2313310" cy="21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02" y="2764278"/>
            <a:ext cx="3598941" cy="21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Nghệ?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564;p38"/>
          <p:cNvSpPr txBox="1"/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9474" y="1603984"/>
            <a:ext cx="5620461" cy="840482"/>
            <a:chOff x="442030" y="2348490"/>
            <a:chExt cx="5620461" cy="840482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2030" y="2353232"/>
              <a:ext cx="5513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Đường vô xứ Nghệ quanh quanh</a:t>
              </a:r>
              <a:endParaRPr lang="vi-VN" sz="2400" b="0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Non xanh nước biếc như tranh họa đồ.</a:t>
              </a:r>
              <a:endParaRPr lang="vi-VN" sz="2400" b="0" i="0" dirty="0"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564969" y="2371241"/>
            <a:ext cx="24719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62047" y="2371241"/>
            <a:ext cx="150591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6" y="2699035"/>
            <a:ext cx="3909178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3" y="2699035"/>
            <a:ext cx="3733445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1"/>
          <p:cNvSpPr/>
          <p:nvPr/>
        </p:nvSpPr>
        <p:spPr>
          <a:xfrm>
            <a:off x="5300446" y="379997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!!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848" name="Google Shape;848;p41"/>
          <p:cNvSpPr/>
          <p:nvPr/>
        </p:nvSpPr>
        <p:spPr>
          <a:xfrm>
            <a:off x="5642950" y="1632724"/>
            <a:ext cx="296100" cy="296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41"/>
          <p:cNvSpPr/>
          <p:nvPr/>
        </p:nvSpPr>
        <p:spPr>
          <a:xfrm>
            <a:off x="1315213" y="435532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 algn="just" latinLnBrk="0">
              <a:lnSpc>
                <a:spcPct val="100000"/>
              </a:lnSpc>
              <a:buNone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Chọn ý giải thích đúng cho mỗi câu sau: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564;p38"/>
          <p:cNvSpPr txBox="1"/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lang="vi-VN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77492" y="1727752"/>
          <a:ext cx="9066508" cy="2973845"/>
        </p:xfrm>
        <a:graphic>
          <a:graphicData uri="http://schemas.openxmlformats.org/drawingml/2006/table">
            <a:tbl>
              <a:tblPr firstRow="1" bandRow="1">
                <a:tableStyleId>{7EC47B9F-E3ED-4FCB-978E-64FF70108419}</a:tableStyleId>
              </a:tblPr>
              <a:tblGrid>
                <a:gridCol w="3874576"/>
                <a:gridCol w="5191932"/>
              </a:tblGrid>
              <a:tr h="59476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Câu thơ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Ý nghĩa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Đồng Tháp Mười cò bay thẳng cánh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Đồng Tháp Mười có rất nhiều cò.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94769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rộng mênh mông.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Nước Tháp Mười lóng lánh cá tôm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Cá tôm ở Đồng Tháp Mười có nhiều màu sắc.     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94769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nhiều tôm cá.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80" y="2850948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4" y="4055242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3"/>
          <p:cNvSpPr txBox="1">
            <a:spLocks noGrp="1"/>
          </p:cNvSpPr>
          <p:nvPr>
            <p:ph type="title"/>
          </p:nvPr>
        </p:nvSpPr>
        <p:spPr>
          <a:xfrm>
            <a:off x="712289" y="4389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* Học thuộc lòng các câu ca dao trong bài</a:t>
            </a:r>
            <a:endParaRPr sz="2400" dirty="0"/>
          </a:p>
        </p:txBody>
      </p:sp>
      <p:sp>
        <p:nvSpPr>
          <p:cNvPr id="1025" name="Google Shape;1025;p43"/>
          <p:cNvSpPr txBox="1">
            <a:spLocks noGrp="1"/>
          </p:cNvSpPr>
          <p:nvPr>
            <p:ph type="subTitle" idx="1"/>
          </p:nvPr>
        </p:nvSpPr>
        <p:spPr>
          <a:xfrm>
            <a:off x="209262" y="1310408"/>
            <a:ext cx="4161297" cy="879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Dù ai đi ngược về xuôi</a:t>
            </a:r>
            <a:endParaRPr lang="vi-V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Nhớ ngày Giỗ Tổ mùng Mười tháng Ba.</a:t>
            </a:r>
            <a:endParaRPr sz="2000" dirty="0"/>
          </a:p>
        </p:txBody>
      </p:sp>
      <p:sp>
        <p:nvSpPr>
          <p:cNvPr id="1026" name="Google Shape;1026;p43"/>
          <p:cNvSpPr txBox="1">
            <a:spLocks noGrp="1"/>
          </p:cNvSpPr>
          <p:nvPr>
            <p:ph type="subTitle" idx="2"/>
          </p:nvPr>
        </p:nvSpPr>
        <p:spPr>
          <a:xfrm>
            <a:off x="3584920" y="2605629"/>
            <a:ext cx="4055784" cy="879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Đường vô xứ Nghệ quanh quanh</a:t>
            </a:r>
            <a:endParaRPr lang="vi-V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Non xanh nước biếc như tranh họa đồ.</a:t>
            </a:r>
            <a:endParaRPr lang="vi-VN" sz="2000" dirty="0"/>
          </a:p>
        </p:txBody>
      </p:sp>
      <p:sp>
        <p:nvSpPr>
          <p:cNvPr id="1027" name="Google Shape;1027;p43"/>
          <p:cNvSpPr txBox="1">
            <a:spLocks noGrp="1"/>
          </p:cNvSpPr>
          <p:nvPr>
            <p:ph type="subTitle" idx="3"/>
          </p:nvPr>
        </p:nvSpPr>
        <p:spPr>
          <a:xfrm>
            <a:off x="1759766" y="3996427"/>
            <a:ext cx="3797627" cy="879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Đồng Tháp Mười cò bay thẳng cánh</a:t>
            </a:r>
            <a:endParaRPr lang="vi-V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Nước Tháp Mười lóng lánh cá tôm.</a:t>
            </a:r>
            <a:endParaRPr lang="vi-VN" sz="2000" dirty="0"/>
          </a:p>
        </p:txBody>
      </p:sp>
      <p:sp>
        <p:nvSpPr>
          <p:cNvPr id="1220" name="Google Shape;1220;p43"/>
          <p:cNvSpPr/>
          <p:nvPr/>
        </p:nvSpPr>
        <p:spPr>
          <a:xfrm>
            <a:off x="8140027" y="676179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 panose="02000000000000000000"/>
              </a:rPr>
              <a:t>!!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Fredoka One" panose="02000000000000000000"/>
            </a:endParaRPr>
          </a:p>
        </p:txBody>
      </p:sp>
      <p:sp>
        <p:nvSpPr>
          <p:cNvPr id="2" name="Google Shape;564;p38"/>
          <p:cNvSpPr txBox="1"/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lang="vi-VN" sz="28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9" y="1029859"/>
            <a:ext cx="1918769" cy="12797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6" y="2475859"/>
            <a:ext cx="2463294" cy="12870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63" y="3606466"/>
            <a:ext cx="2487478" cy="1399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 build="p"/>
      <p:bldP spid="1026" grpId="0" animBg="1" build="p"/>
      <p:bldP spid="1027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9"/>
          <a:stretch>
            <a:fillRect/>
          </a:stretch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/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/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/>
              <a:t>Luyện đọc lại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658678" y="1157923"/>
            <a:ext cx="7849891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những tên riêng được nhắc đến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bài.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435;p47"/>
          <p:cNvSpPr txBox="1"/>
          <p:nvPr/>
        </p:nvSpPr>
        <p:spPr>
          <a:xfrm>
            <a:off x="420895" y="1996094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Nam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Google Shape;1435;p47"/>
          <p:cNvSpPr txBox="1"/>
          <p:nvPr/>
        </p:nvSpPr>
        <p:spPr>
          <a:xfrm>
            <a:off x="3213854" y="1959229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Phú Thọ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Google Shape;1435;p47"/>
          <p:cNvSpPr txBox="1"/>
          <p:nvPr/>
        </p:nvSpPr>
        <p:spPr>
          <a:xfrm>
            <a:off x="6191885" y="1969135"/>
            <a:ext cx="2315845" cy="8413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miền Bắc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Google Shape;1435;p47"/>
          <p:cNvSpPr txBox="1"/>
          <p:nvPr/>
        </p:nvSpPr>
        <p:spPr>
          <a:xfrm>
            <a:off x="1128112" y="2949513"/>
            <a:ext cx="2426847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Vua Hùng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Google Shape;1435;p47"/>
          <p:cNvSpPr txBox="1"/>
          <p:nvPr/>
        </p:nvSpPr>
        <p:spPr>
          <a:xfrm>
            <a:off x="3757930" y="3037205"/>
            <a:ext cx="2434590" cy="8413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000" dirty="0">
                <a:solidFill>
                  <a:srgbClr val="FF0000"/>
                </a:solidFill>
              </a:rPr>
              <a:t>miền Trung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Google Shape;1435;p47"/>
          <p:cNvSpPr txBox="1"/>
          <p:nvPr/>
        </p:nvSpPr>
        <p:spPr>
          <a:xfrm>
            <a:off x="6537020" y="2869100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xứ Nghệ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Google Shape;1435;p47"/>
          <p:cNvSpPr txBox="1"/>
          <p:nvPr/>
        </p:nvSpPr>
        <p:spPr>
          <a:xfrm>
            <a:off x="1128112" y="3997541"/>
            <a:ext cx="2010295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Nam Bộ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Google Shape;1435;p47"/>
          <p:cNvSpPr txBox="1"/>
          <p:nvPr/>
        </p:nvSpPr>
        <p:spPr>
          <a:xfrm>
            <a:off x="3337244" y="4069468"/>
            <a:ext cx="2758844" cy="10774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miền Nam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Google Shape;1435;p47"/>
          <p:cNvSpPr txBox="1"/>
          <p:nvPr/>
        </p:nvSpPr>
        <p:spPr>
          <a:xfrm>
            <a:off x="6346483" y="3973161"/>
            <a:ext cx="2650356" cy="9118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Tháp </a:t>
            </a:r>
            <a:r>
              <a:rPr lang="vi-VN" sz="2400" dirty="0">
                <a:solidFill>
                  <a:srgbClr val="FF0000"/>
                </a:solidFill>
              </a:rPr>
              <a:t>Mười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924763" y="1157923"/>
            <a:ext cx="7583806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câu ở cột A thuộc kiểu câu nào ở cột B?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189" y="2053525"/>
            <a:ext cx="481997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439547" y="2045775"/>
            <a:ext cx="2603716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B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0738" y="2053525"/>
            <a:ext cx="592810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00738" y="257175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Đất nước mình thật tươi đẹp.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738" y="3089975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Đồng Tháp Mười là tên vùng đất ở miền Nam.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738" y="360820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Chúng ta cùng đi thăm ba miền đất nước.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39547" y="257175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hoạt động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9546" y="3097725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đặc điểm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39546" y="362370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giới thiệu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>
            <a:off x="6028842" y="2761605"/>
            <a:ext cx="410704" cy="52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1"/>
          </p:cNvCxnSpPr>
          <p:nvPr/>
        </p:nvCxnSpPr>
        <p:spPr>
          <a:xfrm>
            <a:off x="6028841" y="3274361"/>
            <a:ext cx="410705" cy="5391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1"/>
          </p:cNvCxnSpPr>
          <p:nvPr/>
        </p:nvCxnSpPr>
        <p:spPr>
          <a:xfrm flipV="1">
            <a:off x="6028840" y="2761605"/>
            <a:ext cx="410707" cy="10206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ctrTitle"/>
          </p:nvPr>
        </p:nvSpPr>
        <p:spPr>
          <a:xfrm>
            <a:off x="92990" y="650813"/>
            <a:ext cx="8950271" cy="142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Bài 26:</a:t>
            </a:r>
            <a:br>
              <a:rPr lang="vi-VN" sz="2400" dirty="0"/>
            </a:br>
            <a:r>
              <a:rPr lang="vi-VN" sz="4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ĐỌC: TRÊN CÁC MIỀN ĐẤT NƯỚC</a:t>
            </a:r>
            <a:endParaRPr sz="4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Tiết 1 + 2</a:t>
            </a:r>
            <a:endParaRPr dirty="0"/>
          </a:p>
        </p:txBody>
      </p:sp>
      <p:sp>
        <p:nvSpPr>
          <p:cNvPr id="530" name="Google Shape;530;p35"/>
          <p:cNvSpPr/>
          <p:nvPr/>
        </p:nvSpPr>
        <p:spPr>
          <a:xfrm>
            <a:off x="8088675" y="2369325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35"/>
          <p:cNvSpPr/>
          <p:nvPr/>
        </p:nvSpPr>
        <p:spPr>
          <a:xfrm>
            <a:off x="2626867" y="24187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 panose="02000000000000000000"/>
              </a:rPr>
              <a:t>!</a:t>
            </a:r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latin typeface="Fredoka One" panose="02000000000000000000"/>
            </a:endParaRPr>
          </a:p>
        </p:txBody>
      </p:sp>
      <p:sp>
        <p:nvSpPr>
          <p:cNvPr id="532" name="Google Shape;532;p35"/>
          <p:cNvSpPr/>
          <p:nvPr/>
        </p:nvSpPr>
        <p:spPr>
          <a:xfrm>
            <a:off x="6438246" y="3041451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 panose="02000000000000000000"/>
              </a:rPr>
              <a:t>?</a:t>
            </a:r>
            <a:endParaRPr b="0" i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Fredoka One" panose="02000000000000000000"/>
            </a:endParaRPr>
          </a:p>
        </p:txBody>
      </p:sp>
      <p:sp>
        <p:nvSpPr>
          <p:cNvPr id="533" name="Google Shape;533;p35"/>
          <p:cNvSpPr/>
          <p:nvPr/>
        </p:nvSpPr>
        <p:spPr>
          <a:xfrm>
            <a:off x="6202087" y="2740076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15" b="97424" l="2231" r="97692">
                        <a14:foregroundMark x1="7308" y1="25644" x2="14923" y2="79507"/>
                        <a14:foregroundMark x1="14846" y1="42889" x2="18692" y2="67637"/>
                        <a14:foregroundMark x1="5000" y1="30683" x2="5000" y2="41321"/>
                        <a14:foregroundMark x1="2846" y1="70213" x2="9615" y2="70549"/>
                        <a14:foregroundMark x1="9615" y1="70549" x2="18769" y2="70325"/>
                        <a14:foregroundMark x1="21000" y1="70213" x2="22462" y2="78611"/>
                        <a14:foregroundMark x1="14000" y1="86898" x2="20077" y2="85106"/>
                        <a14:foregroundMark x1="21462" y1="95521" x2="23385" y2="95857"/>
                        <a14:foregroundMark x1="8308" y1="81523" x2="8308" y2="94625"/>
                        <a14:foregroundMark x1="32615" y1="28219" x2="37692" y2="31691"/>
                        <a14:foregroundMark x1="33846" y1="5375" x2="42538" y2="10078"/>
                        <a14:foregroundMark x1="2231" y1="69653" x2="2231" y2="69653"/>
                        <a14:foregroundMark x1="31462" y1="60694" x2="35923" y2="60582"/>
                        <a14:foregroundMark x1="47077" y1="86898" x2="52692" y2="91489"/>
                        <a14:foregroundMark x1="59769" y1="95073" x2="60385" y2="97648"/>
                        <a14:foregroundMark x1="55000" y1="87570" x2="53615" y2="90817"/>
                        <a14:foregroundMark x1="44615" y1="97648" x2="44615" y2="97648"/>
                        <a14:foregroundMark x1="49923" y1="38970" x2="54231" y2="61814"/>
                        <a14:foregroundMark x1="49692" y1="53639" x2="47923" y2="64502"/>
                        <a14:foregroundMark x1="68769" y1="25196" x2="73615" y2="34826"/>
                        <a14:foregroundMark x1="91000" y1="20941" x2="95385" y2="27884"/>
                        <a14:foregroundMark x1="95385" y1="27884" x2="97000" y2="38858"/>
                        <a14:foregroundMark x1="97000" y1="38858" x2="94538" y2="43113"/>
                        <a14:foregroundMark x1="83769" y1="45465" x2="90385" y2="63382"/>
                        <a14:foregroundMark x1="96923" y1="78499" x2="97692" y2="81635"/>
                        <a14:foregroundMark x1="61615" y1="88130" x2="61462" y2="96753"/>
                        <a14:foregroundMark x1="76154" y1="84658" x2="76769" y2="95745"/>
                        <a14:foregroundMark x1="76769" y1="95745" x2="77308" y2="9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82" y="2505075"/>
            <a:ext cx="4043486" cy="27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0"/>
          <p:cNvSpPr txBox="1">
            <a:spLocks noGrp="1"/>
          </p:cNvSpPr>
          <p:nvPr>
            <p:ph type="subTitle" idx="2"/>
          </p:nvPr>
        </p:nvSpPr>
        <p:spPr>
          <a:xfrm>
            <a:off x="777013" y="587400"/>
            <a:ext cx="7806952" cy="59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2060"/>
                </a:solidFill>
              </a:rPr>
              <a:t>Em </a:t>
            </a:r>
            <a:r>
              <a:rPr lang="vi-VN" sz="2400" b="1" dirty="0">
                <a:solidFill>
                  <a:srgbClr val="002060"/>
                </a:solidFill>
              </a:rPr>
              <a:t>đã từng đến thăm những vùng miền nào của nước mình?</a:t>
            </a:r>
            <a:endParaRPr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/>
          <a:stretch>
            <a:fillRect/>
          </a:stretch>
        </p:blipFill>
        <p:spPr bwMode="auto">
          <a:xfrm>
            <a:off x="0" y="1689295"/>
            <a:ext cx="2974677" cy="2170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0" y="1675360"/>
            <a:ext cx="2878680" cy="21984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3" y="1675360"/>
            <a:ext cx="3096636" cy="2208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0805" y="3919707"/>
            <a:ext cx="240724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Ruộng bậc thang </a:t>
            </a:r>
            <a:endParaRPr lang="vi-VN" sz="18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</a:t>
            </a:r>
            <a:r>
              <a:rPr lang="en-US" sz="18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Bái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7179" y="3883510"/>
            <a:ext cx="332768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Vịnh Hạ Long</a:t>
            </a:r>
            <a:endParaRPr lang="vi-VN" sz="18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Quảng Ninh</a:t>
            </a:r>
            <a:endParaRPr lang="vi-VN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7364" y="3910041"/>
            <a:ext cx="32213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Cầu Thê Húc, đền Ngọc Sơn </a:t>
            </a:r>
            <a:endParaRPr lang="vi-VN" sz="1800" b="1" dirty="0">
              <a:solidFill>
                <a:srgbClr val="0070C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Hà Nội</a:t>
            </a:r>
            <a:endParaRPr lang="vi-VN" sz="1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117475" y="1026795"/>
            <a:ext cx="6887845" cy="13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</a:t>
            </a: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    Đầu tiên, chúng ta sẽ đến Phú Thọ, miền Bắc nước 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ta, nơi có đền thờ Vua Hùng, nơi được gọi là “quê cha đất tổ”.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         Dù ai đi ngược về xuôi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795" y="2204085"/>
            <a:ext cx="5339715" cy="146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Tiếp đến, chúng ta cùng vào miền Trung:</a:t>
            </a:r>
            <a:endParaRPr lang="vi-VN" sz="18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	Đường vô xứ Nghệ quanh quanh</a:t>
            </a:r>
            <a:endParaRPr lang="vi-VN" sz="18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Non xanh nước biếc như tranh họa đồ.</a:t>
            </a:r>
            <a:endParaRPr sz="1800" b="1" dirty="0">
              <a:solidFill>
                <a:schemeClr val="accent2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5427" y="1060919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99747" y="3394110"/>
            <a:ext cx="487421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chúng ta cùng khám phá miền đất Nam Bộ: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9"/>
          <a:stretch>
            <a:fillRect/>
          </a:stretch>
        </p:blipFill>
        <p:spPr>
          <a:xfrm>
            <a:off x="2282156" y="3326771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0670" y="655320"/>
            <a:ext cx="8489950" cy="1485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</a:t>
            </a: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  Đất nước Việt Nam thật tươi đẹp. Hãy cùng nhau đi thăm các miền đất nước qua những câu ca dao.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31" y="4498243"/>
            <a:ext cx="839620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</a:t>
            </a:r>
            <a:r>
              <a:rPr lang="vi-V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là chúng ta đã đi qua ba miền Bắc, Trung, Nam của đất nước. Nơi nào cũng để lại biết bao tình cảm mến thương.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16562" y="82642"/>
            <a:ext cx="1580501" cy="444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mẫu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4"/>
          <p:cNvSpPr txBox="1">
            <a:spLocks noGrp="1"/>
          </p:cNvSpPr>
          <p:nvPr>
            <p:ph type="title"/>
          </p:nvPr>
        </p:nvSpPr>
        <p:spPr>
          <a:xfrm>
            <a:off x="2208508" y="445025"/>
            <a:ext cx="4726984" cy="836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Luyện đọc từ khó</a:t>
            </a:r>
            <a:endParaRPr dirty="0"/>
          </a:p>
        </p:txBody>
      </p:sp>
      <p:sp>
        <p:nvSpPr>
          <p:cNvPr id="2" name="Cloud 1"/>
          <p:cNvSpPr/>
          <p:nvPr/>
        </p:nvSpPr>
        <p:spPr>
          <a:xfrm>
            <a:off x="238767" y="1583893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Phú Thọ</a:t>
            </a:r>
            <a:endParaRPr lang="en-US" sz="2400" dirty="0"/>
          </a:p>
        </p:txBody>
      </p:sp>
      <p:sp>
        <p:nvSpPr>
          <p:cNvPr id="3" name="Cloud 2"/>
          <p:cNvSpPr/>
          <p:nvPr/>
        </p:nvSpPr>
        <p:spPr>
          <a:xfrm>
            <a:off x="3184902" y="155306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xứ Nghệ</a:t>
            </a:r>
            <a:endParaRPr lang="en-US" sz="2400" dirty="0"/>
          </a:p>
        </p:txBody>
      </p:sp>
      <p:sp>
        <p:nvSpPr>
          <p:cNvPr id="4" name="Cloud 3"/>
          <p:cNvSpPr/>
          <p:nvPr/>
        </p:nvSpPr>
        <p:spPr>
          <a:xfrm>
            <a:off x="32750" y="3175216"/>
            <a:ext cx="3301719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quanh quanh</a:t>
            </a:r>
            <a:endParaRPr lang="en-US" sz="2400" dirty="0"/>
          </a:p>
        </p:txBody>
      </p:sp>
      <p:sp>
        <p:nvSpPr>
          <p:cNvPr id="5" name="Cloud 4"/>
          <p:cNvSpPr/>
          <p:nvPr/>
        </p:nvSpPr>
        <p:spPr>
          <a:xfrm>
            <a:off x="6131037" y="1549830"/>
            <a:ext cx="2547343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nước biếc</a:t>
            </a:r>
            <a:endParaRPr lang="en-US" sz="2400" dirty="0"/>
          </a:p>
        </p:txBody>
      </p:sp>
      <p:sp>
        <p:nvSpPr>
          <p:cNvPr id="6" name="Cloud 5"/>
          <p:cNvSpPr/>
          <p:nvPr/>
        </p:nvSpPr>
        <p:spPr>
          <a:xfrm>
            <a:off x="3540486" y="315358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lóng lánh</a:t>
            </a:r>
            <a:endParaRPr lang="en-US" sz="2400" dirty="0"/>
          </a:p>
        </p:txBody>
      </p:sp>
      <p:sp>
        <p:nvSpPr>
          <p:cNvPr id="7" name="Cloud 6"/>
          <p:cNvSpPr/>
          <p:nvPr/>
        </p:nvSpPr>
        <p:spPr>
          <a:xfrm>
            <a:off x="5986589" y="3089975"/>
            <a:ext cx="3124661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mến thương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210185" y="1065530"/>
            <a:ext cx="6731000" cy="1182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</a:t>
            </a: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Đầu tiên, chúng ta sẽ đến Phú Thọ, miền Bắc nước 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ta, nơi có đền thờ Vua Hùng, nơi được gọi là “quê cha đất tổ”.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         Dù ai đi ngược về xuôi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795" y="2204085"/>
            <a:ext cx="5424805" cy="1464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Tiếp đến, chúng ta cùng vào miền Trung: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	Đường vô xứ Nghệ quanh quanh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Times New Roman" panose="02020603050405020304" pitchFamily="18" charset="0"/>
              <a:ea typeface="Fredoka"/>
              <a:cs typeface="Times New Roman" panose="02020603050405020304" pitchFamily="18" charset="0"/>
              <a:sym typeface="Fredok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1102" y="1048219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9312" y="3394110"/>
            <a:ext cx="4874216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chúng ta cùng khám phá miền đất Nam Bộ: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  <a:endParaRPr lang="vi-VN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9"/>
          <a:stretch>
            <a:fillRect/>
          </a:stretch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3830" y="523614"/>
            <a:ext cx="8490189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</a:t>
            </a:r>
            <a:r>
              <a:rPr lang="vi-VN" sz="1600" b="1" dirty="0">
                <a:solidFill>
                  <a:schemeClr val="dk1"/>
                </a:solidFill>
                <a:latin typeface="Times New Roman" panose="02020603050405020304" pitchFamily="18" charset="0"/>
                <a:ea typeface="Dosis Medium"/>
                <a:cs typeface="Times New Roman" panose="02020603050405020304" pitchFamily="18" charset="0"/>
                <a:sym typeface="Dosis Medium"/>
              </a:rPr>
              <a:t> Đất nước Việt Nam thật tươi đẹp. Hãy cùng nhau đi thăm các miền đất nước qua những câu ca dao.</a:t>
            </a:r>
            <a:endParaRPr lang="vi-VN" sz="1600" b="1" dirty="0">
              <a:solidFill>
                <a:schemeClr val="dk1"/>
              </a:solidFill>
              <a:latin typeface="Times New Roman" panose="02020603050405020304" pitchFamily="18" charset="0"/>
              <a:ea typeface="Dosis Medium"/>
              <a:cs typeface="Times New Roman" panose="02020603050405020304" pitchFamily="18" charset="0"/>
              <a:sym typeface="Dosis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20" y="4558725"/>
            <a:ext cx="85831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</a:t>
            </a:r>
            <a:r>
              <a:rPr lang="vi-VN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là chúng ta đã đi qua ba miền Bắc, Trung, Nam của đất nước. Nơi nào cũng để lại biết bao tình cảm mến thương.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266191" y="676297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/>
          <p:cNvSpPr/>
          <p:nvPr/>
        </p:nvSpPr>
        <p:spPr>
          <a:xfrm>
            <a:off x="266191" y="105961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/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142529" y="30011"/>
            <a:ext cx="1580501" cy="572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nối tiếp đoạn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2"/>
          <p:cNvSpPr txBox="1">
            <a:spLocks noGrp="1"/>
          </p:cNvSpPr>
          <p:nvPr>
            <p:ph type="title"/>
          </p:nvPr>
        </p:nvSpPr>
        <p:spPr>
          <a:xfrm>
            <a:off x="2735451" y="445025"/>
            <a:ext cx="3673098" cy="73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Giải nghĩa từ</a:t>
            </a:r>
            <a:endParaRPr dirty="0"/>
          </a:p>
        </p:txBody>
      </p:sp>
      <p:sp>
        <p:nvSpPr>
          <p:cNvPr id="855" name="Google Shape;855;p42"/>
          <p:cNvSpPr txBox="1">
            <a:spLocks noGrp="1"/>
          </p:cNvSpPr>
          <p:nvPr>
            <p:ph type="subTitle" idx="1"/>
          </p:nvPr>
        </p:nvSpPr>
        <p:spPr>
          <a:xfrm>
            <a:off x="5018308" y="3200268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, </a:t>
            </a:r>
            <a:r>
              <a:rPr lang="en-US" sz="1800" dirty="0" err="1"/>
              <a:t>sông</a:t>
            </a:r>
            <a:r>
              <a:rPr lang="en-US" sz="1800" dirty="0"/>
              <a:t> </a:t>
            </a:r>
            <a:r>
              <a:rPr lang="en-US" sz="1800" dirty="0" err="1"/>
              <a:t>núi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856" name="Google Shape;856;p42"/>
          <p:cNvSpPr txBox="1">
            <a:spLocks noGrp="1"/>
          </p:cNvSpPr>
          <p:nvPr>
            <p:ph type="subTitle" idx="2"/>
          </p:nvPr>
        </p:nvSpPr>
        <p:spPr>
          <a:xfrm>
            <a:off x="4305200" y="1967965"/>
            <a:ext cx="458312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/>
              <a:t>thơ do nhân dân sáng tác, được truyền miệng.</a:t>
            </a:r>
            <a:endParaRPr sz="1800"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subTitle" idx="3"/>
          </p:nvPr>
        </p:nvSpPr>
        <p:spPr>
          <a:xfrm>
            <a:off x="4987263" y="1406199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Ca dao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58" name="Google Shape;858;p42"/>
          <p:cNvSpPr txBox="1">
            <a:spLocks noGrp="1"/>
          </p:cNvSpPr>
          <p:nvPr>
            <p:ph type="subTitle" idx="4"/>
          </p:nvPr>
        </p:nvSpPr>
        <p:spPr>
          <a:xfrm>
            <a:off x="5018308" y="2644231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Tranh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hoạ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đồ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19" name="Google Shape;1019;p42"/>
          <p:cNvSpPr/>
          <p:nvPr/>
        </p:nvSpPr>
        <p:spPr>
          <a:xfrm>
            <a:off x="4506498" y="1184657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Google Shape;855;p42"/>
          <p:cNvSpPr txBox="1"/>
          <p:nvPr/>
        </p:nvSpPr>
        <p:spPr>
          <a:xfrm>
            <a:off x="4655106" y="4428637"/>
            <a:ext cx="3910224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pPr marL="0" indent="0"/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tên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vùng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đất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trũng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rộng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lớn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ở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miền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Nam.</a:t>
            </a:r>
            <a:endParaRPr lang="en-US" dirty="0">
              <a:latin typeface="Dosis" pitchFamily="2" charset="0"/>
            </a:endParaRPr>
          </a:p>
        </p:txBody>
      </p:sp>
      <p:sp>
        <p:nvSpPr>
          <p:cNvPr id="3" name="Google Shape;858;p42"/>
          <p:cNvSpPr txBox="1"/>
          <p:nvPr/>
        </p:nvSpPr>
        <p:spPr>
          <a:xfrm>
            <a:off x="5000718" y="3872600"/>
            <a:ext cx="3219000" cy="55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accent2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 panose="020B0606020202050201"/>
              <a:buNone/>
              <a:defRPr sz="2400" b="0" i="0" u="none" strike="noStrike" cap="none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indent="0"/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Đồng Tháp Mười</a:t>
            </a:r>
            <a:endParaRPr lang="en-US" b="1" dirty="0"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8" y="1743682"/>
            <a:ext cx="4020031" cy="2187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5" y="1552681"/>
            <a:ext cx="3854980" cy="256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0" build="p"/>
      <p:bldP spid="858" grpId="0" animBg="1" build="p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9"/>
          <p:cNvSpPr txBox="1">
            <a:spLocks noGrp="1"/>
          </p:cNvSpPr>
          <p:nvPr>
            <p:ph type="subTitle" idx="1"/>
          </p:nvPr>
        </p:nvSpPr>
        <p:spPr>
          <a:xfrm>
            <a:off x="1280555" y="1363133"/>
            <a:ext cx="5513506" cy="9551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 ai đi ngược / về xuôi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/ mùng Mười tháng Ba.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8" name="Google Shape;1528;p49"/>
          <p:cNvSpPr txBox="1">
            <a:spLocks noGrp="1"/>
          </p:cNvSpPr>
          <p:nvPr>
            <p:ph type="title"/>
          </p:nvPr>
        </p:nvSpPr>
        <p:spPr>
          <a:xfrm>
            <a:off x="2359738" y="428775"/>
            <a:ext cx="4752000" cy="774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Luyện đọc câu dài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29" name="Google Shape;1529;p49"/>
          <p:cNvSpPr/>
          <p:nvPr/>
        </p:nvSpPr>
        <p:spPr>
          <a:xfrm>
            <a:off x="673725" y="6288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49"/>
          <p:cNvSpPr/>
          <p:nvPr/>
        </p:nvSpPr>
        <p:spPr>
          <a:xfrm flipH="1">
            <a:off x="1135425" y="2540807"/>
            <a:ext cx="1537500" cy="1025400"/>
          </a:xfrm>
          <a:prstGeom prst="cloudCallout">
            <a:avLst>
              <a:gd name="adj1" fmla="val -66231"/>
              <a:gd name="adj2" fmla="val 68442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TextBox 2"/>
          <p:cNvSpPr txBox="1"/>
          <p:nvPr/>
        </p:nvSpPr>
        <p:spPr>
          <a:xfrm>
            <a:off x="3031864" y="2679270"/>
            <a:ext cx="5616190" cy="829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xanh / nước biếc / như tranh họa đồ.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8843" y="3903642"/>
            <a:ext cx="4990454" cy="8299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/ cò bay thẳng cánh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/ lóng lánh cá tôm.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  <a:endParaRPr lang="vi-VN" sz="16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269"/>
          <a:stretch>
            <a:fillRect/>
          </a:stretch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  <a:endParaRPr lang="vi-VN" sz="1600" dirty="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/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/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/>
          <p:cNvSpPr/>
          <p:nvPr/>
        </p:nvSpPr>
        <p:spPr>
          <a:xfrm>
            <a:off x="46215" y="89404"/>
            <a:ext cx="1773129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nhóm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guage Arts Subject for Middle School: Non Verbal Language by Slidesgo">
  <a:themeElements>
    <a:clrScheme name="Simple Light">
      <a:dk1>
        <a:srgbClr val="3F3F3F"/>
      </a:dk1>
      <a:lt1>
        <a:srgbClr val="FFFFFF"/>
      </a:lt1>
      <a:dk2>
        <a:srgbClr val="FEF8E4"/>
      </a:dk2>
      <a:lt2>
        <a:srgbClr val="F1E9CE"/>
      </a:lt2>
      <a:accent1>
        <a:srgbClr val="C75790"/>
      </a:accent1>
      <a:accent2>
        <a:srgbClr val="1C4587"/>
      </a:accent2>
      <a:accent3>
        <a:srgbClr val="7AB855"/>
      </a:accent3>
      <a:accent4>
        <a:srgbClr val="FAB74D"/>
      </a:accent4>
      <a:accent5>
        <a:srgbClr val="6DC3CA"/>
      </a:accent5>
      <a:accent6>
        <a:srgbClr val="FFFFFF"/>
      </a:accent6>
      <a:hlink>
        <a:srgbClr val="3F3F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5438</Words>
  <Application>WPS Slides</Application>
  <PresentationFormat>On-screen Show (16:9)</PresentationFormat>
  <Paragraphs>327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SimSun</vt:lpstr>
      <vt:lpstr>Wingdings</vt:lpstr>
      <vt:lpstr>Arial</vt:lpstr>
      <vt:lpstr>Fredoka</vt:lpstr>
      <vt:lpstr>Dosis Medium</vt:lpstr>
      <vt:lpstr>Fredoka One</vt:lpstr>
      <vt:lpstr>Nunito Light</vt:lpstr>
      <vt:lpstr>Bebas Neue</vt:lpstr>
      <vt:lpstr>#9Slide03 AllRoundGothic</vt:lpstr>
      <vt:lpstr>Anaheim</vt:lpstr>
      <vt:lpstr>#9Slide03 AmpleSoft Bold</vt:lpstr>
      <vt:lpstr>Times New Roman</vt:lpstr>
      <vt:lpstr>OpenSans</vt:lpstr>
      <vt:lpstr>Segoe Print</vt:lpstr>
      <vt:lpstr>Dosis</vt:lpstr>
      <vt:lpstr>Myanmar Text</vt:lpstr>
      <vt:lpstr>OpenSansBold</vt:lpstr>
      <vt:lpstr>Microsoft YaHei</vt:lpstr>
      <vt:lpstr>Arial Unicode MS</vt:lpstr>
      <vt:lpstr>Brush Script MT</vt:lpstr>
      <vt:lpstr>Language Arts Subject for Middle School: Non Verbal Language by Slidesgo</vt:lpstr>
      <vt:lpstr>KHỞI ĐỘNG</vt:lpstr>
      <vt:lpstr>Bài 26: ĐỌC: TRÊN CÁC MIỀN ĐẤT NƯỚC</vt:lpstr>
      <vt:lpstr>PowerPoint 演示文稿</vt:lpstr>
      <vt:lpstr>Trên các miền đất nước</vt:lpstr>
      <vt:lpstr>Luyện đọc từ khó</vt:lpstr>
      <vt:lpstr>Trên các miền đất nước</vt:lpstr>
      <vt:lpstr>Giải nghĩa từ</vt:lpstr>
      <vt:lpstr>Luyện đọc câu dài</vt:lpstr>
      <vt:lpstr>Trên các miền đất nước</vt:lpstr>
      <vt:lpstr>Trên các miền đất nước</vt:lpstr>
      <vt:lpstr>Trả lời câu hỏi</vt:lpstr>
      <vt:lpstr>PowerPoint 演示文稿</vt:lpstr>
      <vt:lpstr>PowerPoint 演示文稿</vt:lpstr>
      <vt:lpstr>PowerPoint 演示文稿</vt:lpstr>
      <vt:lpstr>* Học thuộc lòng các câu ca dao trong bài</vt:lpstr>
      <vt:lpstr>Trên các miền đất nước</vt:lpstr>
      <vt:lpstr>LUYỆN TẬP</vt:lpstr>
      <vt:lpstr>LUYỆN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/>
  <cp:lastModifiedBy>phuong dong</cp:lastModifiedBy>
  <cp:revision>13</cp:revision>
  <dcterms:created xsi:type="dcterms:W3CDTF">2025-04-26T02:39:35Z</dcterms:created>
  <dcterms:modified xsi:type="dcterms:W3CDTF">2025-04-26T03:33:27Z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C81D93C9B6984862AA085EABD3D99442_12</vt:lpwstr>
  </property>
  <property fmtid="{D5CDD505-2E9C-101B-9397-08002B2CF9AE}" pid="3" name="KSOProductBuildVer">
    <vt:lpwstr>2057-12.2.0.20795</vt:lpwstr>
  </property>
</Properties>
</file>