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sldIdLst>
    <p:sldId id="257" r:id="rId2"/>
    <p:sldId id="259" r:id="rId3"/>
    <p:sldId id="278" r:id="rId4"/>
    <p:sldId id="264" r:id="rId5"/>
    <p:sldId id="269" r:id="rId6"/>
    <p:sldId id="270" r:id="rId7"/>
    <p:sldId id="276" r:id="rId8"/>
    <p:sldId id="274" r:id="rId9"/>
    <p:sldId id="271"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01202"/>
    <a:srgbClr val="0000FF"/>
    <a:srgbClr val="F09E7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315" autoAdjust="0"/>
  </p:normalViewPr>
  <p:slideViewPr>
    <p:cSldViewPr>
      <p:cViewPr varScale="1">
        <p:scale>
          <a:sx n="57" d="100"/>
          <a:sy n="57" d="100"/>
        </p:scale>
        <p:origin x="155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pPr>
              <a:defRPr/>
            </a:pPr>
            <a:fld id="{A26D4159-5588-4AD1-B634-14BBA27360B4}" type="slidenum">
              <a:rPr lang="en-US" smtClean="0"/>
              <a:pPr>
                <a:defRPr/>
              </a:pPr>
              <a:t>‹#›</a:t>
            </a:fld>
            <a:endParaRPr lang="en-US"/>
          </a:p>
        </p:txBody>
      </p:sp>
    </p:spTree>
    <p:extLst>
      <p:ext uri="{BB962C8B-B14F-4D97-AF65-F5344CB8AC3E}">
        <p14:creationId xmlns:p14="http://schemas.microsoft.com/office/powerpoint/2010/main" val="739305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CC2D55F5-B8A1-412A-BFFA-EEB7A712DA28}" type="slidenum">
              <a:rPr lang="en-US" smtClean="0"/>
              <a:pPr>
                <a:defRPr/>
              </a:pPr>
              <a:t>‹#›</a:t>
            </a:fld>
            <a:endParaRPr lang="en-US"/>
          </a:p>
        </p:txBody>
      </p:sp>
    </p:spTree>
    <p:extLst>
      <p:ext uri="{BB962C8B-B14F-4D97-AF65-F5344CB8AC3E}">
        <p14:creationId xmlns:p14="http://schemas.microsoft.com/office/powerpoint/2010/main" val="3396806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CC2D55F5-B8A1-412A-BFFA-EEB7A712DA28}" type="slidenum">
              <a:rPr lang="en-US" smtClean="0"/>
              <a:pPr>
                <a:defRPr/>
              </a:pPr>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611553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CC2D55F5-B8A1-412A-BFFA-EEB7A712DA28}" type="slidenum">
              <a:rPr lang="en-US" smtClean="0"/>
              <a:pPr>
                <a:defRPr/>
              </a:pPr>
              <a:t>‹#›</a:t>
            </a:fld>
            <a:endParaRPr lang="en-US"/>
          </a:p>
        </p:txBody>
      </p:sp>
    </p:spTree>
    <p:extLst>
      <p:ext uri="{BB962C8B-B14F-4D97-AF65-F5344CB8AC3E}">
        <p14:creationId xmlns:p14="http://schemas.microsoft.com/office/powerpoint/2010/main" val="38890231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CC2D55F5-B8A1-412A-BFFA-EEB7A712DA28}" type="slidenum">
              <a:rPr lang="en-US" smtClean="0"/>
              <a:pPr>
                <a:defRPr/>
              </a:pPr>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464086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CC2D55F5-B8A1-412A-BFFA-EEB7A712DA28}" type="slidenum">
              <a:rPr lang="en-US" smtClean="0"/>
              <a:pPr>
                <a:defRPr/>
              </a:pPr>
              <a:t>‹#›</a:t>
            </a:fld>
            <a:endParaRPr lang="en-US"/>
          </a:p>
        </p:txBody>
      </p:sp>
    </p:spTree>
    <p:extLst>
      <p:ext uri="{BB962C8B-B14F-4D97-AF65-F5344CB8AC3E}">
        <p14:creationId xmlns:p14="http://schemas.microsoft.com/office/powerpoint/2010/main" val="31558562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69F3EE8E-CA1E-41C2-93C5-DD1E3221A252}" type="slidenum">
              <a:rPr lang="en-US" smtClean="0"/>
              <a:pPr>
                <a:defRPr/>
              </a:pPr>
              <a:t>‹#›</a:t>
            </a:fld>
            <a:endParaRPr lang="en-US"/>
          </a:p>
        </p:txBody>
      </p:sp>
    </p:spTree>
    <p:extLst>
      <p:ext uri="{BB962C8B-B14F-4D97-AF65-F5344CB8AC3E}">
        <p14:creationId xmlns:p14="http://schemas.microsoft.com/office/powerpoint/2010/main" val="33138973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42DDEF6E-E819-4C14-93F7-7836D75728B3}" type="slidenum">
              <a:rPr lang="en-US" smtClean="0"/>
              <a:pPr>
                <a:defRPr/>
              </a:pPr>
              <a:t>‹#›</a:t>
            </a:fld>
            <a:endParaRPr lang="en-US"/>
          </a:p>
        </p:txBody>
      </p:sp>
    </p:spTree>
    <p:extLst>
      <p:ext uri="{BB962C8B-B14F-4D97-AF65-F5344CB8AC3E}">
        <p14:creationId xmlns:p14="http://schemas.microsoft.com/office/powerpoint/2010/main" val="1740273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41FE8768-D3FC-47D7-A714-E19C327D50D0}" type="slidenum">
              <a:rPr lang="en-US" smtClean="0"/>
              <a:pPr>
                <a:defRPr/>
              </a:pPr>
              <a:t>‹#›</a:t>
            </a:fld>
            <a:endParaRPr lang="en-US"/>
          </a:p>
        </p:txBody>
      </p:sp>
    </p:spTree>
    <p:extLst>
      <p:ext uri="{BB962C8B-B14F-4D97-AF65-F5344CB8AC3E}">
        <p14:creationId xmlns:p14="http://schemas.microsoft.com/office/powerpoint/2010/main" val="240586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034C34BC-2562-4E09-9B8A-89DFA45FA2FC}" type="slidenum">
              <a:rPr lang="en-US" smtClean="0"/>
              <a:pPr>
                <a:defRPr/>
              </a:pPr>
              <a:t>‹#›</a:t>
            </a:fld>
            <a:endParaRPr lang="en-US"/>
          </a:p>
        </p:txBody>
      </p:sp>
    </p:spTree>
    <p:extLst>
      <p:ext uri="{BB962C8B-B14F-4D97-AF65-F5344CB8AC3E}">
        <p14:creationId xmlns:p14="http://schemas.microsoft.com/office/powerpoint/2010/main" val="3529281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pPr>
              <a:defRPr/>
            </a:pPr>
            <a:fld id="{81677EC8-506C-4824-B31E-F3EAB9E11CC9}" type="slidenum">
              <a:rPr lang="en-US" smtClean="0"/>
              <a:pPr>
                <a:defRPr/>
              </a:pPr>
              <a:t>‹#›</a:t>
            </a:fld>
            <a:endParaRPr lang="en-US"/>
          </a:p>
        </p:txBody>
      </p:sp>
    </p:spTree>
    <p:extLst>
      <p:ext uri="{BB962C8B-B14F-4D97-AF65-F5344CB8AC3E}">
        <p14:creationId xmlns:p14="http://schemas.microsoft.com/office/powerpoint/2010/main" val="868417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pPr>
              <a:defRPr/>
            </a:pPr>
            <a:fld id="{F2298F1F-A39F-4992-BFE4-432DF1F00305}" type="slidenum">
              <a:rPr lang="en-US" smtClean="0"/>
              <a:pPr>
                <a:defRPr/>
              </a:pPr>
              <a:t>‹#›</a:t>
            </a:fld>
            <a:endParaRPr lang="en-US"/>
          </a:p>
        </p:txBody>
      </p:sp>
    </p:spTree>
    <p:extLst>
      <p:ext uri="{BB962C8B-B14F-4D97-AF65-F5344CB8AC3E}">
        <p14:creationId xmlns:p14="http://schemas.microsoft.com/office/powerpoint/2010/main" val="4040806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a:defRPr/>
            </a:pPr>
            <a:fld id="{4FC37BB7-E5B5-4BC1-8657-18CCC1C026D1}" type="slidenum">
              <a:rPr lang="en-US" smtClean="0"/>
              <a:pPr>
                <a:defRPr/>
              </a:pPr>
              <a:t>‹#›</a:t>
            </a:fld>
            <a:endParaRPr lang="en-US"/>
          </a:p>
        </p:txBody>
      </p:sp>
    </p:spTree>
    <p:extLst>
      <p:ext uri="{BB962C8B-B14F-4D97-AF65-F5344CB8AC3E}">
        <p14:creationId xmlns:p14="http://schemas.microsoft.com/office/powerpoint/2010/main" val="3173884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a:defRPr/>
            </a:pPr>
            <a:fld id="{06B1F44D-8F5D-4CBC-91F3-013F6CC7A49D}" type="slidenum">
              <a:rPr lang="en-US" smtClean="0"/>
              <a:pPr>
                <a:defRPr/>
              </a:pPr>
              <a:t>‹#›</a:t>
            </a:fld>
            <a:endParaRPr lang="en-US"/>
          </a:p>
        </p:txBody>
      </p:sp>
    </p:spTree>
    <p:extLst>
      <p:ext uri="{BB962C8B-B14F-4D97-AF65-F5344CB8AC3E}">
        <p14:creationId xmlns:p14="http://schemas.microsoft.com/office/powerpoint/2010/main" val="1205166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a:defRPr/>
            </a:pPr>
            <a:fld id="{B352D27D-995C-4E40-A938-F207EF8510EF}" type="slidenum">
              <a:rPr lang="en-US" smtClean="0"/>
              <a:pPr>
                <a:defRPr/>
              </a:pPr>
              <a:t>‹#›</a:t>
            </a:fld>
            <a:endParaRPr lang="en-US"/>
          </a:p>
        </p:txBody>
      </p:sp>
    </p:spTree>
    <p:extLst>
      <p:ext uri="{BB962C8B-B14F-4D97-AF65-F5344CB8AC3E}">
        <p14:creationId xmlns:p14="http://schemas.microsoft.com/office/powerpoint/2010/main" val="1371986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4D4D51C2-99F7-4D95-936D-4829482571B7}" type="slidenum">
              <a:rPr lang="en-US" smtClean="0"/>
              <a:pPr>
                <a:defRPr/>
              </a:pPr>
              <a:t>‹#›</a:t>
            </a:fld>
            <a:endParaRPr lang="en-US"/>
          </a:p>
        </p:txBody>
      </p:sp>
    </p:spTree>
    <p:extLst>
      <p:ext uri="{BB962C8B-B14F-4D97-AF65-F5344CB8AC3E}">
        <p14:creationId xmlns:p14="http://schemas.microsoft.com/office/powerpoint/2010/main" val="2659153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pPr>
              <a:defRPr/>
            </a:pPr>
            <a:fld id="{CC2D55F5-B8A1-412A-BFFA-EEB7A712DA28}" type="slidenum">
              <a:rPr lang="en-US" smtClean="0"/>
              <a:pPr>
                <a:defRPr/>
              </a:pPr>
              <a:t>‹#›</a:t>
            </a:fld>
            <a:endParaRPr lang="en-US"/>
          </a:p>
        </p:txBody>
      </p:sp>
    </p:spTree>
    <p:extLst>
      <p:ext uri="{BB962C8B-B14F-4D97-AF65-F5344CB8AC3E}">
        <p14:creationId xmlns:p14="http://schemas.microsoft.com/office/powerpoint/2010/main" val="1093638179"/>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 id="2147483743" r:id="rId13"/>
    <p:sldLayoutId id="2147483744" r:id="rId14"/>
    <p:sldLayoutId id="2147483745" r:id="rId15"/>
    <p:sldLayoutId id="214748374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png"/><Relationship Id="rId18" Type="http://schemas.openxmlformats.org/officeDocument/2006/relationships/image" Target="../media/image15.png"/><Relationship Id="rId3" Type="http://schemas.openxmlformats.org/officeDocument/2006/relationships/audio" Target="../media/audio1.wav"/><Relationship Id="rId21" Type="http://schemas.openxmlformats.org/officeDocument/2006/relationships/image" Target="../media/image18.png"/><Relationship Id="rId7" Type="http://schemas.openxmlformats.org/officeDocument/2006/relationships/image" Target="../media/image4.png"/><Relationship Id="rId12" Type="http://schemas.openxmlformats.org/officeDocument/2006/relationships/image" Target="../media/image9.png"/><Relationship Id="rId17" Type="http://schemas.openxmlformats.org/officeDocument/2006/relationships/image" Target="../media/image14.png"/><Relationship Id="rId2" Type="http://schemas.openxmlformats.org/officeDocument/2006/relationships/slideLayout" Target="../slideLayouts/slideLayout7.xml"/><Relationship Id="rId16" Type="http://schemas.openxmlformats.org/officeDocument/2006/relationships/image" Target="../media/image13.png"/><Relationship Id="rId20" Type="http://schemas.openxmlformats.org/officeDocument/2006/relationships/image" Target="../media/image17.png"/><Relationship Id="rId1" Type="http://schemas.openxmlformats.org/officeDocument/2006/relationships/audio" Target="file:///C:\Documents%20and%20Settings\lap\My%20Documents\TINHME.MP3" TargetMode="External"/><Relationship Id="rId6" Type="http://schemas.openxmlformats.org/officeDocument/2006/relationships/image" Target="../media/image3.png"/><Relationship Id="rId11" Type="http://schemas.openxmlformats.org/officeDocument/2006/relationships/image" Target="../media/image8.png"/><Relationship Id="rId5" Type="http://schemas.openxmlformats.org/officeDocument/2006/relationships/image" Target="../media/image2.png"/><Relationship Id="rId15" Type="http://schemas.openxmlformats.org/officeDocument/2006/relationships/image" Target="../media/image12.png"/><Relationship Id="rId10" Type="http://schemas.openxmlformats.org/officeDocument/2006/relationships/image" Target="../media/image7.png"/><Relationship Id="rId19" Type="http://schemas.openxmlformats.org/officeDocument/2006/relationships/image" Target="../media/image16.png"/><Relationship Id="rId4" Type="http://schemas.openxmlformats.org/officeDocument/2006/relationships/image" Target="../media/image1.png"/><Relationship Id="rId9" Type="http://schemas.openxmlformats.org/officeDocument/2006/relationships/image" Target="../media/image6.png"/><Relationship Id="rId14" Type="http://schemas.openxmlformats.org/officeDocument/2006/relationships/image" Target="../media/image11.png"/></Relationships>
</file>

<file path=ppt/slides/_rels/slide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14" name="WordArt 42"/>
          <p:cNvSpPr>
            <a:spLocks noChangeArrowheads="1" noChangeShapeType="1" noTextEdit="1"/>
          </p:cNvSpPr>
          <p:nvPr/>
        </p:nvSpPr>
        <p:spPr bwMode="auto">
          <a:xfrm>
            <a:off x="13639800" y="1066800"/>
            <a:ext cx="19202400" cy="762000"/>
          </a:xfrm>
          <a:prstGeom prst="rect">
            <a:avLst/>
          </a:prstGeom>
        </p:spPr>
        <p:txBody>
          <a:bodyPr wrap="none" fromWordArt="1">
            <a:prstTxWarp prst="textPlain">
              <a:avLst>
                <a:gd name="adj" fmla="val 49505"/>
              </a:avLst>
            </a:prstTxWarp>
          </a:bodyPr>
          <a:lstStyle/>
          <a:p>
            <a:pPr algn="ctr"/>
            <a:r>
              <a:rPr lang="en-US" sz="2000" kern="10">
                <a:ln w="9525">
                  <a:solidFill>
                    <a:srgbClr val="000000"/>
                  </a:solidFill>
                  <a:round/>
                  <a:headEnd/>
                  <a:tailEnd/>
                </a:ln>
                <a:solidFill>
                  <a:schemeClr val="folHlink"/>
                </a:solidFill>
                <a:effectLst>
                  <a:outerShdw dist="107763" dir="2700000" algn="ctr" rotWithShape="0">
                    <a:srgbClr val="868686">
                      <a:alpha val="50000"/>
                    </a:srgbClr>
                  </a:outerShdw>
                </a:effectLst>
                <a:latin typeface="Arial"/>
                <a:cs typeface="Arial"/>
              </a:rPr>
              <a:t>CHÀO MỪNG CÁC THẦY CÔ VỀ DỰ GIỜ LỚP 5D</a:t>
            </a:r>
          </a:p>
        </p:txBody>
      </p:sp>
      <p:pic>
        <p:nvPicPr>
          <p:cNvPr id="2051" name="Picture 2" descr="Lahong"/>
          <p:cNvPicPr>
            <a:picLocks noChangeAspect="1" noChangeArrowheads="1"/>
          </p:cNvPicPr>
          <p:nvPr/>
        </p:nvPicPr>
        <p:blipFill>
          <a:blip r:embed="rId4">
            <a:clrChange>
              <a:clrFrom>
                <a:srgbClr val="FFFFFF"/>
              </a:clrFrom>
              <a:clrTo>
                <a:srgbClr val="FFFFFF">
                  <a:alpha val="0"/>
                </a:srgbClr>
              </a:clrTo>
            </a:clrChange>
          </a:blip>
          <a:srcRect l="42506" t="57541" r="19347"/>
          <a:stretch>
            <a:fillRect/>
          </a:stretch>
        </p:blipFill>
        <p:spPr bwMode="auto">
          <a:xfrm rot="-4973302">
            <a:off x="1208088" y="2720975"/>
            <a:ext cx="719137" cy="544513"/>
          </a:xfrm>
          <a:prstGeom prst="rect">
            <a:avLst/>
          </a:prstGeom>
          <a:noFill/>
          <a:ln w="9525">
            <a:noFill/>
            <a:miter lim="800000"/>
            <a:headEnd/>
            <a:tailEnd/>
          </a:ln>
        </p:spPr>
      </p:pic>
      <p:pic>
        <p:nvPicPr>
          <p:cNvPr id="2052" name="Picture 3" descr="Lahong"/>
          <p:cNvPicPr>
            <a:picLocks noChangeAspect="1" noChangeArrowheads="1"/>
          </p:cNvPicPr>
          <p:nvPr/>
        </p:nvPicPr>
        <p:blipFill>
          <a:blip r:embed="rId4">
            <a:clrChange>
              <a:clrFrom>
                <a:srgbClr val="FFFFFF"/>
              </a:clrFrom>
              <a:clrTo>
                <a:srgbClr val="FFFFFF">
                  <a:alpha val="0"/>
                </a:srgbClr>
              </a:clrTo>
            </a:clrChange>
          </a:blip>
          <a:srcRect l="42506" t="57541" r="19347"/>
          <a:stretch>
            <a:fillRect/>
          </a:stretch>
        </p:blipFill>
        <p:spPr bwMode="auto">
          <a:xfrm rot="-7018719">
            <a:off x="1349375" y="3101976"/>
            <a:ext cx="719137" cy="544512"/>
          </a:xfrm>
          <a:prstGeom prst="rect">
            <a:avLst/>
          </a:prstGeom>
          <a:noFill/>
          <a:ln w="9525">
            <a:noFill/>
            <a:miter lim="800000"/>
            <a:headEnd/>
            <a:tailEnd/>
          </a:ln>
        </p:spPr>
      </p:pic>
      <p:pic>
        <p:nvPicPr>
          <p:cNvPr id="2053" name="Picture 4" descr="Lahong"/>
          <p:cNvPicPr>
            <a:picLocks noChangeAspect="1" noChangeArrowheads="1"/>
          </p:cNvPicPr>
          <p:nvPr/>
        </p:nvPicPr>
        <p:blipFill>
          <a:blip r:embed="rId4">
            <a:clrChange>
              <a:clrFrom>
                <a:srgbClr val="FFFFFF"/>
              </a:clrFrom>
              <a:clrTo>
                <a:srgbClr val="FFFFFF">
                  <a:alpha val="0"/>
                </a:srgbClr>
              </a:clrTo>
            </a:clrChange>
          </a:blip>
          <a:srcRect l="42506" t="57541" r="19347"/>
          <a:stretch>
            <a:fillRect/>
          </a:stretch>
        </p:blipFill>
        <p:spPr bwMode="auto">
          <a:xfrm rot="-1534808">
            <a:off x="1301750" y="4794250"/>
            <a:ext cx="1289050" cy="842963"/>
          </a:xfrm>
          <a:prstGeom prst="rect">
            <a:avLst/>
          </a:prstGeom>
          <a:noFill/>
          <a:ln w="9525">
            <a:noFill/>
            <a:miter lim="800000"/>
            <a:headEnd/>
            <a:tailEnd/>
          </a:ln>
        </p:spPr>
      </p:pic>
      <p:pic>
        <p:nvPicPr>
          <p:cNvPr id="2054" name="Picture 5" descr="Lahong"/>
          <p:cNvPicPr>
            <a:picLocks noChangeAspect="1" noChangeArrowheads="1"/>
          </p:cNvPicPr>
          <p:nvPr/>
        </p:nvPicPr>
        <p:blipFill>
          <a:blip r:embed="rId4">
            <a:clrChange>
              <a:clrFrom>
                <a:srgbClr val="FFFFFF"/>
              </a:clrFrom>
              <a:clrTo>
                <a:srgbClr val="FFFFFF">
                  <a:alpha val="0"/>
                </a:srgbClr>
              </a:clrTo>
            </a:clrChange>
          </a:blip>
          <a:srcRect l="42506" t="57541" r="19347"/>
          <a:stretch>
            <a:fillRect/>
          </a:stretch>
        </p:blipFill>
        <p:spPr bwMode="auto">
          <a:xfrm>
            <a:off x="1427163" y="4195763"/>
            <a:ext cx="858837" cy="649287"/>
          </a:xfrm>
          <a:prstGeom prst="rect">
            <a:avLst/>
          </a:prstGeom>
          <a:noFill/>
          <a:ln w="9525">
            <a:noFill/>
            <a:miter lim="800000"/>
            <a:headEnd/>
            <a:tailEnd/>
          </a:ln>
        </p:spPr>
      </p:pic>
      <p:pic>
        <p:nvPicPr>
          <p:cNvPr id="3078" name="Picture 6" descr="HOA HONG"/>
          <p:cNvPicPr>
            <a:picLocks noChangeAspect="1" noChangeArrowheads="1"/>
          </p:cNvPicPr>
          <p:nvPr/>
        </p:nvPicPr>
        <p:blipFill>
          <a:blip r:embed="rId5">
            <a:clrChange>
              <a:clrFrom>
                <a:srgbClr val="FFFFFF"/>
              </a:clrFrom>
              <a:clrTo>
                <a:srgbClr val="FFFFFF">
                  <a:alpha val="0"/>
                </a:srgbClr>
              </a:clrTo>
            </a:clrChange>
          </a:blip>
          <a:srcRect t="14734" r="56540"/>
          <a:stretch>
            <a:fillRect/>
          </a:stretch>
        </p:blipFill>
        <p:spPr bwMode="auto">
          <a:xfrm rot="184134">
            <a:off x="1404938" y="4579938"/>
            <a:ext cx="785812" cy="904875"/>
          </a:xfrm>
          <a:prstGeom prst="rect">
            <a:avLst/>
          </a:prstGeom>
          <a:noFill/>
          <a:ln w="9525">
            <a:noFill/>
            <a:miter lim="800000"/>
            <a:headEnd/>
            <a:tailEnd/>
          </a:ln>
        </p:spPr>
      </p:pic>
      <p:grpSp>
        <p:nvGrpSpPr>
          <p:cNvPr id="2" name="Group 7"/>
          <p:cNvGrpSpPr>
            <a:grpSpLocks/>
          </p:cNvGrpSpPr>
          <p:nvPr/>
        </p:nvGrpSpPr>
        <p:grpSpPr bwMode="auto">
          <a:xfrm>
            <a:off x="2667000" y="4191000"/>
            <a:ext cx="1066800" cy="1600200"/>
            <a:chOff x="1728" y="1779"/>
            <a:chExt cx="1461" cy="1618"/>
          </a:xfrm>
        </p:grpSpPr>
        <p:pic>
          <p:nvPicPr>
            <p:cNvPr id="2315" name="Picture 8" descr="nu-hong"/>
            <p:cNvPicPr>
              <a:picLocks noChangeAspect="1" noChangeArrowheads="1"/>
            </p:cNvPicPr>
            <p:nvPr/>
          </p:nvPicPr>
          <p:blipFill>
            <a:blip r:embed="rId6">
              <a:clrChange>
                <a:clrFrom>
                  <a:srgbClr val="FFFFFF"/>
                </a:clrFrom>
                <a:clrTo>
                  <a:srgbClr val="FFFFFF">
                    <a:alpha val="0"/>
                  </a:srgbClr>
                </a:clrTo>
              </a:clrChange>
            </a:blip>
            <a:srcRect l="47598" r="34935" b="40720"/>
            <a:stretch>
              <a:fillRect/>
            </a:stretch>
          </p:blipFill>
          <p:spPr bwMode="auto">
            <a:xfrm rot="1954742">
              <a:off x="2162" y="1779"/>
              <a:ext cx="367" cy="669"/>
            </a:xfrm>
            <a:prstGeom prst="rect">
              <a:avLst/>
            </a:prstGeom>
            <a:noFill/>
            <a:ln w="9525">
              <a:noFill/>
              <a:miter lim="800000"/>
              <a:headEnd/>
              <a:tailEnd/>
            </a:ln>
          </p:spPr>
        </p:pic>
        <p:pic>
          <p:nvPicPr>
            <p:cNvPr id="2316" name="Picture 9" descr="canhhong"/>
            <p:cNvPicPr>
              <a:picLocks noChangeAspect="1" noChangeArrowheads="1"/>
            </p:cNvPicPr>
            <p:nvPr/>
          </p:nvPicPr>
          <p:blipFill>
            <a:blip r:embed="rId7">
              <a:clrChange>
                <a:clrFrom>
                  <a:srgbClr val="FFFFFF"/>
                </a:clrFrom>
                <a:clrTo>
                  <a:srgbClr val="FFFFFF">
                    <a:alpha val="0"/>
                  </a:srgbClr>
                </a:clrTo>
              </a:clrChange>
            </a:blip>
            <a:srcRect l="12943" t="25870" r="65259"/>
            <a:stretch>
              <a:fillRect/>
            </a:stretch>
          </p:blipFill>
          <p:spPr bwMode="auto">
            <a:xfrm rot="1250707">
              <a:off x="1728" y="2197"/>
              <a:ext cx="601" cy="1200"/>
            </a:xfrm>
            <a:prstGeom prst="rect">
              <a:avLst/>
            </a:prstGeom>
            <a:noFill/>
            <a:ln w="9525">
              <a:noFill/>
              <a:miter lim="800000"/>
              <a:headEnd/>
              <a:tailEnd/>
            </a:ln>
          </p:spPr>
        </p:pic>
        <p:pic>
          <p:nvPicPr>
            <p:cNvPr id="2317" name="Picture 10" descr="Lahong"/>
            <p:cNvPicPr>
              <a:picLocks noChangeAspect="1" noChangeArrowheads="1"/>
            </p:cNvPicPr>
            <p:nvPr/>
          </p:nvPicPr>
          <p:blipFill>
            <a:blip r:embed="rId4">
              <a:clrChange>
                <a:clrFrom>
                  <a:srgbClr val="FFFFFF"/>
                </a:clrFrom>
                <a:clrTo>
                  <a:srgbClr val="FFFFFF">
                    <a:alpha val="0"/>
                  </a:srgbClr>
                </a:clrTo>
              </a:clrChange>
            </a:blip>
            <a:srcRect l="42506" t="57541" r="19347"/>
            <a:stretch>
              <a:fillRect/>
            </a:stretch>
          </p:blipFill>
          <p:spPr bwMode="auto">
            <a:xfrm rot="722767">
              <a:off x="2377" y="2256"/>
              <a:ext cx="812" cy="531"/>
            </a:xfrm>
            <a:prstGeom prst="rect">
              <a:avLst/>
            </a:prstGeom>
            <a:noFill/>
            <a:ln w="9525">
              <a:noFill/>
              <a:miter lim="800000"/>
              <a:headEnd/>
              <a:tailEnd/>
            </a:ln>
          </p:spPr>
        </p:pic>
      </p:grpSp>
      <p:pic>
        <p:nvPicPr>
          <p:cNvPr id="2057" name="Picture 11" descr="Lahong"/>
          <p:cNvPicPr>
            <a:picLocks noChangeAspect="1" noChangeArrowheads="1"/>
          </p:cNvPicPr>
          <p:nvPr/>
        </p:nvPicPr>
        <p:blipFill>
          <a:blip r:embed="rId8">
            <a:clrChange>
              <a:clrFrom>
                <a:srgbClr val="FFFFFF"/>
              </a:clrFrom>
              <a:clrTo>
                <a:srgbClr val="FFFFFF">
                  <a:alpha val="0"/>
                </a:srgbClr>
              </a:clrTo>
            </a:clrChange>
          </a:blip>
          <a:srcRect l="57541" t="19347" b="42506"/>
          <a:stretch>
            <a:fillRect/>
          </a:stretch>
        </p:blipFill>
        <p:spPr bwMode="auto">
          <a:xfrm>
            <a:off x="457200" y="3441700"/>
            <a:ext cx="638175" cy="444500"/>
          </a:xfrm>
          <a:prstGeom prst="rect">
            <a:avLst/>
          </a:prstGeom>
          <a:noFill/>
          <a:ln w="9525">
            <a:noFill/>
            <a:miter lim="800000"/>
            <a:headEnd/>
            <a:tailEnd/>
          </a:ln>
        </p:spPr>
      </p:pic>
      <p:pic>
        <p:nvPicPr>
          <p:cNvPr id="2058" name="Picture 12" descr="Lahong"/>
          <p:cNvPicPr>
            <a:picLocks noChangeAspect="1" noChangeArrowheads="1"/>
          </p:cNvPicPr>
          <p:nvPr/>
        </p:nvPicPr>
        <p:blipFill>
          <a:blip r:embed="rId4">
            <a:clrChange>
              <a:clrFrom>
                <a:srgbClr val="FFFFFF"/>
              </a:clrFrom>
              <a:clrTo>
                <a:srgbClr val="FFFFFF">
                  <a:alpha val="0"/>
                </a:srgbClr>
              </a:clrTo>
            </a:clrChange>
          </a:blip>
          <a:srcRect l="42506" t="57541" r="19347"/>
          <a:stretch>
            <a:fillRect/>
          </a:stretch>
        </p:blipFill>
        <p:spPr bwMode="auto">
          <a:xfrm rot="-2692970">
            <a:off x="877888" y="3390900"/>
            <a:ext cx="639762" cy="495300"/>
          </a:xfrm>
          <a:prstGeom prst="rect">
            <a:avLst/>
          </a:prstGeom>
          <a:noFill/>
          <a:ln w="9525">
            <a:noFill/>
            <a:miter lim="800000"/>
            <a:headEnd/>
            <a:tailEnd/>
          </a:ln>
        </p:spPr>
      </p:pic>
      <p:pic>
        <p:nvPicPr>
          <p:cNvPr id="2059" name="Picture 13" descr="Lahong"/>
          <p:cNvPicPr>
            <a:picLocks noChangeAspect="1" noChangeArrowheads="1"/>
          </p:cNvPicPr>
          <p:nvPr/>
        </p:nvPicPr>
        <p:blipFill>
          <a:blip r:embed="rId4">
            <a:clrChange>
              <a:clrFrom>
                <a:srgbClr val="FFFFFF"/>
              </a:clrFrom>
              <a:clrTo>
                <a:srgbClr val="FFFFFF">
                  <a:alpha val="0"/>
                </a:srgbClr>
              </a:clrTo>
            </a:clrChange>
          </a:blip>
          <a:srcRect l="42506" t="57541" r="19347"/>
          <a:stretch>
            <a:fillRect/>
          </a:stretch>
        </p:blipFill>
        <p:spPr bwMode="auto">
          <a:xfrm rot="-1437750">
            <a:off x="1828800" y="3213100"/>
            <a:ext cx="990600" cy="749300"/>
          </a:xfrm>
          <a:prstGeom prst="rect">
            <a:avLst/>
          </a:prstGeom>
          <a:noFill/>
          <a:ln w="9525">
            <a:noFill/>
            <a:miter lim="800000"/>
            <a:headEnd/>
            <a:tailEnd/>
          </a:ln>
        </p:spPr>
      </p:pic>
      <p:pic>
        <p:nvPicPr>
          <p:cNvPr id="2060" name="Picture 14" descr="canhhong"/>
          <p:cNvPicPr>
            <a:picLocks noChangeAspect="1" noChangeArrowheads="1"/>
          </p:cNvPicPr>
          <p:nvPr/>
        </p:nvPicPr>
        <p:blipFill>
          <a:blip r:embed="rId7">
            <a:clrChange>
              <a:clrFrom>
                <a:srgbClr val="FFFFFF"/>
              </a:clrFrom>
              <a:clrTo>
                <a:srgbClr val="FFFFFF">
                  <a:alpha val="0"/>
                </a:srgbClr>
              </a:clrTo>
            </a:clrChange>
          </a:blip>
          <a:srcRect l="12943" t="25870" r="65259"/>
          <a:stretch>
            <a:fillRect/>
          </a:stretch>
        </p:blipFill>
        <p:spPr bwMode="auto">
          <a:xfrm rot="1083855">
            <a:off x="2438400" y="3581400"/>
            <a:ext cx="731838" cy="1371600"/>
          </a:xfrm>
          <a:prstGeom prst="rect">
            <a:avLst/>
          </a:prstGeom>
          <a:noFill/>
          <a:ln w="9525">
            <a:noFill/>
            <a:miter lim="800000"/>
            <a:headEnd/>
            <a:tailEnd/>
          </a:ln>
        </p:spPr>
      </p:pic>
      <p:pic>
        <p:nvPicPr>
          <p:cNvPr id="2061" name="Picture 15" descr="canhhong"/>
          <p:cNvPicPr>
            <a:picLocks noChangeAspect="1" noChangeArrowheads="1"/>
          </p:cNvPicPr>
          <p:nvPr/>
        </p:nvPicPr>
        <p:blipFill>
          <a:blip r:embed="rId7">
            <a:clrChange>
              <a:clrFrom>
                <a:srgbClr val="FFFFFF"/>
              </a:clrFrom>
              <a:clrTo>
                <a:srgbClr val="FFFFFF">
                  <a:alpha val="0"/>
                </a:srgbClr>
              </a:clrTo>
            </a:clrChange>
          </a:blip>
          <a:srcRect l="12943" t="25870" r="65259"/>
          <a:stretch>
            <a:fillRect/>
          </a:stretch>
        </p:blipFill>
        <p:spPr bwMode="auto">
          <a:xfrm rot="476537">
            <a:off x="2057400" y="4114800"/>
            <a:ext cx="725488" cy="1447800"/>
          </a:xfrm>
          <a:prstGeom prst="rect">
            <a:avLst/>
          </a:prstGeom>
          <a:noFill/>
          <a:ln w="9525">
            <a:noFill/>
            <a:miter lim="800000"/>
            <a:headEnd/>
            <a:tailEnd/>
          </a:ln>
        </p:spPr>
      </p:pic>
      <p:pic>
        <p:nvPicPr>
          <p:cNvPr id="2062" name="Picture 16" descr="Lahong"/>
          <p:cNvPicPr>
            <a:picLocks noChangeAspect="1" noChangeArrowheads="1"/>
          </p:cNvPicPr>
          <p:nvPr/>
        </p:nvPicPr>
        <p:blipFill>
          <a:blip r:embed="rId4">
            <a:clrChange>
              <a:clrFrom>
                <a:srgbClr val="FFFFFF"/>
              </a:clrFrom>
              <a:clrTo>
                <a:srgbClr val="FFFFFF">
                  <a:alpha val="0"/>
                </a:srgbClr>
              </a:clrTo>
            </a:clrChange>
          </a:blip>
          <a:srcRect l="42506" t="57541" r="19347"/>
          <a:stretch>
            <a:fillRect/>
          </a:stretch>
        </p:blipFill>
        <p:spPr bwMode="auto">
          <a:xfrm rot="-3806180">
            <a:off x="1135063" y="3525837"/>
            <a:ext cx="869950" cy="568325"/>
          </a:xfrm>
          <a:prstGeom prst="rect">
            <a:avLst/>
          </a:prstGeom>
          <a:noFill/>
          <a:ln w="9525">
            <a:noFill/>
            <a:miter lim="800000"/>
            <a:headEnd/>
            <a:tailEnd/>
          </a:ln>
        </p:spPr>
      </p:pic>
      <p:pic>
        <p:nvPicPr>
          <p:cNvPr id="2063" name="Picture 17" descr="canhhong"/>
          <p:cNvPicPr>
            <a:picLocks noChangeAspect="1" noChangeArrowheads="1"/>
          </p:cNvPicPr>
          <p:nvPr/>
        </p:nvPicPr>
        <p:blipFill>
          <a:blip r:embed="rId7">
            <a:clrChange>
              <a:clrFrom>
                <a:srgbClr val="FFFFFF"/>
              </a:clrFrom>
              <a:clrTo>
                <a:srgbClr val="FFFFFF">
                  <a:alpha val="0"/>
                </a:srgbClr>
              </a:clrTo>
            </a:clrChange>
          </a:blip>
          <a:srcRect l="12943" t="25870" r="65259"/>
          <a:stretch>
            <a:fillRect/>
          </a:stretch>
        </p:blipFill>
        <p:spPr bwMode="auto">
          <a:xfrm rot="343811">
            <a:off x="1828800" y="4953000"/>
            <a:ext cx="954088" cy="1905000"/>
          </a:xfrm>
          <a:prstGeom prst="rect">
            <a:avLst/>
          </a:prstGeom>
          <a:noFill/>
          <a:ln w="9525">
            <a:noFill/>
            <a:miter lim="800000"/>
            <a:headEnd/>
            <a:tailEnd/>
          </a:ln>
        </p:spPr>
      </p:pic>
      <p:pic>
        <p:nvPicPr>
          <p:cNvPr id="2064" name="Picture 18" descr="canhhong"/>
          <p:cNvPicPr>
            <a:picLocks noChangeAspect="1" noChangeArrowheads="1"/>
          </p:cNvPicPr>
          <p:nvPr/>
        </p:nvPicPr>
        <p:blipFill>
          <a:blip r:embed="rId7">
            <a:clrChange>
              <a:clrFrom>
                <a:srgbClr val="FFFFFF"/>
              </a:clrFrom>
              <a:clrTo>
                <a:srgbClr val="FFFFFF">
                  <a:alpha val="0"/>
                </a:srgbClr>
              </a:clrTo>
            </a:clrChange>
          </a:blip>
          <a:srcRect l="12943" t="25870" r="65259"/>
          <a:stretch>
            <a:fillRect/>
          </a:stretch>
        </p:blipFill>
        <p:spPr bwMode="auto">
          <a:xfrm>
            <a:off x="1676400" y="2971800"/>
            <a:ext cx="763588" cy="1524000"/>
          </a:xfrm>
          <a:prstGeom prst="rect">
            <a:avLst/>
          </a:prstGeom>
          <a:noFill/>
          <a:ln w="9525">
            <a:noFill/>
            <a:miter lim="800000"/>
            <a:headEnd/>
            <a:tailEnd/>
          </a:ln>
        </p:spPr>
      </p:pic>
      <p:pic>
        <p:nvPicPr>
          <p:cNvPr id="2065" name="Picture 19" descr="Lahong"/>
          <p:cNvPicPr>
            <a:picLocks noChangeAspect="1" noChangeArrowheads="1"/>
          </p:cNvPicPr>
          <p:nvPr/>
        </p:nvPicPr>
        <p:blipFill>
          <a:blip r:embed="rId8">
            <a:clrChange>
              <a:clrFrom>
                <a:srgbClr val="FFFFFF"/>
              </a:clrFrom>
              <a:clrTo>
                <a:srgbClr val="FFFFFF">
                  <a:alpha val="0"/>
                </a:srgbClr>
              </a:clrTo>
            </a:clrChange>
          </a:blip>
          <a:srcRect l="57541" t="19347" b="42506"/>
          <a:stretch>
            <a:fillRect/>
          </a:stretch>
        </p:blipFill>
        <p:spPr bwMode="auto">
          <a:xfrm>
            <a:off x="436563" y="3770313"/>
            <a:ext cx="846137" cy="1295400"/>
          </a:xfrm>
          <a:prstGeom prst="rect">
            <a:avLst/>
          </a:prstGeom>
          <a:noFill/>
          <a:ln w="9525">
            <a:noFill/>
            <a:miter lim="800000"/>
            <a:headEnd/>
            <a:tailEnd/>
          </a:ln>
        </p:spPr>
      </p:pic>
      <p:pic>
        <p:nvPicPr>
          <p:cNvPr id="3092" name="Picture 20" descr="HOA HONG"/>
          <p:cNvPicPr>
            <a:picLocks noChangeAspect="1" noChangeArrowheads="1"/>
          </p:cNvPicPr>
          <p:nvPr/>
        </p:nvPicPr>
        <p:blipFill>
          <a:blip r:embed="rId9">
            <a:clrChange>
              <a:clrFrom>
                <a:srgbClr val="FFFFFF"/>
              </a:clrFrom>
              <a:clrTo>
                <a:srgbClr val="FFFFFF">
                  <a:alpha val="0"/>
                </a:srgbClr>
              </a:clrTo>
            </a:clrChange>
          </a:blip>
          <a:srcRect t="14734" r="56540"/>
          <a:stretch>
            <a:fillRect/>
          </a:stretch>
        </p:blipFill>
        <p:spPr bwMode="auto">
          <a:xfrm rot="1397242">
            <a:off x="2425700" y="2878138"/>
            <a:ext cx="373063" cy="430212"/>
          </a:xfrm>
          <a:prstGeom prst="rect">
            <a:avLst/>
          </a:prstGeom>
          <a:noFill/>
          <a:ln w="9525">
            <a:noFill/>
            <a:miter lim="800000"/>
            <a:headEnd/>
            <a:tailEnd/>
          </a:ln>
        </p:spPr>
      </p:pic>
      <p:pic>
        <p:nvPicPr>
          <p:cNvPr id="3093" name="Picture 21" descr="nu-hong"/>
          <p:cNvPicPr>
            <a:picLocks noChangeAspect="1" noChangeArrowheads="1"/>
          </p:cNvPicPr>
          <p:nvPr/>
        </p:nvPicPr>
        <p:blipFill>
          <a:blip r:embed="rId10">
            <a:clrChange>
              <a:clrFrom>
                <a:srgbClr val="FFFFFF"/>
              </a:clrFrom>
              <a:clrTo>
                <a:srgbClr val="FFFFFF">
                  <a:alpha val="0"/>
                </a:srgbClr>
              </a:clrTo>
            </a:clrChange>
          </a:blip>
          <a:srcRect l="47598" r="34935" b="40720"/>
          <a:stretch>
            <a:fillRect/>
          </a:stretch>
        </p:blipFill>
        <p:spPr bwMode="auto">
          <a:xfrm rot="1472579">
            <a:off x="2867025" y="3276600"/>
            <a:ext cx="333375" cy="609600"/>
          </a:xfrm>
          <a:prstGeom prst="rect">
            <a:avLst/>
          </a:prstGeom>
          <a:noFill/>
          <a:ln w="9525">
            <a:noFill/>
            <a:miter lim="800000"/>
            <a:headEnd/>
            <a:tailEnd/>
          </a:ln>
        </p:spPr>
      </p:pic>
      <p:pic>
        <p:nvPicPr>
          <p:cNvPr id="3094" name="Picture 22" descr="nu-hong"/>
          <p:cNvPicPr>
            <a:picLocks noChangeAspect="1" noChangeArrowheads="1"/>
          </p:cNvPicPr>
          <p:nvPr/>
        </p:nvPicPr>
        <p:blipFill>
          <a:blip r:embed="rId11">
            <a:clrChange>
              <a:clrFrom>
                <a:srgbClr val="FFFFFF"/>
              </a:clrFrom>
              <a:clrTo>
                <a:srgbClr val="FFFFFF">
                  <a:alpha val="0"/>
                </a:srgbClr>
              </a:clrTo>
            </a:clrChange>
          </a:blip>
          <a:srcRect l="47598" r="34935" b="40720"/>
          <a:stretch>
            <a:fillRect/>
          </a:stretch>
        </p:blipFill>
        <p:spPr bwMode="auto">
          <a:xfrm rot="479360">
            <a:off x="755650" y="3203575"/>
            <a:ext cx="377825" cy="457200"/>
          </a:xfrm>
          <a:prstGeom prst="rect">
            <a:avLst/>
          </a:prstGeom>
          <a:noFill/>
          <a:ln w="9525">
            <a:noFill/>
            <a:miter lim="800000"/>
            <a:headEnd/>
            <a:tailEnd/>
          </a:ln>
        </p:spPr>
      </p:pic>
      <p:pic>
        <p:nvPicPr>
          <p:cNvPr id="2069" name="Picture 23" descr="canhhong"/>
          <p:cNvPicPr>
            <a:picLocks noChangeAspect="1" noChangeArrowheads="1"/>
          </p:cNvPicPr>
          <p:nvPr/>
        </p:nvPicPr>
        <p:blipFill>
          <a:blip r:embed="rId7">
            <a:clrChange>
              <a:clrFrom>
                <a:srgbClr val="FFFFFF"/>
              </a:clrFrom>
              <a:clrTo>
                <a:srgbClr val="FFFFFF">
                  <a:alpha val="0"/>
                </a:srgbClr>
              </a:clrTo>
            </a:clrChange>
          </a:blip>
          <a:srcRect l="12943" t="25870" r="65259"/>
          <a:stretch>
            <a:fillRect/>
          </a:stretch>
        </p:blipFill>
        <p:spPr bwMode="auto">
          <a:xfrm rot="610189">
            <a:off x="1106488" y="4876800"/>
            <a:ext cx="954087" cy="1905000"/>
          </a:xfrm>
          <a:prstGeom prst="rect">
            <a:avLst/>
          </a:prstGeom>
          <a:noFill/>
          <a:ln w="9525">
            <a:noFill/>
            <a:miter lim="800000"/>
            <a:headEnd/>
            <a:tailEnd/>
          </a:ln>
        </p:spPr>
      </p:pic>
      <p:pic>
        <p:nvPicPr>
          <p:cNvPr id="2070" name="Picture 24" descr="canhhong"/>
          <p:cNvPicPr>
            <a:picLocks noChangeAspect="1" noChangeArrowheads="1"/>
          </p:cNvPicPr>
          <p:nvPr/>
        </p:nvPicPr>
        <p:blipFill>
          <a:blip r:embed="rId7">
            <a:clrChange>
              <a:clrFrom>
                <a:srgbClr val="FFFFFF"/>
              </a:clrFrom>
              <a:clrTo>
                <a:srgbClr val="FFFFFF">
                  <a:alpha val="0"/>
                </a:srgbClr>
              </a:clrTo>
            </a:clrChange>
          </a:blip>
          <a:srcRect l="12943" t="25870" r="65259"/>
          <a:stretch>
            <a:fillRect/>
          </a:stretch>
        </p:blipFill>
        <p:spPr bwMode="auto">
          <a:xfrm rot="-766827">
            <a:off x="950913" y="4953000"/>
            <a:ext cx="954087" cy="1905000"/>
          </a:xfrm>
          <a:prstGeom prst="rect">
            <a:avLst/>
          </a:prstGeom>
          <a:noFill/>
          <a:ln w="9525">
            <a:noFill/>
            <a:miter lim="800000"/>
            <a:headEnd/>
            <a:tailEnd/>
          </a:ln>
        </p:spPr>
      </p:pic>
      <p:pic>
        <p:nvPicPr>
          <p:cNvPr id="2071" name="Picture 25" descr="canhhong"/>
          <p:cNvPicPr>
            <a:picLocks noChangeAspect="1" noChangeArrowheads="1"/>
          </p:cNvPicPr>
          <p:nvPr/>
        </p:nvPicPr>
        <p:blipFill>
          <a:blip r:embed="rId7">
            <a:clrChange>
              <a:clrFrom>
                <a:srgbClr val="FFFFFF"/>
              </a:clrFrom>
              <a:clrTo>
                <a:srgbClr val="FFFFFF">
                  <a:alpha val="0"/>
                </a:srgbClr>
              </a:clrTo>
            </a:clrChange>
          </a:blip>
          <a:srcRect l="12943" t="25870" r="65259"/>
          <a:stretch>
            <a:fillRect/>
          </a:stretch>
        </p:blipFill>
        <p:spPr bwMode="auto">
          <a:xfrm>
            <a:off x="685800" y="3581400"/>
            <a:ext cx="573088" cy="1143000"/>
          </a:xfrm>
          <a:prstGeom prst="rect">
            <a:avLst/>
          </a:prstGeom>
          <a:noFill/>
          <a:ln w="9525">
            <a:noFill/>
            <a:miter lim="800000"/>
            <a:headEnd/>
            <a:tailEnd/>
          </a:ln>
        </p:spPr>
      </p:pic>
      <p:pic>
        <p:nvPicPr>
          <p:cNvPr id="3098" name="Picture 26" descr="HOA HONG"/>
          <p:cNvPicPr>
            <a:picLocks noChangeAspect="1" noChangeArrowheads="1"/>
          </p:cNvPicPr>
          <p:nvPr/>
        </p:nvPicPr>
        <p:blipFill>
          <a:blip r:embed="rId12">
            <a:clrChange>
              <a:clrFrom>
                <a:srgbClr val="FFFFFF"/>
              </a:clrFrom>
              <a:clrTo>
                <a:srgbClr val="FFFFFF">
                  <a:alpha val="0"/>
                </a:srgbClr>
              </a:clrTo>
            </a:clrChange>
          </a:blip>
          <a:srcRect t="14734" r="56540"/>
          <a:stretch>
            <a:fillRect/>
          </a:stretch>
        </p:blipFill>
        <p:spPr bwMode="auto">
          <a:xfrm rot="-2022663">
            <a:off x="384175" y="4054475"/>
            <a:ext cx="506413" cy="582613"/>
          </a:xfrm>
          <a:prstGeom prst="rect">
            <a:avLst/>
          </a:prstGeom>
          <a:noFill/>
          <a:ln w="9525">
            <a:noFill/>
            <a:miter lim="800000"/>
            <a:headEnd/>
            <a:tailEnd/>
          </a:ln>
        </p:spPr>
      </p:pic>
      <p:pic>
        <p:nvPicPr>
          <p:cNvPr id="2073" name="Picture 27" descr="Lahong"/>
          <p:cNvPicPr>
            <a:picLocks noChangeAspect="1" noChangeArrowheads="1"/>
          </p:cNvPicPr>
          <p:nvPr/>
        </p:nvPicPr>
        <p:blipFill>
          <a:blip r:embed="rId4">
            <a:clrChange>
              <a:clrFrom>
                <a:srgbClr val="FFFFFF"/>
              </a:clrFrom>
              <a:clrTo>
                <a:srgbClr val="FFFFFF">
                  <a:alpha val="0"/>
                </a:srgbClr>
              </a:clrTo>
            </a:clrChange>
          </a:blip>
          <a:srcRect l="42506" t="57541" r="19347"/>
          <a:stretch>
            <a:fillRect/>
          </a:stretch>
        </p:blipFill>
        <p:spPr bwMode="auto">
          <a:xfrm rot="-7402970">
            <a:off x="230981" y="5369719"/>
            <a:ext cx="1177925" cy="769938"/>
          </a:xfrm>
          <a:prstGeom prst="rect">
            <a:avLst/>
          </a:prstGeom>
          <a:noFill/>
          <a:ln w="9525">
            <a:noFill/>
            <a:miter lim="800000"/>
            <a:headEnd/>
            <a:tailEnd/>
          </a:ln>
        </p:spPr>
      </p:pic>
      <p:pic>
        <p:nvPicPr>
          <p:cNvPr id="2074" name="Picture 28" descr="Lahong"/>
          <p:cNvPicPr>
            <a:picLocks noChangeAspect="1" noChangeArrowheads="1"/>
          </p:cNvPicPr>
          <p:nvPr/>
        </p:nvPicPr>
        <p:blipFill>
          <a:blip r:embed="rId4">
            <a:clrChange>
              <a:clrFrom>
                <a:srgbClr val="FFFFFF"/>
              </a:clrFrom>
              <a:clrTo>
                <a:srgbClr val="FFFFFF">
                  <a:alpha val="0"/>
                </a:srgbClr>
              </a:clrTo>
            </a:clrChange>
          </a:blip>
          <a:srcRect l="42506" t="57541" r="19347"/>
          <a:stretch>
            <a:fillRect/>
          </a:stretch>
        </p:blipFill>
        <p:spPr bwMode="auto">
          <a:xfrm rot="-1116519">
            <a:off x="2286000" y="4419600"/>
            <a:ext cx="533400" cy="412750"/>
          </a:xfrm>
          <a:prstGeom prst="rect">
            <a:avLst/>
          </a:prstGeom>
          <a:noFill/>
          <a:ln w="9525">
            <a:noFill/>
            <a:miter lim="800000"/>
            <a:headEnd/>
            <a:tailEnd/>
          </a:ln>
        </p:spPr>
      </p:pic>
      <p:pic>
        <p:nvPicPr>
          <p:cNvPr id="2075" name="Picture 29" descr="Lahong"/>
          <p:cNvPicPr>
            <a:picLocks noChangeAspect="1" noChangeArrowheads="1"/>
          </p:cNvPicPr>
          <p:nvPr/>
        </p:nvPicPr>
        <p:blipFill>
          <a:blip r:embed="rId4">
            <a:clrChange>
              <a:clrFrom>
                <a:srgbClr val="FFFFFF"/>
              </a:clrFrom>
              <a:clrTo>
                <a:srgbClr val="FFFFFF">
                  <a:alpha val="0"/>
                </a:srgbClr>
              </a:clrTo>
            </a:clrChange>
          </a:blip>
          <a:srcRect l="42506" t="57541" r="19347"/>
          <a:stretch>
            <a:fillRect/>
          </a:stretch>
        </p:blipFill>
        <p:spPr bwMode="auto">
          <a:xfrm rot="-376490">
            <a:off x="2135188" y="5953125"/>
            <a:ext cx="1216025" cy="579438"/>
          </a:xfrm>
          <a:prstGeom prst="rect">
            <a:avLst/>
          </a:prstGeom>
          <a:noFill/>
          <a:ln w="9525">
            <a:noFill/>
            <a:miter lim="800000"/>
            <a:headEnd/>
            <a:tailEnd/>
          </a:ln>
        </p:spPr>
      </p:pic>
      <p:pic>
        <p:nvPicPr>
          <p:cNvPr id="2076" name="Picture 30" descr="Lahong"/>
          <p:cNvPicPr>
            <a:picLocks noChangeAspect="1" noChangeArrowheads="1"/>
          </p:cNvPicPr>
          <p:nvPr/>
        </p:nvPicPr>
        <p:blipFill>
          <a:blip r:embed="rId4">
            <a:clrChange>
              <a:clrFrom>
                <a:srgbClr val="FFFFFF"/>
              </a:clrFrom>
              <a:clrTo>
                <a:srgbClr val="FFFFFF">
                  <a:alpha val="0"/>
                </a:srgbClr>
              </a:clrTo>
            </a:clrChange>
          </a:blip>
          <a:srcRect l="42506" t="57541" r="19347"/>
          <a:stretch>
            <a:fillRect/>
          </a:stretch>
        </p:blipFill>
        <p:spPr bwMode="auto">
          <a:xfrm rot="-7131010">
            <a:off x="842962" y="4186238"/>
            <a:ext cx="709613" cy="414338"/>
          </a:xfrm>
          <a:prstGeom prst="rect">
            <a:avLst/>
          </a:prstGeom>
          <a:noFill/>
          <a:ln w="9525">
            <a:noFill/>
            <a:miter lim="800000"/>
            <a:headEnd/>
            <a:tailEnd/>
          </a:ln>
        </p:spPr>
      </p:pic>
      <p:pic>
        <p:nvPicPr>
          <p:cNvPr id="2077" name="Picture 31" descr="Lahong"/>
          <p:cNvPicPr>
            <a:picLocks noChangeAspect="1" noChangeArrowheads="1"/>
          </p:cNvPicPr>
          <p:nvPr/>
        </p:nvPicPr>
        <p:blipFill>
          <a:blip r:embed="rId4">
            <a:clrChange>
              <a:clrFrom>
                <a:srgbClr val="FFFFFF"/>
              </a:clrFrom>
              <a:clrTo>
                <a:srgbClr val="FFFFFF">
                  <a:alpha val="0"/>
                </a:srgbClr>
              </a:clrTo>
            </a:clrChange>
          </a:blip>
          <a:srcRect l="42506" t="57541" r="19347"/>
          <a:stretch>
            <a:fillRect/>
          </a:stretch>
        </p:blipFill>
        <p:spPr bwMode="auto">
          <a:xfrm rot="-631249">
            <a:off x="2286000" y="5638800"/>
            <a:ext cx="754063" cy="492125"/>
          </a:xfrm>
          <a:prstGeom prst="rect">
            <a:avLst/>
          </a:prstGeom>
          <a:noFill/>
          <a:ln w="9525">
            <a:noFill/>
            <a:miter lim="800000"/>
            <a:headEnd/>
            <a:tailEnd/>
          </a:ln>
        </p:spPr>
      </p:pic>
      <p:pic>
        <p:nvPicPr>
          <p:cNvPr id="2078" name="Picture 32" descr="Lahong"/>
          <p:cNvPicPr>
            <a:picLocks noChangeAspect="1" noChangeArrowheads="1"/>
          </p:cNvPicPr>
          <p:nvPr/>
        </p:nvPicPr>
        <p:blipFill>
          <a:blip r:embed="rId4">
            <a:clrChange>
              <a:clrFrom>
                <a:srgbClr val="FFFFFF"/>
              </a:clrFrom>
              <a:clrTo>
                <a:srgbClr val="FFFFFF">
                  <a:alpha val="0"/>
                </a:srgbClr>
              </a:clrTo>
            </a:clrChange>
          </a:blip>
          <a:srcRect l="42506" t="57541" r="19347"/>
          <a:stretch>
            <a:fillRect/>
          </a:stretch>
        </p:blipFill>
        <p:spPr bwMode="auto">
          <a:xfrm rot="-7018719">
            <a:off x="2373313" y="3570287"/>
            <a:ext cx="533400" cy="403225"/>
          </a:xfrm>
          <a:prstGeom prst="rect">
            <a:avLst/>
          </a:prstGeom>
          <a:noFill/>
          <a:ln w="9525">
            <a:noFill/>
            <a:miter lim="800000"/>
            <a:headEnd/>
            <a:tailEnd/>
          </a:ln>
        </p:spPr>
      </p:pic>
      <p:grpSp>
        <p:nvGrpSpPr>
          <p:cNvPr id="3" name="Group 33"/>
          <p:cNvGrpSpPr>
            <a:grpSpLocks/>
          </p:cNvGrpSpPr>
          <p:nvPr/>
        </p:nvGrpSpPr>
        <p:grpSpPr bwMode="auto">
          <a:xfrm>
            <a:off x="609600" y="4495800"/>
            <a:ext cx="1447800" cy="1143000"/>
            <a:chOff x="0" y="2850"/>
            <a:chExt cx="2705" cy="1546"/>
          </a:xfrm>
        </p:grpSpPr>
        <p:pic>
          <p:nvPicPr>
            <p:cNvPr id="2309" name="Picture 34" descr="Lahong"/>
            <p:cNvPicPr>
              <a:picLocks noChangeAspect="1" noChangeArrowheads="1"/>
            </p:cNvPicPr>
            <p:nvPr/>
          </p:nvPicPr>
          <p:blipFill>
            <a:blip r:embed="rId4">
              <a:clrChange>
                <a:clrFrom>
                  <a:srgbClr val="FFFFFF"/>
                </a:clrFrom>
                <a:clrTo>
                  <a:srgbClr val="FFFFFF">
                    <a:alpha val="0"/>
                  </a:srgbClr>
                </a:clrTo>
              </a:clrChange>
            </a:blip>
            <a:srcRect l="42506" t="57541" r="19347"/>
            <a:stretch>
              <a:fillRect/>
            </a:stretch>
          </p:blipFill>
          <p:spPr bwMode="auto">
            <a:xfrm rot="-5400000">
              <a:off x="456" y="3384"/>
              <a:ext cx="1056" cy="816"/>
            </a:xfrm>
            <a:prstGeom prst="rect">
              <a:avLst/>
            </a:prstGeom>
            <a:noFill/>
            <a:ln w="9525">
              <a:noFill/>
              <a:miter lim="800000"/>
              <a:headEnd/>
              <a:tailEnd/>
            </a:ln>
          </p:spPr>
        </p:pic>
        <p:pic>
          <p:nvPicPr>
            <p:cNvPr id="2310" name="Picture 35" descr="Lahong"/>
            <p:cNvPicPr>
              <a:picLocks noChangeAspect="1" noChangeArrowheads="1"/>
            </p:cNvPicPr>
            <p:nvPr/>
          </p:nvPicPr>
          <p:blipFill>
            <a:blip r:embed="rId4">
              <a:clrChange>
                <a:clrFrom>
                  <a:srgbClr val="FFFFFF"/>
                </a:clrFrom>
                <a:clrTo>
                  <a:srgbClr val="FFFFFF">
                    <a:alpha val="0"/>
                  </a:srgbClr>
                </a:clrTo>
              </a:clrChange>
            </a:blip>
            <a:srcRect l="42506" t="57541" r="19347"/>
            <a:stretch>
              <a:fillRect/>
            </a:stretch>
          </p:blipFill>
          <p:spPr bwMode="auto">
            <a:xfrm rot="-6669221">
              <a:off x="-46" y="3645"/>
              <a:ext cx="819" cy="683"/>
            </a:xfrm>
            <a:prstGeom prst="rect">
              <a:avLst/>
            </a:prstGeom>
            <a:noFill/>
            <a:ln w="9525">
              <a:noFill/>
              <a:miter lim="800000"/>
              <a:headEnd/>
              <a:tailEnd/>
            </a:ln>
          </p:spPr>
        </p:pic>
        <p:pic>
          <p:nvPicPr>
            <p:cNvPr id="2311" name="Picture 36" descr="Lahong"/>
            <p:cNvPicPr>
              <a:picLocks noChangeAspect="1" noChangeArrowheads="1"/>
            </p:cNvPicPr>
            <p:nvPr/>
          </p:nvPicPr>
          <p:blipFill>
            <a:blip r:embed="rId4">
              <a:clrChange>
                <a:clrFrom>
                  <a:srgbClr val="FFFFFF"/>
                </a:clrFrom>
                <a:clrTo>
                  <a:srgbClr val="FFFFFF">
                    <a:alpha val="0"/>
                  </a:srgbClr>
                </a:clrTo>
              </a:clrChange>
            </a:blip>
            <a:srcRect l="42506" t="57541" r="19347"/>
            <a:stretch>
              <a:fillRect/>
            </a:stretch>
          </p:blipFill>
          <p:spPr bwMode="auto">
            <a:xfrm rot="-2692970">
              <a:off x="1323" y="2850"/>
              <a:ext cx="715" cy="552"/>
            </a:xfrm>
            <a:prstGeom prst="rect">
              <a:avLst/>
            </a:prstGeom>
            <a:noFill/>
            <a:ln w="9525">
              <a:noFill/>
              <a:miter lim="800000"/>
              <a:headEnd/>
              <a:tailEnd/>
            </a:ln>
          </p:spPr>
        </p:pic>
        <p:pic>
          <p:nvPicPr>
            <p:cNvPr id="2312" name="Picture 37" descr="Lahong"/>
            <p:cNvPicPr>
              <a:picLocks noChangeAspect="1" noChangeArrowheads="1"/>
            </p:cNvPicPr>
            <p:nvPr/>
          </p:nvPicPr>
          <p:blipFill>
            <a:blip r:embed="rId4">
              <a:clrChange>
                <a:clrFrom>
                  <a:srgbClr val="FFFFFF"/>
                </a:clrFrom>
                <a:clrTo>
                  <a:srgbClr val="FFFFFF">
                    <a:alpha val="0"/>
                  </a:srgbClr>
                </a:clrTo>
              </a:clrChange>
            </a:blip>
            <a:srcRect l="42506" t="57541" r="19347"/>
            <a:stretch>
              <a:fillRect/>
            </a:stretch>
          </p:blipFill>
          <p:spPr bwMode="auto">
            <a:xfrm>
              <a:off x="1799" y="3539"/>
              <a:ext cx="906" cy="685"/>
            </a:xfrm>
            <a:prstGeom prst="rect">
              <a:avLst/>
            </a:prstGeom>
            <a:noFill/>
            <a:ln w="9525">
              <a:noFill/>
              <a:miter lim="800000"/>
              <a:headEnd/>
              <a:tailEnd/>
            </a:ln>
          </p:spPr>
        </p:pic>
        <p:pic>
          <p:nvPicPr>
            <p:cNvPr id="2313" name="Picture 38" descr="Lahong"/>
            <p:cNvPicPr>
              <a:picLocks noChangeAspect="1" noChangeArrowheads="1"/>
            </p:cNvPicPr>
            <p:nvPr/>
          </p:nvPicPr>
          <p:blipFill>
            <a:blip r:embed="rId4">
              <a:clrChange>
                <a:clrFrom>
                  <a:srgbClr val="FFFFFF"/>
                </a:clrFrom>
                <a:clrTo>
                  <a:srgbClr val="FFFFFF">
                    <a:alpha val="0"/>
                  </a:srgbClr>
                </a:clrTo>
              </a:clrChange>
            </a:blip>
            <a:srcRect l="42506" t="57541" r="19347"/>
            <a:stretch>
              <a:fillRect/>
            </a:stretch>
          </p:blipFill>
          <p:spPr bwMode="auto">
            <a:xfrm rot="-8254973">
              <a:off x="1" y="3029"/>
              <a:ext cx="513" cy="388"/>
            </a:xfrm>
            <a:prstGeom prst="rect">
              <a:avLst/>
            </a:prstGeom>
            <a:noFill/>
            <a:ln w="9525">
              <a:noFill/>
              <a:miter lim="800000"/>
              <a:headEnd/>
              <a:tailEnd/>
            </a:ln>
          </p:spPr>
        </p:pic>
        <p:pic>
          <p:nvPicPr>
            <p:cNvPr id="2314" name="Picture 39" descr="HOA HONG"/>
            <p:cNvPicPr>
              <a:picLocks noChangeAspect="1" noChangeArrowheads="1"/>
            </p:cNvPicPr>
            <p:nvPr/>
          </p:nvPicPr>
          <p:blipFill>
            <a:blip r:embed="rId13">
              <a:clrChange>
                <a:clrFrom>
                  <a:srgbClr val="FFFFFF"/>
                </a:clrFrom>
                <a:clrTo>
                  <a:srgbClr val="FFFFFF">
                    <a:alpha val="0"/>
                  </a:srgbClr>
                </a:clrTo>
              </a:clrChange>
            </a:blip>
            <a:srcRect t="14734" r="56540"/>
            <a:stretch>
              <a:fillRect/>
            </a:stretch>
          </p:blipFill>
          <p:spPr bwMode="auto">
            <a:xfrm rot="-1551203">
              <a:off x="0" y="3222"/>
              <a:ext cx="710" cy="740"/>
            </a:xfrm>
            <a:prstGeom prst="rect">
              <a:avLst/>
            </a:prstGeom>
            <a:noFill/>
            <a:ln w="9525">
              <a:noFill/>
              <a:miter lim="800000"/>
              <a:headEnd/>
              <a:tailEnd/>
            </a:ln>
          </p:spPr>
        </p:pic>
      </p:grpSp>
      <p:pic>
        <p:nvPicPr>
          <p:cNvPr id="3112" name="Picture 40" descr="HOA HONG"/>
          <p:cNvPicPr>
            <a:picLocks noChangeAspect="1" noChangeArrowheads="1"/>
          </p:cNvPicPr>
          <p:nvPr/>
        </p:nvPicPr>
        <p:blipFill>
          <a:blip r:embed="rId14">
            <a:clrChange>
              <a:clrFrom>
                <a:srgbClr val="FFFFFF"/>
              </a:clrFrom>
              <a:clrTo>
                <a:srgbClr val="FFFFFF">
                  <a:alpha val="0"/>
                </a:srgbClr>
              </a:clrTo>
            </a:clrChange>
          </a:blip>
          <a:srcRect t="14734" r="56540"/>
          <a:stretch>
            <a:fillRect/>
          </a:stretch>
        </p:blipFill>
        <p:spPr bwMode="auto">
          <a:xfrm rot="-193051">
            <a:off x="1238250" y="4195763"/>
            <a:ext cx="398463" cy="457200"/>
          </a:xfrm>
          <a:prstGeom prst="rect">
            <a:avLst/>
          </a:prstGeom>
          <a:noFill/>
          <a:ln w="9525">
            <a:noFill/>
            <a:miter lim="800000"/>
            <a:headEnd/>
            <a:tailEnd/>
          </a:ln>
        </p:spPr>
      </p:pic>
      <p:pic>
        <p:nvPicPr>
          <p:cNvPr id="3113" name="Picture 41" descr="HOA HONG"/>
          <p:cNvPicPr>
            <a:picLocks noChangeAspect="1" noChangeArrowheads="1"/>
          </p:cNvPicPr>
          <p:nvPr/>
        </p:nvPicPr>
        <p:blipFill>
          <a:blip r:embed="rId15">
            <a:clrChange>
              <a:clrFrom>
                <a:srgbClr val="FFFFFF"/>
              </a:clrFrom>
              <a:clrTo>
                <a:srgbClr val="FFFFFF">
                  <a:alpha val="0"/>
                </a:srgbClr>
              </a:clrTo>
            </a:clrChange>
          </a:blip>
          <a:srcRect t="14734" r="56540"/>
          <a:stretch>
            <a:fillRect/>
          </a:stretch>
        </p:blipFill>
        <p:spPr bwMode="auto">
          <a:xfrm rot="924823">
            <a:off x="1828800" y="3657600"/>
            <a:ext cx="317500" cy="365125"/>
          </a:xfrm>
          <a:prstGeom prst="rect">
            <a:avLst/>
          </a:prstGeom>
          <a:noFill/>
          <a:ln w="9525">
            <a:noFill/>
            <a:miter lim="800000"/>
            <a:headEnd/>
            <a:tailEnd/>
          </a:ln>
        </p:spPr>
      </p:pic>
      <p:pic>
        <p:nvPicPr>
          <p:cNvPr id="3115" name="Picture 43" descr="nu-hong"/>
          <p:cNvPicPr>
            <a:picLocks noChangeAspect="1" noChangeArrowheads="1"/>
          </p:cNvPicPr>
          <p:nvPr/>
        </p:nvPicPr>
        <p:blipFill>
          <a:blip r:embed="rId10">
            <a:clrChange>
              <a:clrFrom>
                <a:srgbClr val="FFFFFF"/>
              </a:clrFrom>
              <a:clrTo>
                <a:srgbClr val="FFFFFF">
                  <a:alpha val="0"/>
                </a:srgbClr>
              </a:clrTo>
            </a:clrChange>
          </a:blip>
          <a:srcRect l="47598" r="34935" b="40720"/>
          <a:stretch>
            <a:fillRect/>
          </a:stretch>
        </p:blipFill>
        <p:spPr bwMode="auto">
          <a:xfrm>
            <a:off x="1905000" y="2971800"/>
            <a:ext cx="333375" cy="609600"/>
          </a:xfrm>
          <a:prstGeom prst="rect">
            <a:avLst/>
          </a:prstGeom>
          <a:noFill/>
          <a:ln w="9525">
            <a:noFill/>
            <a:miter lim="800000"/>
            <a:headEnd/>
            <a:tailEnd/>
          </a:ln>
        </p:spPr>
      </p:pic>
      <p:sp>
        <p:nvSpPr>
          <p:cNvPr id="2083" name="Text Box 44"/>
          <p:cNvSpPr txBox="1">
            <a:spLocks noChangeArrowheads="1"/>
          </p:cNvSpPr>
          <p:nvPr/>
        </p:nvSpPr>
        <p:spPr bwMode="auto">
          <a:xfrm>
            <a:off x="5029200" y="4495800"/>
            <a:ext cx="3657600" cy="366713"/>
          </a:xfrm>
          <a:prstGeom prst="rect">
            <a:avLst/>
          </a:prstGeom>
          <a:noFill/>
          <a:ln w="9525">
            <a:noFill/>
            <a:miter lim="800000"/>
            <a:headEnd/>
            <a:tailEnd/>
          </a:ln>
        </p:spPr>
        <p:txBody>
          <a:bodyPr>
            <a:spAutoFit/>
          </a:bodyPr>
          <a:lstStyle/>
          <a:p>
            <a:pPr>
              <a:spcBef>
                <a:spcPct val="50000"/>
              </a:spcBef>
            </a:pPr>
            <a:endParaRPr lang="en-US"/>
          </a:p>
        </p:txBody>
      </p:sp>
      <p:grpSp>
        <p:nvGrpSpPr>
          <p:cNvPr id="4" name="Group 45"/>
          <p:cNvGrpSpPr>
            <a:grpSpLocks/>
          </p:cNvGrpSpPr>
          <p:nvPr/>
        </p:nvGrpSpPr>
        <p:grpSpPr bwMode="auto">
          <a:xfrm rot="3672648">
            <a:off x="3748088" y="4806950"/>
            <a:ext cx="293688" cy="274637"/>
            <a:chOff x="1510" y="81"/>
            <a:chExt cx="1914" cy="1853"/>
          </a:xfrm>
        </p:grpSpPr>
        <p:sp>
          <p:nvSpPr>
            <p:cNvPr id="2274" name="Freeform 46"/>
            <p:cNvSpPr>
              <a:spLocks/>
            </p:cNvSpPr>
            <p:nvPr/>
          </p:nvSpPr>
          <p:spPr bwMode="auto">
            <a:xfrm rot="-314373">
              <a:off x="1510" y="270"/>
              <a:ext cx="912" cy="917"/>
            </a:xfrm>
            <a:custGeom>
              <a:avLst/>
              <a:gdLst>
                <a:gd name="T0" fmla="*/ 1 w 857"/>
                <a:gd name="T1" fmla="*/ 221 h 754"/>
                <a:gd name="T2" fmla="*/ 72 w 857"/>
                <a:gd name="T3" fmla="*/ 406 h 754"/>
                <a:gd name="T4" fmla="*/ 157 w 857"/>
                <a:gd name="T5" fmla="*/ 611 h 754"/>
                <a:gd name="T6" fmla="*/ 243 w 857"/>
                <a:gd name="T7" fmla="*/ 778 h 754"/>
                <a:gd name="T8" fmla="*/ 413 w 857"/>
                <a:gd name="T9" fmla="*/ 1000 h 754"/>
                <a:gd name="T10" fmla="*/ 910 w 857"/>
                <a:gd name="T11" fmla="*/ 815 h 754"/>
                <a:gd name="T12" fmla="*/ 895 w 857"/>
                <a:gd name="T13" fmla="*/ 370 h 754"/>
                <a:gd name="T14" fmla="*/ 740 w 857"/>
                <a:gd name="T15" fmla="*/ 55 h 754"/>
                <a:gd name="T16" fmla="*/ 597 w 857"/>
                <a:gd name="T17" fmla="*/ 0 h 754"/>
                <a:gd name="T18" fmla="*/ 172 w 857"/>
                <a:gd name="T19" fmla="*/ 18 h 754"/>
                <a:gd name="T20" fmla="*/ 101 w 857"/>
                <a:gd name="T21" fmla="*/ 36 h 754"/>
                <a:gd name="T22" fmla="*/ 30 w 857"/>
                <a:gd name="T23" fmla="*/ 129 h 754"/>
                <a:gd name="T24" fmla="*/ 1 w 857"/>
                <a:gd name="T25" fmla="*/ 221 h 75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57"/>
                <a:gd name="T40" fmla="*/ 0 h 754"/>
                <a:gd name="T41" fmla="*/ 857 w 857"/>
                <a:gd name="T42" fmla="*/ 754 h 75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57" h="754">
                  <a:moveTo>
                    <a:pt x="1" y="150"/>
                  </a:moveTo>
                  <a:cubicBezTo>
                    <a:pt x="17" y="196"/>
                    <a:pt x="37" y="235"/>
                    <a:pt x="64" y="275"/>
                  </a:cubicBezTo>
                  <a:cubicBezTo>
                    <a:pt x="81" y="339"/>
                    <a:pt x="112" y="358"/>
                    <a:pt x="139" y="413"/>
                  </a:cubicBezTo>
                  <a:cubicBezTo>
                    <a:pt x="163" y="460"/>
                    <a:pt x="176" y="486"/>
                    <a:pt x="214" y="526"/>
                  </a:cubicBezTo>
                  <a:cubicBezTo>
                    <a:pt x="241" y="602"/>
                    <a:pt x="289" y="650"/>
                    <a:pt x="365" y="676"/>
                  </a:cubicBezTo>
                  <a:cubicBezTo>
                    <a:pt x="857" y="659"/>
                    <a:pt x="666" y="754"/>
                    <a:pt x="803" y="551"/>
                  </a:cubicBezTo>
                  <a:cubicBezTo>
                    <a:pt x="799" y="451"/>
                    <a:pt x="800" y="350"/>
                    <a:pt x="790" y="250"/>
                  </a:cubicBezTo>
                  <a:cubicBezTo>
                    <a:pt x="782" y="169"/>
                    <a:pt x="727" y="74"/>
                    <a:pt x="653" y="37"/>
                  </a:cubicBezTo>
                  <a:cubicBezTo>
                    <a:pt x="615" y="18"/>
                    <a:pt x="567" y="13"/>
                    <a:pt x="527" y="0"/>
                  </a:cubicBezTo>
                  <a:cubicBezTo>
                    <a:pt x="402" y="4"/>
                    <a:pt x="277" y="5"/>
                    <a:pt x="152" y="12"/>
                  </a:cubicBezTo>
                  <a:cubicBezTo>
                    <a:pt x="131" y="13"/>
                    <a:pt x="108" y="14"/>
                    <a:pt x="89" y="25"/>
                  </a:cubicBezTo>
                  <a:cubicBezTo>
                    <a:pt x="63" y="40"/>
                    <a:pt x="51" y="71"/>
                    <a:pt x="26" y="87"/>
                  </a:cubicBezTo>
                  <a:cubicBezTo>
                    <a:pt x="0" y="167"/>
                    <a:pt x="1" y="190"/>
                    <a:pt x="1" y="150"/>
                  </a:cubicBezTo>
                  <a:close/>
                </a:path>
              </a:pathLst>
            </a:custGeom>
            <a:solidFill>
              <a:srgbClr val="F5F13D"/>
            </a:solidFill>
            <a:ln w="12700">
              <a:solidFill>
                <a:srgbClr val="FFCC00"/>
              </a:solidFill>
              <a:round/>
              <a:headEnd/>
              <a:tailEnd/>
            </a:ln>
          </p:spPr>
          <p:txBody>
            <a:bodyPr/>
            <a:lstStyle/>
            <a:p>
              <a:endParaRPr lang="en-US"/>
            </a:p>
          </p:txBody>
        </p:sp>
        <p:sp>
          <p:nvSpPr>
            <p:cNvPr id="2275" name="Freeform 47"/>
            <p:cNvSpPr>
              <a:spLocks/>
            </p:cNvSpPr>
            <p:nvPr/>
          </p:nvSpPr>
          <p:spPr bwMode="auto">
            <a:xfrm>
              <a:off x="1520" y="794"/>
              <a:ext cx="934" cy="1104"/>
            </a:xfrm>
            <a:custGeom>
              <a:avLst/>
              <a:gdLst>
                <a:gd name="T0" fmla="*/ 855 w 886"/>
                <a:gd name="T1" fmla="*/ 356 h 971"/>
                <a:gd name="T2" fmla="*/ 604 w 886"/>
                <a:gd name="T3" fmla="*/ 306 h 971"/>
                <a:gd name="T4" fmla="*/ 187 w 886"/>
                <a:gd name="T5" fmla="*/ 470 h 971"/>
                <a:gd name="T6" fmla="*/ 117 w 886"/>
                <a:gd name="T7" fmla="*/ 646 h 971"/>
                <a:gd name="T8" fmla="*/ 76 w 886"/>
                <a:gd name="T9" fmla="*/ 824 h 971"/>
                <a:gd name="T10" fmla="*/ 368 w 886"/>
                <a:gd name="T11" fmla="*/ 1149 h 971"/>
                <a:gd name="T12" fmla="*/ 409 w 886"/>
                <a:gd name="T13" fmla="*/ 1164 h 971"/>
                <a:gd name="T14" fmla="*/ 716 w 886"/>
                <a:gd name="T15" fmla="*/ 1117 h 971"/>
                <a:gd name="T16" fmla="*/ 785 w 886"/>
                <a:gd name="T17" fmla="*/ 1051 h 971"/>
                <a:gd name="T18" fmla="*/ 799 w 886"/>
                <a:gd name="T19" fmla="*/ 1003 h 971"/>
                <a:gd name="T20" fmla="*/ 826 w 886"/>
                <a:gd name="T21" fmla="*/ 954 h 971"/>
                <a:gd name="T22" fmla="*/ 869 w 886"/>
                <a:gd name="T23" fmla="*/ 323 h 971"/>
                <a:gd name="T24" fmla="*/ 882 w 886"/>
                <a:gd name="T25" fmla="*/ 209 h 971"/>
                <a:gd name="T26" fmla="*/ 938 w 886"/>
                <a:gd name="T27" fmla="*/ 32 h 971"/>
                <a:gd name="T28" fmla="*/ 985 w 886"/>
                <a:gd name="T29" fmla="*/ 107 h 97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886"/>
                <a:gd name="T46" fmla="*/ 0 h 971"/>
                <a:gd name="T47" fmla="*/ 886 w 886"/>
                <a:gd name="T48" fmla="*/ 971 h 97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886" h="971">
                  <a:moveTo>
                    <a:pt x="769" y="275"/>
                  </a:moveTo>
                  <a:cubicBezTo>
                    <a:pt x="683" y="266"/>
                    <a:pt x="625" y="254"/>
                    <a:pt x="544" y="237"/>
                  </a:cubicBezTo>
                  <a:cubicBezTo>
                    <a:pt x="345" y="247"/>
                    <a:pt x="268" y="211"/>
                    <a:pt x="168" y="363"/>
                  </a:cubicBezTo>
                  <a:cubicBezTo>
                    <a:pt x="149" y="420"/>
                    <a:pt x="146" y="460"/>
                    <a:pt x="105" y="500"/>
                  </a:cubicBezTo>
                  <a:cubicBezTo>
                    <a:pt x="91" y="545"/>
                    <a:pt x="68" y="638"/>
                    <a:pt x="68" y="638"/>
                  </a:cubicBezTo>
                  <a:cubicBezTo>
                    <a:pt x="85" y="971"/>
                    <a:pt x="0" y="860"/>
                    <a:pt x="331" y="889"/>
                  </a:cubicBezTo>
                  <a:cubicBezTo>
                    <a:pt x="344" y="890"/>
                    <a:pt x="356" y="897"/>
                    <a:pt x="368" y="901"/>
                  </a:cubicBezTo>
                  <a:cubicBezTo>
                    <a:pt x="517" y="892"/>
                    <a:pt x="537" y="898"/>
                    <a:pt x="644" y="864"/>
                  </a:cubicBezTo>
                  <a:cubicBezTo>
                    <a:pt x="663" y="845"/>
                    <a:pt x="690" y="834"/>
                    <a:pt x="707" y="813"/>
                  </a:cubicBezTo>
                  <a:cubicBezTo>
                    <a:pt x="715" y="803"/>
                    <a:pt x="713" y="788"/>
                    <a:pt x="719" y="776"/>
                  </a:cubicBezTo>
                  <a:cubicBezTo>
                    <a:pt x="726" y="762"/>
                    <a:pt x="736" y="751"/>
                    <a:pt x="744" y="738"/>
                  </a:cubicBezTo>
                  <a:cubicBezTo>
                    <a:pt x="786" y="578"/>
                    <a:pt x="728" y="407"/>
                    <a:pt x="782" y="250"/>
                  </a:cubicBezTo>
                  <a:cubicBezTo>
                    <a:pt x="786" y="221"/>
                    <a:pt x="783" y="190"/>
                    <a:pt x="794" y="162"/>
                  </a:cubicBezTo>
                  <a:cubicBezTo>
                    <a:pt x="855" y="0"/>
                    <a:pt x="844" y="165"/>
                    <a:pt x="844" y="25"/>
                  </a:cubicBezTo>
                  <a:lnTo>
                    <a:pt x="886" y="83"/>
                  </a:lnTo>
                </a:path>
              </a:pathLst>
            </a:custGeom>
            <a:solidFill>
              <a:srgbClr val="F5F13D"/>
            </a:solidFill>
            <a:ln w="12700">
              <a:solidFill>
                <a:srgbClr val="FFCC00"/>
              </a:solidFill>
              <a:round/>
              <a:headEnd/>
              <a:tailEnd/>
            </a:ln>
          </p:spPr>
          <p:txBody>
            <a:bodyPr/>
            <a:lstStyle/>
            <a:p>
              <a:endParaRPr lang="en-US"/>
            </a:p>
          </p:txBody>
        </p:sp>
        <p:sp>
          <p:nvSpPr>
            <p:cNvPr id="2276" name="Freeform 48"/>
            <p:cNvSpPr>
              <a:spLocks/>
            </p:cNvSpPr>
            <p:nvPr/>
          </p:nvSpPr>
          <p:spPr bwMode="auto">
            <a:xfrm>
              <a:off x="2329" y="790"/>
              <a:ext cx="298" cy="783"/>
            </a:xfrm>
            <a:custGeom>
              <a:avLst/>
              <a:gdLst>
                <a:gd name="T0" fmla="*/ 61 w 298"/>
                <a:gd name="T1" fmla="*/ 347 h 783"/>
                <a:gd name="T2" fmla="*/ 73 w 298"/>
                <a:gd name="T3" fmla="*/ 172 h 783"/>
                <a:gd name="T4" fmla="*/ 186 w 298"/>
                <a:gd name="T5" fmla="*/ 21 h 783"/>
                <a:gd name="T6" fmla="*/ 236 w 298"/>
                <a:gd name="T7" fmla="*/ 147 h 783"/>
                <a:gd name="T8" fmla="*/ 286 w 298"/>
                <a:gd name="T9" fmla="*/ 159 h 783"/>
                <a:gd name="T10" fmla="*/ 298 w 298"/>
                <a:gd name="T11" fmla="*/ 197 h 783"/>
                <a:gd name="T12" fmla="*/ 223 w 298"/>
                <a:gd name="T13" fmla="*/ 21 h 783"/>
                <a:gd name="T14" fmla="*/ 198 w 298"/>
                <a:gd name="T15" fmla="*/ 59 h 783"/>
                <a:gd name="T16" fmla="*/ 211 w 298"/>
                <a:gd name="T17" fmla="*/ 21 h 783"/>
                <a:gd name="T18" fmla="*/ 236 w 298"/>
                <a:gd name="T19" fmla="*/ 59 h 783"/>
                <a:gd name="T20" fmla="*/ 273 w 298"/>
                <a:gd name="T21" fmla="*/ 72 h 783"/>
                <a:gd name="T22" fmla="*/ 261 w 298"/>
                <a:gd name="T23" fmla="*/ 622 h 783"/>
                <a:gd name="T24" fmla="*/ 198 w 298"/>
                <a:gd name="T25" fmla="*/ 710 h 783"/>
                <a:gd name="T26" fmla="*/ 61 w 298"/>
                <a:gd name="T27" fmla="*/ 723 h 783"/>
                <a:gd name="T28" fmla="*/ 36 w 298"/>
                <a:gd name="T29" fmla="*/ 572 h 783"/>
                <a:gd name="T30" fmla="*/ 123 w 298"/>
                <a:gd name="T31" fmla="*/ 172 h 783"/>
                <a:gd name="T32" fmla="*/ 148 w 298"/>
                <a:gd name="T33" fmla="*/ 134 h 783"/>
                <a:gd name="T34" fmla="*/ 161 w 298"/>
                <a:gd name="T35" fmla="*/ 97 h 78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98"/>
                <a:gd name="T55" fmla="*/ 0 h 783"/>
                <a:gd name="T56" fmla="*/ 298 w 298"/>
                <a:gd name="T57" fmla="*/ 783 h 78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98" h="783">
                  <a:moveTo>
                    <a:pt x="61" y="347"/>
                  </a:moveTo>
                  <a:cubicBezTo>
                    <a:pt x="65" y="289"/>
                    <a:pt x="59" y="229"/>
                    <a:pt x="73" y="172"/>
                  </a:cubicBezTo>
                  <a:cubicBezTo>
                    <a:pt x="85" y="124"/>
                    <a:pt x="149" y="58"/>
                    <a:pt x="186" y="21"/>
                  </a:cubicBezTo>
                  <a:cubicBezTo>
                    <a:pt x="279" y="54"/>
                    <a:pt x="162" y="0"/>
                    <a:pt x="236" y="147"/>
                  </a:cubicBezTo>
                  <a:cubicBezTo>
                    <a:pt x="244" y="162"/>
                    <a:pt x="269" y="155"/>
                    <a:pt x="286" y="159"/>
                  </a:cubicBezTo>
                  <a:cubicBezTo>
                    <a:pt x="290" y="172"/>
                    <a:pt x="298" y="210"/>
                    <a:pt x="298" y="197"/>
                  </a:cubicBezTo>
                  <a:cubicBezTo>
                    <a:pt x="298" y="120"/>
                    <a:pt x="285" y="62"/>
                    <a:pt x="223" y="21"/>
                  </a:cubicBezTo>
                  <a:cubicBezTo>
                    <a:pt x="215" y="34"/>
                    <a:pt x="213" y="59"/>
                    <a:pt x="198" y="59"/>
                  </a:cubicBezTo>
                  <a:cubicBezTo>
                    <a:pt x="185" y="59"/>
                    <a:pt x="198" y="21"/>
                    <a:pt x="211" y="21"/>
                  </a:cubicBezTo>
                  <a:cubicBezTo>
                    <a:pt x="226" y="21"/>
                    <a:pt x="224" y="49"/>
                    <a:pt x="236" y="59"/>
                  </a:cubicBezTo>
                  <a:cubicBezTo>
                    <a:pt x="246" y="67"/>
                    <a:pt x="261" y="68"/>
                    <a:pt x="273" y="72"/>
                  </a:cubicBezTo>
                  <a:cubicBezTo>
                    <a:pt x="269" y="255"/>
                    <a:pt x="272" y="439"/>
                    <a:pt x="261" y="622"/>
                  </a:cubicBezTo>
                  <a:cubicBezTo>
                    <a:pt x="256" y="703"/>
                    <a:pt x="249" y="694"/>
                    <a:pt x="198" y="710"/>
                  </a:cubicBezTo>
                  <a:cubicBezTo>
                    <a:pt x="164" y="733"/>
                    <a:pt x="107" y="783"/>
                    <a:pt x="61" y="723"/>
                  </a:cubicBezTo>
                  <a:cubicBezTo>
                    <a:pt x="30" y="683"/>
                    <a:pt x="36" y="572"/>
                    <a:pt x="36" y="572"/>
                  </a:cubicBezTo>
                  <a:cubicBezTo>
                    <a:pt x="41" y="450"/>
                    <a:pt x="0" y="255"/>
                    <a:pt x="123" y="172"/>
                  </a:cubicBezTo>
                  <a:cubicBezTo>
                    <a:pt x="131" y="159"/>
                    <a:pt x="141" y="148"/>
                    <a:pt x="148" y="134"/>
                  </a:cubicBezTo>
                  <a:cubicBezTo>
                    <a:pt x="154" y="122"/>
                    <a:pt x="161" y="97"/>
                    <a:pt x="161" y="97"/>
                  </a:cubicBezTo>
                </a:path>
              </a:pathLst>
            </a:custGeom>
            <a:solidFill>
              <a:schemeClr val="accent2"/>
            </a:solidFill>
            <a:ln w="12700">
              <a:solidFill>
                <a:srgbClr val="FFCC00"/>
              </a:solidFill>
              <a:round/>
              <a:headEnd/>
              <a:tailEnd/>
            </a:ln>
          </p:spPr>
          <p:txBody>
            <a:bodyPr/>
            <a:lstStyle/>
            <a:p>
              <a:endParaRPr lang="en-US"/>
            </a:p>
          </p:txBody>
        </p:sp>
        <p:sp>
          <p:nvSpPr>
            <p:cNvPr id="2277" name="Freeform 49"/>
            <p:cNvSpPr>
              <a:spLocks/>
            </p:cNvSpPr>
            <p:nvPr/>
          </p:nvSpPr>
          <p:spPr bwMode="auto">
            <a:xfrm>
              <a:off x="2570" y="410"/>
              <a:ext cx="828" cy="933"/>
            </a:xfrm>
            <a:custGeom>
              <a:avLst/>
              <a:gdLst>
                <a:gd name="T0" fmla="*/ 2 w 828"/>
                <a:gd name="T1" fmla="*/ 454 h 933"/>
                <a:gd name="T2" fmla="*/ 27 w 828"/>
                <a:gd name="T3" fmla="*/ 416 h 933"/>
                <a:gd name="T4" fmla="*/ 65 w 828"/>
                <a:gd name="T5" fmla="*/ 391 h 933"/>
                <a:gd name="T6" fmla="*/ 102 w 828"/>
                <a:gd name="T7" fmla="*/ 228 h 933"/>
                <a:gd name="T8" fmla="*/ 240 w 828"/>
                <a:gd name="T9" fmla="*/ 115 h 933"/>
                <a:gd name="T10" fmla="*/ 365 w 828"/>
                <a:gd name="T11" fmla="*/ 15 h 933"/>
                <a:gd name="T12" fmla="*/ 403 w 828"/>
                <a:gd name="T13" fmla="*/ 3 h 933"/>
                <a:gd name="T14" fmla="*/ 578 w 828"/>
                <a:gd name="T15" fmla="*/ 15 h 933"/>
                <a:gd name="T16" fmla="*/ 590 w 828"/>
                <a:gd name="T17" fmla="*/ 53 h 933"/>
                <a:gd name="T18" fmla="*/ 691 w 828"/>
                <a:gd name="T19" fmla="*/ 65 h 933"/>
                <a:gd name="T20" fmla="*/ 791 w 828"/>
                <a:gd name="T21" fmla="*/ 141 h 933"/>
                <a:gd name="T22" fmla="*/ 803 w 828"/>
                <a:gd name="T23" fmla="*/ 391 h 933"/>
                <a:gd name="T24" fmla="*/ 828 w 828"/>
                <a:gd name="T25" fmla="*/ 429 h 933"/>
                <a:gd name="T26" fmla="*/ 791 w 828"/>
                <a:gd name="T27" fmla="*/ 742 h 933"/>
                <a:gd name="T28" fmla="*/ 2 w 828"/>
                <a:gd name="T29" fmla="*/ 591 h 933"/>
                <a:gd name="T30" fmla="*/ 14 w 828"/>
                <a:gd name="T31" fmla="*/ 466 h 933"/>
                <a:gd name="T32" fmla="*/ 52 w 828"/>
                <a:gd name="T33" fmla="*/ 454 h 933"/>
                <a:gd name="T34" fmla="*/ 2 w 828"/>
                <a:gd name="T35" fmla="*/ 454 h 93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828"/>
                <a:gd name="T55" fmla="*/ 0 h 933"/>
                <a:gd name="T56" fmla="*/ 828 w 828"/>
                <a:gd name="T57" fmla="*/ 933 h 93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828" h="933">
                  <a:moveTo>
                    <a:pt x="2" y="454"/>
                  </a:moveTo>
                  <a:cubicBezTo>
                    <a:pt x="10" y="441"/>
                    <a:pt x="16" y="427"/>
                    <a:pt x="27" y="416"/>
                  </a:cubicBezTo>
                  <a:cubicBezTo>
                    <a:pt x="38" y="405"/>
                    <a:pt x="60" y="405"/>
                    <a:pt x="65" y="391"/>
                  </a:cubicBezTo>
                  <a:cubicBezTo>
                    <a:pt x="94" y="304"/>
                    <a:pt x="48" y="282"/>
                    <a:pt x="102" y="228"/>
                  </a:cubicBezTo>
                  <a:cubicBezTo>
                    <a:pt x="144" y="186"/>
                    <a:pt x="199" y="158"/>
                    <a:pt x="240" y="115"/>
                  </a:cubicBezTo>
                  <a:cubicBezTo>
                    <a:pt x="263" y="45"/>
                    <a:pt x="295" y="38"/>
                    <a:pt x="365" y="15"/>
                  </a:cubicBezTo>
                  <a:cubicBezTo>
                    <a:pt x="378" y="11"/>
                    <a:pt x="403" y="3"/>
                    <a:pt x="403" y="3"/>
                  </a:cubicBezTo>
                  <a:cubicBezTo>
                    <a:pt x="461" y="7"/>
                    <a:pt x="522" y="0"/>
                    <a:pt x="578" y="15"/>
                  </a:cubicBezTo>
                  <a:cubicBezTo>
                    <a:pt x="591" y="18"/>
                    <a:pt x="578" y="48"/>
                    <a:pt x="590" y="53"/>
                  </a:cubicBezTo>
                  <a:cubicBezTo>
                    <a:pt x="621" y="67"/>
                    <a:pt x="657" y="61"/>
                    <a:pt x="691" y="65"/>
                  </a:cubicBezTo>
                  <a:cubicBezTo>
                    <a:pt x="725" y="116"/>
                    <a:pt x="742" y="107"/>
                    <a:pt x="791" y="141"/>
                  </a:cubicBezTo>
                  <a:cubicBezTo>
                    <a:pt x="795" y="224"/>
                    <a:pt x="792" y="308"/>
                    <a:pt x="803" y="391"/>
                  </a:cubicBezTo>
                  <a:cubicBezTo>
                    <a:pt x="805" y="406"/>
                    <a:pt x="828" y="414"/>
                    <a:pt x="828" y="429"/>
                  </a:cubicBezTo>
                  <a:cubicBezTo>
                    <a:pt x="828" y="634"/>
                    <a:pt x="827" y="628"/>
                    <a:pt x="791" y="742"/>
                  </a:cubicBezTo>
                  <a:cubicBezTo>
                    <a:pt x="193" y="731"/>
                    <a:pt x="110" y="933"/>
                    <a:pt x="2" y="591"/>
                  </a:cubicBezTo>
                  <a:cubicBezTo>
                    <a:pt x="6" y="549"/>
                    <a:pt x="0" y="505"/>
                    <a:pt x="14" y="466"/>
                  </a:cubicBezTo>
                  <a:cubicBezTo>
                    <a:pt x="19" y="454"/>
                    <a:pt x="61" y="463"/>
                    <a:pt x="52" y="454"/>
                  </a:cubicBezTo>
                  <a:cubicBezTo>
                    <a:pt x="40" y="442"/>
                    <a:pt x="19" y="454"/>
                    <a:pt x="2" y="454"/>
                  </a:cubicBezTo>
                  <a:close/>
                </a:path>
              </a:pathLst>
            </a:custGeom>
            <a:solidFill>
              <a:srgbClr val="F5F13D"/>
            </a:solidFill>
            <a:ln w="12700">
              <a:solidFill>
                <a:srgbClr val="FFCC00"/>
              </a:solidFill>
              <a:round/>
              <a:headEnd/>
              <a:tailEnd/>
            </a:ln>
          </p:spPr>
          <p:txBody>
            <a:bodyPr/>
            <a:lstStyle/>
            <a:p>
              <a:endParaRPr lang="en-US"/>
            </a:p>
          </p:txBody>
        </p:sp>
        <p:sp>
          <p:nvSpPr>
            <p:cNvPr id="2278" name="Freeform 50"/>
            <p:cNvSpPr>
              <a:spLocks/>
            </p:cNvSpPr>
            <p:nvPr/>
          </p:nvSpPr>
          <p:spPr bwMode="auto">
            <a:xfrm>
              <a:off x="2374" y="1005"/>
              <a:ext cx="212" cy="89"/>
            </a:xfrm>
            <a:custGeom>
              <a:avLst/>
              <a:gdLst>
                <a:gd name="T0" fmla="*/ 0 w 212"/>
                <a:gd name="T1" fmla="*/ 0 h 89"/>
                <a:gd name="T2" fmla="*/ 212 w 212"/>
                <a:gd name="T3" fmla="*/ 37 h 89"/>
                <a:gd name="T4" fmla="*/ 0 60000 65536"/>
                <a:gd name="T5" fmla="*/ 0 60000 65536"/>
                <a:gd name="T6" fmla="*/ 0 w 212"/>
                <a:gd name="T7" fmla="*/ 0 h 89"/>
                <a:gd name="T8" fmla="*/ 212 w 212"/>
                <a:gd name="T9" fmla="*/ 89 h 89"/>
              </a:gdLst>
              <a:ahLst/>
              <a:cxnLst>
                <a:cxn ang="T4">
                  <a:pos x="T0" y="T1"/>
                </a:cxn>
                <a:cxn ang="T5">
                  <a:pos x="T2" y="T3"/>
                </a:cxn>
              </a:cxnLst>
              <a:rect l="T6" t="T7" r="T8" b="T9"/>
              <a:pathLst>
                <a:path w="212" h="89">
                  <a:moveTo>
                    <a:pt x="0" y="0"/>
                  </a:moveTo>
                  <a:cubicBezTo>
                    <a:pt x="60" y="89"/>
                    <a:pt x="10" y="37"/>
                    <a:pt x="212" y="37"/>
                  </a:cubicBezTo>
                </a:path>
              </a:pathLst>
            </a:custGeom>
            <a:noFill/>
            <a:ln w="12700">
              <a:solidFill>
                <a:srgbClr val="FFCC00"/>
              </a:solidFill>
              <a:round/>
              <a:headEnd/>
              <a:tailEnd/>
            </a:ln>
          </p:spPr>
          <p:txBody>
            <a:bodyPr/>
            <a:lstStyle/>
            <a:p>
              <a:endParaRPr lang="en-US"/>
            </a:p>
          </p:txBody>
        </p:sp>
        <p:sp>
          <p:nvSpPr>
            <p:cNvPr id="2279" name="Freeform 51"/>
            <p:cNvSpPr>
              <a:spLocks/>
            </p:cNvSpPr>
            <p:nvPr/>
          </p:nvSpPr>
          <p:spPr bwMode="auto">
            <a:xfrm>
              <a:off x="2352" y="1150"/>
              <a:ext cx="238" cy="32"/>
            </a:xfrm>
            <a:custGeom>
              <a:avLst/>
              <a:gdLst>
                <a:gd name="T0" fmla="*/ 0 w 238"/>
                <a:gd name="T1" fmla="*/ 0 h 32"/>
                <a:gd name="T2" fmla="*/ 238 w 238"/>
                <a:gd name="T3" fmla="*/ 12 h 32"/>
                <a:gd name="T4" fmla="*/ 0 60000 65536"/>
                <a:gd name="T5" fmla="*/ 0 60000 65536"/>
                <a:gd name="T6" fmla="*/ 0 w 238"/>
                <a:gd name="T7" fmla="*/ 0 h 32"/>
                <a:gd name="T8" fmla="*/ 238 w 238"/>
                <a:gd name="T9" fmla="*/ 32 h 32"/>
              </a:gdLst>
              <a:ahLst/>
              <a:cxnLst>
                <a:cxn ang="T4">
                  <a:pos x="T0" y="T1"/>
                </a:cxn>
                <a:cxn ang="T5">
                  <a:pos x="T2" y="T3"/>
                </a:cxn>
              </a:cxnLst>
              <a:rect l="T6" t="T7" r="T8" b="T9"/>
              <a:pathLst>
                <a:path w="238" h="32">
                  <a:moveTo>
                    <a:pt x="0" y="0"/>
                  </a:moveTo>
                  <a:cubicBezTo>
                    <a:pt x="102" y="32"/>
                    <a:pt x="25" y="12"/>
                    <a:pt x="238" y="12"/>
                  </a:cubicBezTo>
                </a:path>
              </a:pathLst>
            </a:custGeom>
            <a:noFill/>
            <a:ln w="12700">
              <a:solidFill>
                <a:srgbClr val="FFCC00"/>
              </a:solidFill>
              <a:round/>
              <a:headEnd/>
              <a:tailEnd/>
            </a:ln>
          </p:spPr>
          <p:txBody>
            <a:bodyPr/>
            <a:lstStyle/>
            <a:p>
              <a:endParaRPr lang="en-US"/>
            </a:p>
          </p:txBody>
        </p:sp>
        <p:sp>
          <p:nvSpPr>
            <p:cNvPr id="2280" name="Freeform 52"/>
            <p:cNvSpPr>
              <a:spLocks/>
            </p:cNvSpPr>
            <p:nvPr/>
          </p:nvSpPr>
          <p:spPr bwMode="auto">
            <a:xfrm>
              <a:off x="2352" y="1412"/>
              <a:ext cx="238" cy="1"/>
            </a:xfrm>
            <a:custGeom>
              <a:avLst/>
              <a:gdLst>
                <a:gd name="T0" fmla="*/ 0 w 238"/>
                <a:gd name="T1" fmla="*/ 0 h 1"/>
                <a:gd name="T2" fmla="*/ 238 w 238"/>
                <a:gd name="T3" fmla="*/ 0 h 1"/>
                <a:gd name="T4" fmla="*/ 0 60000 65536"/>
                <a:gd name="T5" fmla="*/ 0 60000 65536"/>
                <a:gd name="T6" fmla="*/ 0 w 238"/>
                <a:gd name="T7" fmla="*/ 0 h 1"/>
                <a:gd name="T8" fmla="*/ 238 w 238"/>
                <a:gd name="T9" fmla="*/ 1 h 1"/>
              </a:gdLst>
              <a:ahLst/>
              <a:cxnLst>
                <a:cxn ang="T4">
                  <a:pos x="T0" y="T1"/>
                </a:cxn>
                <a:cxn ang="T5">
                  <a:pos x="T2" y="T3"/>
                </a:cxn>
              </a:cxnLst>
              <a:rect l="T6" t="T7" r="T8" b="T9"/>
              <a:pathLst>
                <a:path w="238" h="1">
                  <a:moveTo>
                    <a:pt x="0" y="0"/>
                  </a:moveTo>
                  <a:cubicBezTo>
                    <a:pt x="79" y="0"/>
                    <a:pt x="159" y="0"/>
                    <a:pt x="238" y="0"/>
                  </a:cubicBezTo>
                </a:path>
              </a:pathLst>
            </a:custGeom>
            <a:noFill/>
            <a:ln w="12700">
              <a:solidFill>
                <a:srgbClr val="FFCC00"/>
              </a:solidFill>
              <a:round/>
              <a:headEnd/>
              <a:tailEnd/>
            </a:ln>
          </p:spPr>
          <p:txBody>
            <a:bodyPr/>
            <a:lstStyle/>
            <a:p>
              <a:endParaRPr lang="en-US"/>
            </a:p>
          </p:txBody>
        </p:sp>
        <p:sp>
          <p:nvSpPr>
            <p:cNvPr id="2281" name="Oval 53"/>
            <p:cNvSpPr>
              <a:spLocks noChangeArrowheads="1"/>
            </p:cNvSpPr>
            <p:nvPr/>
          </p:nvSpPr>
          <p:spPr bwMode="auto">
            <a:xfrm>
              <a:off x="2400" y="609"/>
              <a:ext cx="240" cy="288"/>
            </a:xfrm>
            <a:prstGeom prst="ellipse">
              <a:avLst/>
            </a:prstGeom>
            <a:solidFill>
              <a:schemeClr val="accent2"/>
            </a:solidFill>
            <a:ln w="12700">
              <a:solidFill>
                <a:srgbClr val="FFCC00"/>
              </a:solidFill>
              <a:round/>
              <a:headEnd/>
              <a:tailEnd/>
            </a:ln>
          </p:spPr>
          <p:txBody>
            <a:bodyPr wrap="none" anchor="ctr"/>
            <a:lstStyle/>
            <a:p>
              <a:endParaRPr lang="en-US"/>
            </a:p>
          </p:txBody>
        </p:sp>
        <p:sp>
          <p:nvSpPr>
            <p:cNvPr id="2282" name="Freeform 54"/>
            <p:cNvSpPr>
              <a:spLocks/>
            </p:cNvSpPr>
            <p:nvPr/>
          </p:nvSpPr>
          <p:spPr bwMode="auto">
            <a:xfrm>
              <a:off x="2586" y="1094"/>
              <a:ext cx="838" cy="840"/>
            </a:xfrm>
            <a:custGeom>
              <a:avLst/>
              <a:gdLst>
                <a:gd name="T0" fmla="*/ 4 w 838"/>
                <a:gd name="T1" fmla="*/ 68 h 840"/>
                <a:gd name="T2" fmla="*/ 16 w 838"/>
                <a:gd name="T3" fmla="*/ 644 h 840"/>
                <a:gd name="T4" fmla="*/ 129 w 838"/>
                <a:gd name="T5" fmla="*/ 694 h 840"/>
                <a:gd name="T6" fmla="*/ 167 w 838"/>
                <a:gd name="T7" fmla="*/ 707 h 840"/>
                <a:gd name="T8" fmla="*/ 542 w 838"/>
                <a:gd name="T9" fmla="*/ 757 h 840"/>
                <a:gd name="T10" fmla="*/ 693 w 838"/>
                <a:gd name="T11" fmla="*/ 719 h 840"/>
                <a:gd name="T12" fmla="*/ 768 w 838"/>
                <a:gd name="T13" fmla="*/ 694 h 840"/>
                <a:gd name="T14" fmla="*/ 780 w 838"/>
                <a:gd name="T15" fmla="*/ 606 h 840"/>
                <a:gd name="T16" fmla="*/ 818 w 838"/>
                <a:gd name="T17" fmla="*/ 594 h 840"/>
                <a:gd name="T18" fmla="*/ 780 w 838"/>
                <a:gd name="T19" fmla="*/ 344 h 840"/>
                <a:gd name="T20" fmla="*/ 755 w 838"/>
                <a:gd name="T21" fmla="*/ 268 h 840"/>
                <a:gd name="T22" fmla="*/ 743 w 838"/>
                <a:gd name="T23" fmla="*/ 231 h 840"/>
                <a:gd name="T24" fmla="*/ 455 w 838"/>
                <a:gd name="T25" fmla="*/ 156 h 840"/>
                <a:gd name="T26" fmla="*/ 79 w 838"/>
                <a:gd name="T27" fmla="*/ 81 h 840"/>
                <a:gd name="T28" fmla="*/ 41 w 838"/>
                <a:gd name="T29" fmla="*/ 68 h 840"/>
                <a:gd name="T30" fmla="*/ 4 w 838"/>
                <a:gd name="T31" fmla="*/ 68 h 84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838"/>
                <a:gd name="T49" fmla="*/ 0 h 840"/>
                <a:gd name="T50" fmla="*/ 838 w 838"/>
                <a:gd name="T51" fmla="*/ 840 h 84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838" h="840">
                  <a:moveTo>
                    <a:pt x="4" y="68"/>
                  </a:moveTo>
                  <a:cubicBezTo>
                    <a:pt x="8" y="260"/>
                    <a:pt x="0" y="453"/>
                    <a:pt x="16" y="644"/>
                  </a:cubicBezTo>
                  <a:cubicBezTo>
                    <a:pt x="17" y="662"/>
                    <a:pt x="95" y="683"/>
                    <a:pt x="129" y="694"/>
                  </a:cubicBezTo>
                  <a:cubicBezTo>
                    <a:pt x="142" y="698"/>
                    <a:pt x="167" y="707"/>
                    <a:pt x="167" y="707"/>
                  </a:cubicBezTo>
                  <a:cubicBezTo>
                    <a:pt x="257" y="840"/>
                    <a:pt x="343" y="765"/>
                    <a:pt x="542" y="757"/>
                  </a:cubicBezTo>
                  <a:cubicBezTo>
                    <a:pt x="785" y="729"/>
                    <a:pt x="577" y="770"/>
                    <a:pt x="693" y="719"/>
                  </a:cubicBezTo>
                  <a:cubicBezTo>
                    <a:pt x="717" y="708"/>
                    <a:pt x="768" y="694"/>
                    <a:pt x="768" y="694"/>
                  </a:cubicBezTo>
                  <a:cubicBezTo>
                    <a:pt x="772" y="665"/>
                    <a:pt x="767" y="632"/>
                    <a:pt x="780" y="606"/>
                  </a:cubicBezTo>
                  <a:cubicBezTo>
                    <a:pt x="786" y="594"/>
                    <a:pt x="817" y="607"/>
                    <a:pt x="818" y="594"/>
                  </a:cubicBezTo>
                  <a:cubicBezTo>
                    <a:pt x="838" y="416"/>
                    <a:pt x="838" y="430"/>
                    <a:pt x="780" y="344"/>
                  </a:cubicBezTo>
                  <a:cubicBezTo>
                    <a:pt x="772" y="319"/>
                    <a:pt x="763" y="293"/>
                    <a:pt x="755" y="268"/>
                  </a:cubicBezTo>
                  <a:cubicBezTo>
                    <a:pt x="751" y="256"/>
                    <a:pt x="755" y="235"/>
                    <a:pt x="743" y="231"/>
                  </a:cubicBezTo>
                  <a:cubicBezTo>
                    <a:pt x="643" y="198"/>
                    <a:pt x="560" y="169"/>
                    <a:pt x="455" y="156"/>
                  </a:cubicBezTo>
                  <a:cubicBezTo>
                    <a:pt x="335" y="115"/>
                    <a:pt x="205" y="94"/>
                    <a:pt x="79" y="81"/>
                  </a:cubicBezTo>
                  <a:cubicBezTo>
                    <a:pt x="66" y="77"/>
                    <a:pt x="51" y="76"/>
                    <a:pt x="41" y="68"/>
                  </a:cubicBezTo>
                  <a:cubicBezTo>
                    <a:pt x="3" y="37"/>
                    <a:pt x="26" y="0"/>
                    <a:pt x="4" y="68"/>
                  </a:cubicBezTo>
                  <a:close/>
                </a:path>
              </a:pathLst>
            </a:custGeom>
            <a:solidFill>
              <a:srgbClr val="F5F13D"/>
            </a:solidFill>
            <a:ln w="12700">
              <a:solidFill>
                <a:srgbClr val="FFCC00"/>
              </a:solidFill>
              <a:round/>
              <a:headEnd/>
              <a:tailEnd/>
            </a:ln>
          </p:spPr>
          <p:txBody>
            <a:bodyPr/>
            <a:lstStyle/>
            <a:p>
              <a:endParaRPr lang="en-US"/>
            </a:p>
          </p:txBody>
        </p:sp>
        <p:sp>
          <p:nvSpPr>
            <p:cNvPr id="2283" name="Oval 55"/>
            <p:cNvSpPr>
              <a:spLocks noChangeArrowheads="1"/>
            </p:cNvSpPr>
            <p:nvPr/>
          </p:nvSpPr>
          <p:spPr bwMode="auto">
            <a:xfrm>
              <a:off x="1862" y="757"/>
              <a:ext cx="192" cy="192"/>
            </a:xfrm>
            <a:prstGeom prst="ellipse">
              <a:avLst/>
            </a:prstGeom>
            <a:solidFill>
              <a:srgbClr val="FF0000"/>
            </a:solidFill>
            <a:ln w="12700">
              <a:solidFill>
                <a:srgbClr val="FFCC00"/>
              </a:solidFill>
              <a:round/>
              <a:headEnd/>
              <a:tailEnd/>
            </a:ln>
          </p:spPr>
          <p:txBody>
            <a:bodyPr wrap="none" anchor="ctr"/>
            <a:lstStyle/>
            <a:p>
              <a:endParaRPr lang="en-US"/>
            </a:p>
          </p:txBody>
        </p:sp>
        <p:sp>
          <p:nvSpPr>
            <p:cNvPr id="2284" name="Oval 56"/>
            <p:cNvSpPr>
              <a:spLocks noChangeArrowheads="1"/>
            </p:cNvSpPr>
            <p:nvPr/>
          </p:nvSpPr>
          <p:spPr bwMode="auto">
            <a:xfrm>
              <a:off x="1849" y="757"/>
              <a:ext cx="96" cy="144"/>
            </a:xfrm>
            <a:prstGeom prst="ellipse">
              <a:avLst/>
            </a:prstGeom>
            <a:solidFill>
              <a:schemeClr val="accent2"/>
            </a:solidFill>
            <a:ln w="12700">
              <a:solidFill>
                <a:srgbClr val="FFCC00"/>
              </a:solidFill>
              <a:round/>
              <a:headEnd/>
              <a:tailEnd/>
            </a:ln>
          </p:spPr>
          <p:txBody>
            <a:bodyPr wrap="none" anchor="ctr"/>
            <a:lstStyle/>
            <a:p>
              <a:endParaRPr lang="en-US"/>
            </a:p>
          </p:txBody>
        </p:sp>
        <p:sp>
          <p:nvSpPr>
            <p:cNvPr id="2285" name="Oval 57"/>
            <p:cNvSpPr>
              <a:spLocks noChangeArrowheads="1"/>
            </p:cNvSpPr>
            <p:nvPr/>
          </p:nvSpPr>
          <p:spPr bwMode="auto">
            <a:xfrm>
              <a:off x="1622" y="417"/>
              <a:ext cx="192" cy="192"/>
            </a:xfrm>
            <a:prstGeom prst="ellipse">
              <a:avLst/>
            </a:prstGeom>
            <a:solidFill>
              <a:srgbClr val="FF0000"/>
            </a:solidFill>
            <a:ln w="12700">
              <a:solidFill>
                <a:srgbClr val="FFCC00"/>
              </a:solidFill>
              <a:round/>
              <a:headEnd/>
              <a:tailEnd/>
            </a:ln>
          </p:spPr>
          <p:txBody>
            <a:bodyPr wrap="none" anchor="ctr"/>
            <a:lstStyle/>
            <a:p>
              <a:endParaRPr lang="en-US"/>
            </a:p>
          </p:txBody>
        </p:sp>
        <p:sp>
          <p:nvSpPr>
            <p:cNvPr id="2286" name="Oval 58"/>
            <p:cNvSpPr>
              <a:spLocks noChangeArrowheads="1"/>
            </p:cNvSpPr>
            <p:nvPr/>
          </p:nvSpPr>
          <p:spPr bwMode="auto">
            <a:xfrm>
              <a:off x="1670" y="417"/>
              <a:ext cx="96" cy="144"/>
            </a:xfrm>
            <a:prstGeom prst="ellipse">
              <a:avLst/>
            </a:prstGeom>
            <a:solidFill>
              <a:schemeClr val="accent2"/>
            </a:solidFill>
            <a:ln w="12700">
              <a:solidFill>
                <a:srgbClr val="FFCC00"/>
              </a:solidFill>
              <a:round/>
              <a:headEnd/>
              <a:tailEnd/>
            </a:ln>
          </p:spPr>
          <p:txBody>
            <a:bodyPr wrap="none" anchor="ctr"/>
            <a:lstStyle/>
            <a:p>
              <a:endParaRPr lang="en-US"/>
            </a:p>
          </p:txBody>
        </p:sp>
        <p:sp>
          <p:nvSpPr>
            <p:cNvPr id="2287" name="Oval 59"/>
            <p:cNvSpPr>
              <a:spLocks noChangeArrowheads="1"/>
            </p:cNvSpPr>
            <p:nvPr/>
          </p:nvSpPr>
          <p:spPr bwMode="auto">
            <a:xfrm>
              <a:off x="3120" y="912"/>
              <a:ext cx="192" cy="192"/>
            </a:xfrm>
            <a:prstGeom prst="ellipse">
              <a:avLst/>
            </a:prstGeom>
            <a:solidFill>
              <a:srgbClr val="FF0000"/>
            </a:solidFill>
            <a:ln w="12700">
              <a:solidFill>
                <a:srgbClr val="FFCC00"/>
              </a:solidFill>
              <a:round/>
              <a:headEnd/>
              <a:tailEnd/>
            </a:ln>
          </p:spPr>
          <p:txBody>
            <a:bodyPr wrap="none" anchor="ctr"/>
            <a:lstStyle/>
            <a:p>
              <a:endParaRPr lang="en-US"/>
            </a:p>
          </p:txBody>
        </p:sp>
        <p:sp>
          <p:nvSpPr>
            <p:cNvPr id="2288" name="Oval 60"/>
            <p:cNvSpPr>
              <a:spLocks noChangeArrowheads="1"/>
            </p:cNvSpPr>
            <p:nvPr/>
          </p:nvSpPr>
          <p:spPr bwMode="auto">
            <a:xfrm>
              <a:off x="3216" y="897"/>
              <a:ext cx="96" cy="144"/>
            </a:xfrm>
            <a:prstGeom prst="ellipse">
              <a:avLst/>
            </a:prstGeom>
            <a:solidFill>
              <a:schemeClr val="accent2"/>
            </a:solidFill>
            <a:ln w="12700">
              <a:solidFill>
                <a:srgbClr val="FFCC00"/>
              </a:solidFill>
              <a:round/>
              <a:headEnd/>
              <a:tailEnd/>
            </a:ln>
          </p:spPr>
          <p:txBody>
            <a:bodyPr wrap="none" anchor="ctr"/>
            <a:lstStyle/>
            <a:p>
              <a:endParaRPr lang="en-US"/>
            </a:p>
          </p:txBody>
        </p:sp>
        <p:sp>
          <p:nvSpPr>
            <p:cNvPr id="2289" name="Oval 61"/>
            <p:cNvSpPr>
              <a:spLocks noChangeArrowheads="1"/>
            </p:cNvSpPr>
            <p:nvPr/>
          </p:nvSpPr>
          <p:spPr bwMode="auto">
            <a:xfrm>
              <a:off x="1686" y="1525"/>
              <a:ext cx="192" cy="192"/>
            </a:xfrm>
            <a:prstGeom prst="ellipse">
              <a:avLst/>
            </a:prstGeom>
            <a:solidFill>
              <a:srgbClr val="FF0000"/>
            </a:solidFill>
            <a:ln w="12700">
              <a:solidFill>
                <a:srgbClr val="FFCC00"/>
              </a:solidFill>
              <a:round/>
              <a:headEnd/>
              <a:tailEnd/>
            </a:ln>
          </p:spPr>
          <p:txBody>
            <a:bodyPr wrap="none" anchor="ctr"/>
            <a:lstStyle/>
            <a:p>
              <a:endParaRPr lang="en-US"/>
            </a:p>
          </p:txBody>
        </p:sp>
        <p:sp>
          <p:nvSpPr>
            <p:cNvPr id="2290" name="Oval 62"/>
            <p:cNvSpPr>
              <a:spLocks noChangeArrowheads="1"/>
            </p:cNvSpPr>
            <p:nvPr/>
          </p:nvSpPr>
          <p:spPr bwMode="auto">
            <a:xfrm>
              <a:off x="1734" y="1525"/>
              <a:ext cx="96" cy="144"/>
            </a:xfrm>
            <a:prstGeom prst="ellipse">
              <a:avLst/>
            </a:prstGeom>
            <a:solidFill>
              <a:schemeClr val="accent2"/>
            </a:solidFill>
            <a:ln w="12700">
              <a:solidFill>
                <a:srgbClr val="FFCC00"/>
              </a:solidFill>
              <a:round/>
              <a:headEnd/>
              <a:tailEnd/>
            </a:ln>
          </p:spPr>
          <p:txBody>
            <a:bodyPr wrap="none" anchor="ctr"/>
            <a:lstStyle/>
            <a:p>
              <a:endParaRPr lang="en-US"/>
            </a:p>
          </p:txBody>
        </p:sp>
        <p:sp>
          <p:nvSpPr>
            <p:cNvPr id="2291" name="Oval 63"/>
            <p:cNvSpPr>
              <a:spLocks noChangeArrowheads="1"/>
            </p:cNvSpPr>
            <p:nvPr/>
          </p:nvSpPr>
          <p:spPr bwMode="auto">
            <a:xfrm>
              <a:off x="1798" y="1200"/>
              <a:ext cx="192" cy="192"/>
            </a:xfrm>
            <a:prstGeom prst="ellipse">
              <a:avLst/>
            </a:prstGeom>
            <a:solidFill>
              <a:srgbClr val="FF0000"/>
            </a:solidFill>
            <a:ln w="12700">
              <a:solidFill>
                <a:srgbClr val="FFCC00"/>
              </a:solidFill>
              <a:round/>
              <a:headEnd/>
              <a:tailEnd/>
            </a:ln>
          </p:spPr>
          <p:txBody>
            <a:bodyPr wrap="none" anchor="ctr"/>
            <a:lstStyle/>
            <a:p>
              <a:endParaRPr lang="en-US"/>
            </a:p>
          </p:txBody>
        </p:sp>
        <p:sp>
          <p:nvSpPr>
            <p:cNvPr id="2292" name="Oval 64"/>
            <p:cNvSpPr>
              <a:spLocks noChangeArrowheads="1"/>
            </p:cNvSpPr>
            <p:nvPr/>
          </p:nvSpPr>
          <p:spPr bwMode="auto">
            <a:xfrm>
              <a:off x="1895" y="1237"/>
              <a:ext cx="96" cy="144"/>
            </a:xfrm>
            <a:prstGeom prst="ellipse">
              <a:avLst/>
            </a:prstGeom>
            <a:solidFill>
              <a:schemeClr val="accent2"/>
            </a:solidFill>
            <a:ln w="12700">
              <a:solidFill>
                <a:srgbClr val="FFCC00"/>
              </a:solidFill>
              <a:round/>
              <a:headEnd/>
              <a:tailEnd/>
            </a:ln>
          </p:spPr>
          <p:txBody>
            <a:bodyPr wrap="none" anchor="ctr"/>
            <a:lstStyle/>
            <a:p>
              <a:endParaRPr lang="en-US"/>
            </a:p>
          </p:txBody>
        </p:sp>
        <p:sp>
          <p:nvSpPr>
            <p:cNvPr id="2293" name="Oval 65"/>
            <p:cNvSpPr>
              <a:spLocks noChangeArrowheads="1"/>
            </p:cNvSpPr>
            <p:nvPr/>
          </p:nvSpPr>
          <p:spPr bwMode="auto">
            <a:xfrm>
              <a:off x="3088" y="509"/>
              <a:ext cx="192" cy="192"/>
            </a:xfrm>
            <a:prstGeom prst="ellipse">
              <a:avLst/>
            </a:prstGeom>
            <a:solidFill>
              <a:srgbClr val="FF0000"/>
            </a:solidFill>
            <a:ln w="12700">
              <a:solidFill>
                <a:srgbClr val="FFCC00"/>
              </a:solidFill>
              <a:round/>
              <a:headEnd/>
              <a:tailEnd/>
            </a:ln>
          </p:spPr>
          <p:txBody>
            <a:bodyPr wrap="none" anchor="ctr"/>
            <a:lstStyle/>
            <a:p>
              <a:endParaRPr lang="en-US"/>
            </a:p>
          </p:txBody>
        </p:sp>
        <p:sp>
          <p:nvSpPr>
            <p:cNvPr id="2294" name="Oval 66"/>
            <p:cNvSpPr>
              <a:spLocks noChangeArrowheads="1"/>
            </p:cNvSpPr>
            <p:nvPr/>
          </p:nvSpPr>
          <p:spPr bwMode="auto">
            <a:xfrm>
              <a:off x="3152" y="519"/>
              <a:ext cx="96" cy="144"/>
            </a:xfrm>
            <a:prstGeom prst="ellipse">
              <a:avLst/>
            </a:prstGeom>
            <a:solidFill>
              <a:schemeClr val="accent2"/>
            </a:solidFill>
            <a:ln w="12700">
              <a:solidFill>
                <a:srgbClr val="FFCC00"/>
              </a:solidFill>
              <a:round/>
              <a:headEnd/>
              <a:tailEnd/>
            </a:ln>
          </p:spPr>
          <p:txBody>
            <a:bodyPr wrap="none" anchor="ctr"/>
            <a:lstStyle/>
            <a:p>
              <a:endParaRPr lang="en-US"/>
            </a:p>
          </p:txBody>
        </p:sp>
        <p:sp>
          <p:nvSpPr>
            <p:cNvPr id="2295" name="Oval 67"/>
            <p:cNvSpPr>
              <a:spLocks noChangeArrowheads="1"/>
            </p:cNvSpPr>
            <p:nvPr/>
          </p:nvSpPr>
          <p:spPr bwMode="auto">
            <a:xfrm>
              <a:off x="3072" y="1281"/>
              <a:ext cx="192" cy="192"/>
            </a:xfrm>
            <a:prstGeom prst="ellipse">
              <a:avLst/>
            </a:prstGeom>
            <a:solidFill>
              <a:srgbClr val="FF0000"/>
            </a:solidFill>
            <a:ln w="12700">
              <a:solidFill>
                <a:srgbClr val="FFCC00"/>
              </a:solidFill>
              <a:round/>
              <a:headEnd/>
              <a:tailEnd/>
            </a:ln>
          </p:spPr>
          <p:txBody>
            <a:bodyPr wrap="none" anchor="ctr"/>
            <a:lstStyle/>
            <a:p>
              <a:endParaRPr lang="en-US"/>
            </a:p>
          </p:txBody>
        </p:sp>
        <p:sp>
          <p:nvSpPr>
            <p:cNvPr id="2296" name="Oval 68"/>
            <p:cNvSpPr>
              <a:spLocks noChangeArrowheads="1"/>
            </p:cNvSpPr>
            <p:nvPr/>
          </p:nvSpPr>
          <p:spPr bwMode="auto">
            <a:xfrm>
              <a:off x="3120" y="1281"/>
              <a:ext cx="96" cy="144"/>
            </a:xfrm>
            <a:prstGeom prst="ellipse">
              <a:avLst/>
            </a:prstGeom>
            <a:solidFill>
              <a:schemeClr val="accent2"/>
            </a:solidFill>
            <a:ln w="12700">
              <a:solidFill>
                <a:srgbClr val="FFCC00"/>
              </a:solidFill>
              <a:round/>
              <a:headEnd/>
              <a:tailEnd/>
            </a:ln>
          </p:spPr>
          <p:txBody>
            <a:bodyPr wrap="none" anchor="ctr"/>
            <a:lstStyle/>
            <a:p>
              <a:endParaRPr lang="en-US"/>
            </a:p>
          </p:txBody>
        </p:sp>
        <p:sp>
          <p:nvSpPr>
            <p:cNvPr id="2297" name="Oval 69"/>
            <p:cNvSpPr>
              <a:spLocks noChangeArrowheads="1"/>
            </p:cNvSpPr>
            <p:nvPr/>
          </p:nvSpPr>
          <p:spPr bwMode="auto">
            <a:xfrm>
              <a:off x="3072" y="1617"/>
              <a:ext cx="192" cy="192"/>
            </a:xfrm>
            <a:prstGeom prst="ellipse">
              <a:avLst/>
            </a:prstGeom>
            <a:solidFill>
              <a:srgbClr val="FF0000"/>
            </a:solidFill>
            <a:ln w="12700">
              <a:solidFill>
                <a:srgbClr val="FFCC00"/>
              </a:solidFill>
              <a:round/>
              <a:headEnd/>
              <a:tailEnd/>
            </a:ln>
          </p:spPr>
          <p:txBody>
            <a:bodyPr wrap="none" anchor="ctr"/>
            <a:lstStyle/>
            <a:p>
              <a:endParaRPr lang="en-US"/>
            </a:p>
          </p:txBody>
        </p:sp>
        <p:sp>
          <p:nvSpPr>
            <p:cNvPr id="2298" name="Oval 70"/>
            <p:cNvSpPr>
              <a:spLocks noChangeArrowheads="1"/>
            </p:cNvSpPr>
            <p:nvPr/>
          </p:nvSpPr>
          <p:spPr bwMode="auto">
            <a:xfrm>
              <a:off x="3120" y="1617"/>
              <a:ext cx="96" cy="144"/>
            </a:xfrm>
            <a:prstGeom prst="ellipse">
              <a:avLst/>
            </a:prstGeom>
            <a:solidFill>
              <a:schemeClr val="accent2"/>
            </a:solidFill>
            <a:ln w="12700">
              <a:solidFill>
                <a:srgbClr val="FFCC00"/>
              </a:solidFill>
              <a:round/>
              <a:headEnd/>
              <a:tailEnd/>
            </a:ln>
          </p:spPr>
          <p:txBody>
            <a:bodyPr wrap="none" anchor="ctr"/>
            <a:lstStyle/>
            <a:p>
              <a:endParaRPr lang="en-US"/>
            </a:p>
          </p:txBody>
        </p:sp>
        <p:sp>
          <p:nvSpPr>
            <p:cNvPr id="2299" name="Oval 71"/>
            <p:cNvSpPr>
              <a:spLocks noChangeArrowheads="1"/>
            </p:cNvSpPr>
            <p:nvPr/>
          </p:nvSpPr>
          <p:spPr bwMode="auto">
            <a:xfrm>
              <a:off x="2717" y="758"/>
              <a:ext cx="192" cy="192"/>
            </a:xfrm>
            <a:prstGeom prst="ellipse">
              <a:avLst/>
            </a:prstGeom>
            <a:solidFill>
              <a:srgbClr val="FF0000"/>
            </a:solidFill>
            <a:ln w="12700">
              <a:solidFill>
                <a:srgbClr val="FFCC00"/>
              </a:solidFill>
              <a:round/>
              <a:headEnd/>
              <a:tailEnd/>
            </a:ln>
          </p:spPr>
          <p:txBody>
            <a:bodyPr wrap="none" anchor="ctr"/>
            <a:lstStyle/>
            <a:p>
              <a:endParaRPr lang="en-US"/>
            </a:p>
          </p:txBody>
        </p:sp>
        <p:sp>
          <p:nvSpPr>
            <p:cNvPr id="2300" name="Oval 72"/>
            <p:cNvSpPr>
              <a:spLocks noChangeArrowheads="1"/>
            </p:cNvSpPr>
            <p:nvPr/>
          </p:nvSpPr>
          <p:spPr bwMode="auto">
            <a:xfrm>
              <a:off x="2813" y="752"/>
              <a:ext cx="96" cy="144"/>
            </a:xfrm>
            <a:prstGeom prst="ellipse">
              <a:avLst/>
            </a:prstGeom>
            <a:solidFill>
              <a:schemeClr val="accent2"/>
            </a:solidFill>
            <a:ln w="12700">
              <a:solidFill>
                <a:srgbClr val="FFCC00"/>
              </a:solidFill>
              <a:round/>
              <a:headEnd/>
              <a:tailEnd/>
            </a:ln>
          </p:spPr>
          <p:txBody>
            <a:bodyPr wrap="none" anchor="ctr"/>
            <a:lstStyle/>
            <a:p>
              <a:endParaRPr lang="en-US"/>
            </a:p>
          </p:txBody>
        </p:sp>
        <p:sp>
          <p:nvSpPr>
            <p:cNvPr id="2301" name="Oval 73"/>
            <p:cNvSpPr>
              <a:spLocks noChangeArrowheads="1"/>
            </p:cNvSpPr>
            <p:nvPr/>
          </p:nvSpPr>
          <p:spPr bwMode="auto">
            <a:xfrm>
              <a:off x="2784" y="1377"/>
              <a:ext cx="192" cy="192"/>
            </a:xfrm>
            <a:prstGeom prst="ellipse">
              <a:avLst/>
            </a:prstGeom>
            <a:solidFill>
              <a:srgbClr val="FF0000"/>
            </a:solidFill>
            <a:ln w="12700">
              <a:solidFill>
                <a:srgbClr val="FFCC00"/>
              </a:solidFill>
              <a:round/>
              <a:headEnd/>
              <a:tailEnd/>
            </a:ln>
          </p:spPr>
          <p:txBody>
            <a:bodyPr wrap="none" anchor="ctr"/>
            <a:lstStyle/>
            <a:p>
              <a:endParaRPr lang="en-US"/>
            </a:p>
          </p:txBody>
        </p:sp>
        <p:sp>
          <p:nvSpPr>
            <p:cNvPr id="2302" name="Oval 74"/>
            <p:cNvSpPr>
              <a:spLocks noChangeArrowheads="1"/>
            </p:cNvSpPr>
            <p:nvPr/>
          </p:nvSpPr>
          <p:spPr bwMode="auto">
            <a:xfrm>
              <a:off x="2832" y="1377"/>
              <a:ext cx="96" cy="144"/>
            </a:xfrm>
            <a:prstGeom prst="ellipse">
              <a:avLst/>
            </a:prstGeom>
            <a:solidFill>
              <a:schemeClr val="accent2"/>
            </a:solidFill>
            <a:ln w="12700">
              <a:solidFill>
                <a:srgbClr val="FFCC00"/>
              </a:solidFill>
              <a:round/>
              <a:headEnd/>
              <a:tailEnd/>
            </a:ln>
          </p:spPr>
          <p:txBody>
            <a:bodyPr wrap="none" anchor="ctr"/>
            <a:lstStyle/>
            <a:p>
              <a:endParaRPr lang="en-US"/>
            </a:p>
          </p:txBody>
        </p:sp>
        <p:sp>
          <p:nvSpPr>
            <p:cNvPr id="2303" name="Oval 75"/>
            <p:cNvSpPr>
              <a:spLocks noChangeArrowheads="1"/>
            </p:cNvSpPr>
            <p:nvPr/>
          </p:nvSpPr>
          <p:spPr bwMode="auto">
            <a:xfrm>
              <a:off x="2054" y="565"/>
              <a:ext cx="192" cy="192"/>
            </a:xfrm>
            <a:prstGeom prst="ellipse">
              <a:avLst/>
            </a:prstGeom>
            <a:solidFill>
              <a:srgbClr val="FF0000"/>
            </a:solidFill>
            <a:ln w="12700">
              <a:solidFill>
                <a:srgbClr val="FFCC00"/>
              </a:solidFill>
              <a:round/>
              <a:headEnd/>
              <a:tailEnd/>
            </a:ln>
          </p:spPr>
          <p:txBody>
            <a:bodyPr wrap="none" anchor="ctr"/>
            <a:lstStyle/>
            <a:p>
              <a:endParaRPr lang="en-US"/>
            </a:p>
          </p:txBody>
        </p:sp>
        <p:sp>
          <p:nvSpPr>
            <p:cNvPr id="2304" name="Oval 76"/>
            <p:cNvSpPr>
              <a:spLocks noChangeArrowheads="1"/>
            </p:cNvSpPr>
            <p:nvPr/>
          </p:nvSpPr>
          <p:spPr bwMode="auto">
            <a:xfrm>
              <a:off x="2102" y="613"/>
              <a:ext cx="96" cy="144"/>
            </a:xfrm>
            <a:prstGeom prst="ellipse">
              <a:avLst/>
            </a:prstGeom>
            <a:solidFill>
              <a:schemeClr val="accent2"/>
            </a:solidFill>
            <a:ln w="12700">
              <a:solidFill>
                <a:srgbClr val="FFCC00"/>
              </a:solidFill>
              <a:round/>
              <a:headEnd/>
              <a:tailEnd/>
            </a:ln>
          </p:spPr>
          <p:txBody>
            <a:bodyPr wrap="none" anchor="ctr"/>
            <a:lstStyle/>
            <a:p>
              <a:endParaRPr lang="en-US"/>
            </a:p>
          </p:txBody>
        </p:sp>
        <p:sp>
          <p:nvSpPr>
            <p:cNvPr id="2305" name="Oval 77"/>
            <p:cNvSpPr>
              <a:spLocks noChangeArrowheads="1"/>
            </p:cNvSpPr>
            <p:nvPr/>
          </p:nvSpPr>
          <p:spPr bwMode="auto">
            <a:xfrm>
              <a:off x="1942" y="1440"/>
              <a:ext cx="192" cy="192"/>
            </a:xfrm>
            <a:prstGeom prst="ellipse">
              <a:avLst/>
            </a:prstGeom>
            <a:solidFill>
              <a:srgbClr val="FF0000"/>
            </a:solidFill>
            <a:ln w="12700">
              <a:solidFill>
                <a:srgbClr val="FFCC00"/>
              </a:solidFill>
              <a:round/>
              <a:headEnd/>
              <a:tailEnd/>
            </a:ln>
          </p:spPr>
          <p:txBody>
            <a:bodyPr wrap="none" anchor="ctr"/>
            <a:lstStyle/>
            <a:p>
              <a:endParaRPr lang="en-US"/>
            </a:p>
          </p:txBody>
        </p:sp>
        <p:sp>
          <p:nvSpPr>
            <p:cNvPr id="2306" name="Oval 78"/>
            <p:cNvSpPr>
              <a:spLocks noChangeArrowheads="1"/>
            </p:cNvSpPr>
            <p:nvPr/>
          </p:nvSpPr>
          <p:spPr bwMode="auto">
            <a:xfrm>
              <a:off x="2022" y="1429"/>
              <a:ext cx="96" cy="144"/>
            </a:xfrm>
            <a:prstGeom prst="ellipse">
              <a:avLst/>
            </a:prstGeom>
            <a:solidFill>
              <a:schemeClr val="accent2"/>
            </a:solidFill>
            <a:ln w="12700">
              <a:solidFill>
                <a:srgbClr val="FFCC00"/>
              </a:solidFill>
              <a:round/>
              <a:headEnd/>
              <a:tailEnd/>
            </a:ln>
          </p:spPr>
          <p:txBody>
            <a:bodyPr wrap="none" anchor="ctr"/>
            <a:lstStyle/>
            <a:p>
              <a:endParaRPr lang="en-US"/>
            </a:p>
          </p:txBody>
        </p:sp>
        <p:sp>
          <p:nvSpPr>
            <p:cNvPr id="2307" name="Freeform 79"/>
            <p:cNvSpPr>
              <a:spLocks/>
            </p:cNvSpPr>
            <p:nvPr/>
          </p:nvSpPr>
          <p:spPr bwMode="auto">
            <a:xfrm>
              <a:off x="2580" y="225"/>
              <a:ext cx="434" cy="424"/>
            </a:xfrm>
            <a:custGeom>
              <a:avLst/>
              <a:gdLst>
                <a:gd name="T0" fmla="*/ 0 w 468"/>
                <a:gd name="T1" fmla="*/ 427 h 421"/>
                <a:gd name="T2" fmla="*/ 10 w 468"/>
                <a:gd name="T3" fmla="*/ 160 h 421"/>
                <a:gd name="T4" fmla="*/ 150 w 468"/>
                <a:gd name="T5" fmla="*/ 32 h 421"/>
                <a:gd name="T6" fmla="*/ 324 w 468"/>
                <a:gd name="T7" fmla="*/ 45 h 421"/>
                <a:gd name="T8" fmla="*/ 334 w 468"/>
                <a:gd name="T9" fmla="*/ 85 h 421"/>
                <a:gd name="T10" fmla="*/ 398 w 468"/>
                <a:gd name="T11" fmla="*/ 70 h 421"/>
                <a:gd name="T12" fmla="*/ 334 w 468"/>
                <a:gd name="T13" fmla="*/ 20 h 421"/>
                <a:gd name="T14" fmla="*/ 0 60000 65536"/>
                <a:gd name="T15" fmla="*/ 0 60000 65536"/>
                <a:gd name="T16" fmla="*/ 0 60000 65536"/>
                <a:gd name="T17" fmla="*/ 0 60000 65536"/>
                <a:gd name="T18" fmla="*/ 0 60000 65536"/>
                <a:gd name="T19" fmla="*/ 0 60000 65536"/>
                <a:gd name="T20" fmla="*/ 0 60000 65536"/>
                <a:gd name="T21" fmla="*/ 0 w 468"/>
                <a:gd name="T22" fmla="*/ 0 h 421"/>
                <a:gd name="T23" fmla="*/ 468 w 468"/>
                <a:gd name="T24" fmla="*/ 421 h 4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8" h="421">
                  <a:moveTo>
                    <a:pt x="0" y="421"/>
                  </a:moveTo>
                  <a:cubicBezTo>
                    <a:pt x="4" y="333"/>
                    <a:pt x="1" y="245"/>
                    <a:pt x="12" y="158"/>
                  </a:cubicBezTo>
                  <a:cubicBezTo>
                    <a:pt x="20" y="95"/>
                    <a:pt x="123" y="50"/>
                    <a:pt x="175" y="32"/>
                  </a:cubicBezTo>
                  <a:cubicBezTo>
                    <a:pt x="242" y="36"/>
                    <a:pt x="311" y="29"/>
                    <a:pt x="376" y="45"/>
                  </a:cubicBezTo>
                  <a:cubicBezTo>
                    <a:pt x="389" y="48"/>
                    <a:pt x="375" y="79"/>
                    <a:pt x="388" y="83"/>
                  </a:cubicBezTo>
                  <a:cubicBezTo>
                    <a:pt x="412" y="90"/>
                    <a:pt x="438" y="74"/>
                    <a:pt x="463" y="70"/>
                  </a:cubicBezTo>
                  <a:cubicBezTo>
                    <a:pt x="446" y="0"/>
                    <a:pt x="468" y="20"/>
                    <a:pt x="388" y="20"/>
                  </a:cubicBezTo>
                </a:path>
              </a:pathLst>
            </a:custGeom>
            <a:noFill/>
            <a:ln w="12700">
              <a:solidFill>
                <a:srgbClr val="FFCC00"/>
              </a:solidFill>
              <a:round/>
              <a:headEnd/>
              <a:tailEnd/>
            </a:ln>
          </p:spPr>
          <p:txBody>
            <a:bodyPr/>
            <a:lstStyle/>
            <a:p>
              <a:endParaRPr lang="en-US"/>
            </a:p>
          </p:txBody>
        </p:sp>
        <p:sp>
          <p:nvSpPr>
            <p:cNvPr id="2308" name="Freeform 80"/>
            <p:cNvSpPr>
              <a:spLocks/>
            </p:cNvSpPr>
            <p:nvPr/>
          </p:nvSpPr>
          <p:spPr bwMode="auto">
            <a:xfrm>
              <a:off x="2051" y="81"/>
              <a:ext cx="451" cy="526"/>
            </a:xfrm>
            <a:custGeom>
              <a:avLst/>
              <a:gdLst>
                <a:gd name="T0" fmla="*/ 451 w 451"/>
                <a:gd name="T1" fmla="*/ 526 h 526"/>
                <a:gd name="T2" fmla="*/ 439 w 451"/>
                <a:gd name="T3" fmla="*/ 388 h 526"/>
                <a:gd name="T4" fmla="*/ 301 w 451"/>
                <a:gd name="T5" fmla="*/ 226 h 526"/>
                <a:gd name="T6" fmla="*/ 263 w 451"/>
                <a:gd name="T7" fmla="*/ 188 h 526"/>
                <a:gd name="T8" fmla="*/ 113 w 451"/>
                <a:gd name="T9" fmla="*/ 100 h 526"/>
                <a:gd name="T10" fmla="*/ 38 w 451"/>
                <a:gd name="T11" fmla="*/ 75 h 526"/>
                <a:gd name="T12" fmla="*/ 13 w 451"/>
                <a:gd name="T13" fmla="*/ 38 h 526"/>
                <a:gd name="T14" fmla="*/ 0 w 451"/>
                <a:gd name="T15" fmla="*/ 0 h 526"/>
                <a:gd name="T16" fmla="*/ 0 60000 65536"/>
                <a:gd name="T17" fmla="*/ 0 60000 65536"/>
                <a:gd name="T18" fmla="*/ 0 60000 65536"/>
                <a:gd name="T19" fmla="*/ 0 60000 65536"/>
                <a:gd name="T20" fmla="*/ 0 60000 65536"/>
                <a:gd name="T21" fmla="*/ 0 60000 65536"/>
                <a:gd name="T22" fmla="*/ 0 60000 65536"/>
                <a:gd name="T23" fmla="*/ 0 60000 65536"/>
                <a:gd name="T24" fmla="*/ 0 w 451"/>
                <a:gd name="T25" fmla="*/ 0 h 526"/>
                <a:gd name="T26" fmla="*/ 451 w 451"/>
                <a:gd name="T27" fmla="*/ 526 h 52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51" h="526">
                  <a:moveTo>
                    <a:pt x="451" y="526"/>
                  </a:moveTo>
                  <a:cubicBezTo>
                    <a:pt x="447" y="480"/>
                    <a:pt x="446" y="434"/>
                    <a:pt x="439" y="388"/>
                  </a:cubicBezTo>
                  <a:cubicBezTo>
                    <a:pt x="423" y="278"/>
                    <a:pt x="361" y="286"/>
                    <a:pt x="301" y="226"/>
                  </a:cubicBezTo>
                  <a:cubicBezTo>
                    <a:pt x="288" y="213"/>
                    <a:pt x="277" y="199"/>
                    <a:pt x="263" y="188"/>
                  </a:cubicBezTo>
                  <a:cubicBezTo>
                    <a:pt x="221" y="155"/>
                    <a:pt x="162" y="122"/>
                    <a:pt x="113" y="100"/>
                  </a:cubicBezTo>
                  <a:cubicBezTo>
                    <a:pt x="89" y="89"/>
                    <a:pt x="38" y="75"/>
                    <a:pt x="38" y="75"/>
                  </a:cubicBezTo>
                  <a:cubicBezTo>
                    <a:pt x="30" y="63"/>
                    <a:pt x="20" y="51"/>
                    <a:pt x="13" y="38"/>
                  </a:cubicBezTo>
                  <a:cubicBezTo>
                    <a:pt x="7" y="26"/>
                    <a:pt x="0" y="0"/>
                    <a:pt x="0" y="0"/>
                  </a:cubicBezTo>
                </a:path>
              </a:pathLst>
            </a:custGeom>
            <a:noFill/>
            <a:ln w="12700">
              <a:solidFill>
                <a:srgbClr val="FFCC00"/>
              </a:solidFill>
              <a:round/>
              <a:headEnd/>
              <a:tailEnd/>
            </a:ln>
          </p:spPr>
          <p:txBody>
            <a:bodyPr/>
            <a:lstStyle/>
            <a:p>
              <a:endParaRPr lang="en-US"/>
            </a:p>
          </p:txBody>
        </p:sp>
      </p:grpSp>
      <p:grpSp>
        <p:nvGrpSpPr>
          <p:cNvPr id="5" name="Group 81"/>
          <p:cNvGrpSpPr>
            <a:grpSpLocks/>
          </p:cNvGrpSpPr>
          <p:nvPr/>
        </p:nvGrpSpPr>
        <p:grpSpPr bwMode="auto">
          <a:xfrm rot="-1089515">
            <a:off x="3886200" y="3429000"/>
            <a:ext cx="369888" cy="401638"/>
            <a:chOff x="1510" y="81"/>
            <a:chExt cx="1914" cy="1853"/>
          </a:xfrm>
        </p:grpSpPr>
        <p:sp>
          <p:nvSpPr>
            <p:cNvPr id="2239" name="Freeform 82"/>
            <p:cNvSpPr>
              <a:spLocks/>
            </p:cNvSpPr>
            <p:nvPr/>
          </p:nvSpPr>
          <p:spPr bwMode="auto">
            <a:xfrm rot="-314373">
              <a:off x="1510" y="270"/>
              <a:ext cx="912" cy="917"/>
            </a:xfrm>
            <a:custGeom>
              <a:avLst/>
              <a:gdLst>
                <a:gd name="T0" fmla="*/ 1 w 857"/>
                <a:gd name="T1" fmla="*/ 221 h 754"/>
                <a:gd name="T2" fmla="*/ 72 w 857"/>
                <a:gd name="T3" fmla="*/ 406 h 754"/>
                <a:gd name="T4" fmla="*/ 157 w 857"/>
                <a:gd name="T5" fmla="*/ 611 h 754"/>
                <a:gd name="T6" fmla="*/ 243 w 857"/>
                <a:gd name="T7" fmla="*/ 778 h 754"/>
                <a:gd name="T8" fmla="*/ 413 w 857"/>
                <a:gd name="T9" fmla="*/ 1000 h 754"/>
                <a:gd name="T10" fmla="*/ 910 w 857"/>
                <a:gd name="T11" fmla="*/ 815 h 754"/>
                <a:gd name="T12" fmla="*/ 895 w 857"/>
                <a:gd name="T13" fmla="*/ 370 h 754"/>
                <a:gd name="T14" fmla="*/ 740 w 857"/>
                <a:gd name="T15" fmla="*/ 55 h 754"/>
                <a:gd name="T16" fmla="*/ 597 w 857"/>
                <a:gd name="T17" fmla="*/ 0 h 754"/>
                <a:gd name="T18" fmla="*/ 172 w 857"/>
                <a:gd name="T19" fmla="*/ 18 h 754"/>
                <a:gd name="T20" fmla="*/ 101 w 857"/>
                <a:gd name="T21" fmla="*/ 36 h 754"/>
                <a:gd name="T22" fmla="*/ 30 w 857"/>
                <a:gd name="T23" fmla="*/ 129 h 754"/>
                <a:gd name="T24" fmla="*/ 1 w 857"/>
                <a:gd name="T25" fmla="*/ 221 h 75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57"/>
                <a:gd name="T40" fmla="*/ 0 h 754"/>
                <a:gd name="T41" fmla="*/ 857 w 857"/>
                <a:gd name="T42" fmla="*/ 754 h 75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57" h="754">
                  <a:moveTo>
                    <a:pt x="1" y="150"/>
                  </a:moveTo>
                  <a:cubicBezTo>
                    <a:pt x="17" y="196"/>
                    <a:pt x="37" y="235"/>
                    <a:pt x="64" y="275"/>
                  </a:cubicBezTo>
                  <a:cubicBezTo>
                    <a:pt x="81" y="339"/>
                    <a:pt x="112" y="358"/>
                    <a:pt x="139" y="413"/>
                  </a:cubicBezTo>
                  <a:cubicBezTo>
                    <a:pt x="163" y="460"/>
                    <a:pt x="176" y="486"/>
                    <a:pt x="214" y="526"/>
                  </a:cubicBezTo>
                  <a:cubicBezTo>
                    <a:pt x="241" y="602"/>
                    <a:pt x="289" y="650"/>
                    <a:pt x="365" y="676"/>
                  </a:cubicBezTo>
                  <a:cubicBezTo>
                    <a:pt x="857" y="659"/>
                    <a:pt x="666" y="754"/>
                    <a:pt x="803" y="551"/>
                  </a:cubicBezTo>
                  <a:cubicBezTo>
                    <a:pt x="799" y="451"/>
                    <a:pt x="800" y="350"/>
                    <a:pt x="790" y="250"/>
                  </a:cubicBezTo>
                  <a:cubicBezTo>
                    <a:pt x="782" y="169"/>
                    <a:pt x="727" y="74"/>
                    <a:pt x="653" y="37"/>
                  </a:cubicBezTo>
                  <a:cubicBezTo>
                    <a:pt x="615" y="18"/>
                    <a:pt x="567" y="13"/>
                    <a:pt x="527" y="0"/>
                  </a:cubicBezTo>
                  <a:cubicBezTo>
                    <a:pt x="402" y="4"/>
                    <a:pt x="277" y="5"/>
                    <a:pt x="152" y="12"/>
                  </a:cubicBezTo>
                  <a:cubicBezTo>
                    <a:pt x="131" y="13"/>
                    <a:pt x="108" y="14"/>
                    <a:pt x="89" y="25"/>
                  </a:cubicBezTo>
                  <a:cubicBezTo>
                    <a:pt x="63" y="40"/>
                    <a:pt x="51" y="71"/>
                    <a:pt x="26" y="87"/>
                  </a:cubicBezTo>
                  <a:cubicBezTo>
                    <a:pt x="0" y="167"/>
                    <a:pt x="1" y="190"/>
                    <a:pt x="1" y="150"/>
                  </a:cubicBezTo>
                  <a:close/>
                </a:path>
              </a:pathLst>
            </a:custGeom>
            <a:solidFill>
              <a:srgbClr val="F5F13D"/>
            </a:solidFill>
            <a:ln w="12700">
              <a:solidFill>
                <a:srgbClr val="FF0000"/>
              </a:solidFill>
              <a:round/>
              <a:headEnd/>
              <a:tailEnd/>
            </a:ln>
          </p:spPr>
          <p:txBody>
            <a:bodyPr/>
            <a:lstStyle/>
            <a:p>
              <a:endParaRPr lang="en-US"/>
            </a:p>
          </p:txBody>
        </p:sp>
        <p:sp>
          <p:nvSpPr>
            <p:cNvPr id="2240" name="Freeform 83"/>
            <p:cNvSpPr>
              <a:spLocks/>
            </p:cNvSpPr>
            <p:nvPr/>
          </p:nvSpPr>
          <p:spPr bwMode="auto">
            <a:xfrm>
              <a:off x="1520" y="794"/>
              <a:ext cx="934" cy="1104"/>
            </a:xfrm>
            <a:custGeom>
              <a:avLst/>
              <a:gdLst>
                <a:gd name="T0" fmla="*/ 855 w 886"/>
                <a:gd name="T1" fmla="*/ 356 h 971"/>
                <a:gd name="T2" fmla="*/ 604 w 886"/>
                <a:gd name="T3" fmla="*/ 306 h 971"/>
                <a:gd name="T4" fmla="*/ 187 w 886"/>
                <a:gd name="T5" fmla="*/ 470 h 971"/>
                <a:gd name="T6" fmla="*/ 117 w 886"/>
                <a:gd name="T7" fmla="*/ 646 h 971"/>
                <a:gd name="T8" fmla="*/ 76 w 886"/>
                <a:gd name="T9" fmla="*/ 824 h 971"/>
                <a:gd name="T10" fmla="*/ 368 w 886"/>
                <a:gd name="T11" fmla="*/ 1149 h 971"/>
                <a:gd name="T12" fmla="*/ 409 w 886"/>
                <a:gd name="T13" fmla="*/ 1164 h 971"/>
                <a:gd name="T14" fmla="*/ 716 w 886"/>
                <a:gd name="T15" fmla="*/ 1117 h 971"/>
                <a:gd name="T16" fmla="*/ 785 w 886"/>
                <a:gd name="T17" fmla="*/ 1051 h 971"/>
                <a:gd name="T18" fmla="*/ 799 w 886"/>
                <a:gd name="T19" fmla="*/ 1003 h 971"/>
                <a:gd name="T20" fmla="*/ 826 w 886"/>
                <a:gd name="T21" fmla="*/ 954 h 971"/>
                <a:gd name="T22" fmla="*/ 869 w 886"/>
                <a:gd name="T23" fmla="*/ 323 h 971"/>
                <a:gd name="T24" fmla="*/ 882 w 886"/>
                <a:gd name="T25" fmla="*/ 209 h 971"/>
                <a:gd name="T26" fmla="*/ 938 w 886"/>
                <a:gd name="T27" fmla="*/ 32 h 971"/>
                <a:gd name="T28" fmla="*/ 985 w 886"/>
                <a:gd name="T29" fmla="*/ 107 h 97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886"/>
                <a:gd name="T46" fmla="*/ 0 h 971"/>
                <a:gd name="T47" fmla="*/ 886 w 886"/>
                <a:gd name="T48" fmla="*/ 971 h 97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886" h="971">
                  <a:moveTo>
                    <a:pt x="769" y="275"/>
                  </a:moveTo>
                  <a:cubicBezTo>
                    <a:pt x="683" y="266"/>
                    <a:pt x="625" y="254"/>
                    <a:pt x="544" y="237"/>
                  </a:cubicBezTo>
                  <a:cubicBezTo>
                    <a:pt x="345" y="247"/>
                    <a:pt x="268" y="211"/>
                    <a:pt x="168" y="363"/>
                  </a:cubicBezTo>
                  <a:cubicBezTo>
                    <a:pt x="149" y="420"/>
                    <a:pt x="146" y="460"/>
                    <a:pt x="105" y="500"/>
                  </a:cubicBezTo>
                  <a:cubicBezTo>
                    <a:pt x="91" y="545"/>
                    <a:pt x="68" y="638"/>
                    <a:pt x="68" y="638"/>
                  </a:cubicBezTo>
                  <a:cubicBezTo>
                    <a:pt x="85" y="971"/>
                    <a:pt x="0" y="860"/>
                    <a:pt x="331" y="889"/>
                  </a:cubicBezTo>
                  <a:cubicBezTo>
                    <a:pt x="344" y="890"/>
                    <a:pt x="356" y="897"/>
                    <a:pt x="368" y="901"/>
                  </a:cubicBezTo>
                  <a:cubicBezTo>
                    <a:pt x="517" y="892"/>
                    <a:pt x="537" y="898"/>
                    <a:pt x="644" y="864"/>
                  </a:cubicBezTo>
                  <a:cubicBezTo>
                    <a:pt x="663" y="845"/>
                    <a:pt x="690" y="834"/>
                    <a:pt x="707" y="813"/>
                  </a:cubicBezTo>
                  <a:cubicBezTo>
                    <a:pt x="715" y="803"/>
                    <a:pt x="713" y="788"/>
                    <a:pt x="719" y="776"/>
                  </a:cubicBezTo>
                  <a:cubicBezTo>
                    <a:pt x="726" y="762"/>
                    <a:pt x="736" y="751"/>
                    <a:pt x="744" y="738"/>
                  </a:cubicBezTo>
                  <a:cubicBezTo>
                    <a:pt x="786" y="578"/>
                    <a:pt x="728" y="407"/>
                    <a:pt x="782" y="250"/>
                  </a:cubicBezTo>
                  <a:cubicBezTo>
                    <a:pt x="786" y="221"/>
                    <a:pt x="783" y="190"/>
                    <a:pt x="794" y="162"/>
                  </a:cubicBezTo>
                  <a:cubicBezTo>
                    <a:pt x="855" y="0"/>
                    <a:pt x="844" y="165"/>
                    <a:pt x="844" y="25"/>
                  </a:cubicBezTo>
                  <a:lnTo>
                    <a:pt x="886" y="83"/>
                  </a:lnTo>
                </a:path>
              </a:pathLst>
            </a:custGeom>
            <a:solidFill>
              <a:srgbClr val="F5F13D"/>
            </a:solidFill>
            <a:ln w="12700">
              <a:solidFill>
                <a:srgbClr val="FF0000"/>
              </a:solidFill>
              <a:round/>
              <a:headEnd/>
              <a:tailEnd/>
            </a:ln>
          </p:spPr>
          <p:txBody>
            <a:bodyPr/>
            <a:lstStyle/>
            <a:p>
              <a:endParaRPr lang="en-US"/>
            </a:p>
          </p:txBody>
        </p:sp>
        <p:sp>
          <p:nvSpPr>
            <p:cNvPr id="2241" name="Freeform 84"/>
            <p:cNvSpPr>
              <a:spLocks/>
            </p:cNvSpPr>
            <p:nvPr/>
          </p:nvSpPr>
          <p:spPr bwMode="auto">
            <a:xfrm>
              <a:off x="2329" y="790"/>
              <a:ext cx="298" cy="783"/>
            </a:xfrm>
            <a:custGeom>
              <a:avLst/>
              <a:gdLst>
                <a:gd name="T0" fmla="*/ 61 w 298"/>
                <a:gd name="T1" fmla="*/ 347 h 783"/>
                <a:gd name="T2" fmla="*/ 73 w 298"/>
                <a:gd name="T3" fmla="*/ 172 h 783"/>
                <a:gd name="T4" fmla="*/ 186 w 298"/>
                <a:gd name="T5" fmla="*/ 21 h 783"/>
                <a:gd name="T6" fmla="*/ 236 w 298"/>
                <a:gd name="T7" fmla="*/ 147 h 783"/>
                <a:gd name="T8" fmla="*/ 286 w 298"/>
                <a:gd name="T9" fmla="*/ 159 h 783"/>
                <a:gd name="T10" fmla="*/ 298 w 298"/>
                <a:gd name="T11" fmla="*/ 197 h 783"/>
                <a:gd name="T12" fmla="*/ 223 w 298"/>
                <a:gd name="T13" fmla="*/ 21 h 783"/>
                <a:gd name="T14" fmla="*/ 198 w 298"/>
                <a:gd name="T15" fmla="*/ 59 h 783"/>
                <a:gd name="T16" fmla="*/ 211 w 298"/>
                <a:gd name="T17" fmla="*/ 21 h 783"/>
                <a:gd name="T18" fmla="*/ 236 w 298"/>
                <a:gd name="T19" fmla="*/ 59 h 783"/>
                <a:gd name="T20" fmla="*/ 273 w 298"/>
                <a:gd name="T21" fmla="*/ 72 h 783"/>
                <a:gd name="T22" fmla="*/ 261 w 298"/>
                <a:gd name="T23" fmla="*/ 622 h 783"/>
                <a:gd name="T24" fmla="*/ 198 w 298"/>
                <a:gd name="T25" fmla="*/ 710 h 783"/>
                <a:gd name="T26" fmla="*/ 61 w 298"/>
                <a:gd name="T27" fmla="*/ 723 h 783"/>
                <a:gd name="T28" fmla="*/ 36 w 298"/>
                <a:gd name="T29" fmla="*/ 572 h 783"/>
                <a:gd name="T30" fmla="*/ 123 w 298"/>
                <a:gd name="T31" fmla="*/ 172 h 783"/>
                <a:gd name="T32" fmla="*/ 148 w 298"/>
                <a:gd name="T33" fmla="*/ 134 h 783"/>
                <a:gd name="T34" fmla="*/ 161 w 298"/>
                <a:gd name="T35" fmla="*/ 97 h 78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98"/>
                <a:gd name="T55" fmla="*/ 0 h 783"/>
                <a:gd name="T56" fmla="*/ 298 w 298"/>
                <a:gd name="T57" fmla="*/ 783 h 78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98" h="783">
                  <a:moveTo>
                    <a:pt x="61" y="347"/>
                  </a:moveTo>
                  <a:cubicBezTo>
                    <a:pt x="65" y="289"/>
                    <a:pt x="59" y="229"/>
                    <a:pt x="73" y="172"/>
                  </a:cubicBezTo>
                  <a:cubicBezTo>
                    <a:pt x="85" y="124"/>
                    <a:pt x="149" y="58"/>
                    <a:pt x="186" y="21"/>
                  </a:cubicBezTo>
                  <a:cubicBezTo>
                    <a:pt x="279" y="54"/>
                    <a:pt x="162" y="0"/>
                    <a:pt x="236" y="147"/>
                  </a:cubicBezTo>
                  <a:cubicBezTo>
                    <a:pt x="244" y="162"/>
                    <a:pt x="269" y="155"/>
                    <a:pt x="286" y="159"/>
                  </a:cubicBezTo>
                  <a:cubicBezTo>
                    <a:pt x="290" y="172"/>
                    <a:pt x="298" y="210"/>
                    <a:pt x="298" y="197"/>
                  </a:cubicBezTo>
                  <a:cubicBezTo>
                    <a:pt x="298" y="120"/>
                    <a:pt x="285" y="62"/>
                    <a:pt x="223" y="21"/>
                  </a:cubicBezTo>
                  <a:cubicBezTo>
                    <a:pt x="215" y="34"/>
                    <a:pt x="213" y="59"/>
                    <a:pt x="198" y="59"/>
                  </a:cubicBezTo>
                  <a:cubicBezTo>
                    <a:pt x="185" y="59"/>
                    <a:pt x="198" y="21"/>
                    <a:pt x="211" y="21"/>
                  </a:cubicBezTo>
                  <a:cubicBezTo>
                    <a:pt x="226" y="21"/>
                    <a:pt x="224" y="49"/>
                    <a:pt x="236" y="59"/>
                  </a:cubicBezTo>
                  <a:cubicBezTo>
                    <a:pt x="246" y="67"/>
                    <a:pt x="261" y="68"/>
                    <a:pt x="273" y="72"/>
                  </a:cubicBezTo>
                  <a:cubicBezTo>
                    <a:pt x="269" y="255"/>
                    <a:pt x="272" y="439"/>
                    <a:pt x="261" y="622"/>
                  </a:cubicBezTo>
                  <a:cubicBezTo>
                    <a:pt x="256" y="703"/>
                    <a:pt x="249" y="694"/>
                    <a:pt x="198" y="710"/>
                  </a:cubicBezTo>
                  <a:cubicBezTo>
                    <a:pt x="164" y="733"/>
                    <a:pt x="107" y="783"/>
                    <a:pt x="61" y="723"/>
                  </a:cubicBezTo>
                  <a:cubicBezTo>
                    <a:pt x="30" y="683"/>
                    <a:pt x="36" y="572"/>
                    <a:pt x="36" y="572"/>
                  </a:cubicBezTo>
                  <a:cubicBezTo>
                    <a:pt x="41" y="450"/>
                    <a:pt x="0" y="255"/>
                    <a:pt x="123" y="172"/>
                  </a:cubicBezTo>
                  <a:cubicBezTo>
                    <a:pt x="131" y="159"/>
                    <a:pt x="141" y="148"/>
                    <a:pt x="148" y="134"/>
                  </a:cubicBezTo>
                  <a:cubicBezTo>
                    <a:pt x="154" y="122"/>
                    <a:pt x="161" y="97"/>
                    <a:pt x="161" y="97"/>
                  </a:cubicBezTo>
                </a:path>
              </a:pathLst>
            </a:custGeom>
            <a:solidFill>
              <a:schemeClr val="accent2"/>
            </a:solidFill>
            <a:ln w="12700">
              <a:solidFill>
                <a:srgbClr val="FF0000"/>
              </a:solidFill>
              <a:round/>
              <a:headEnd/>
              <a:tailEnd/>
            </a:ln>
          </p:spPr>
          <p:txBody>
            <a:bodyPr/>
            <a:lstStyle/>
            <a:p>
              <a:endParaRPr lang="en-US"/>
            </a:p>
          </p:txBody>
        </p:sp>
        <p:sp>
          <p:nvSpPr>
            <p:cNvPr id="2242" name="Freeform 85"/>
            <p:cNvSpPr>
              <a:spLocks/>
            </p:cNvSpPr>
            <p:nvPr/>
          </p:nvSpPr>
          <p:spPr bwMode="auto">
            <a:xfrm>
              <a:off x="2570" y="410"/>
              <a:ext cx="828" cy="933"/>
            </a:xfrm>
            <a:custGeom>
              <a:avLst/>
              <a:gdLst>
                <a:gd name="T0" fmla="*/ 2 w 828"/>
                <a:gd name="T1" fmla="*/ 454 h 933"/>
                <a:gd name="T2" fmla="*/ 27 w 828"/>
                <a:gd name="T3" fmla="*/ 416 h 933"/>
                <a:gd name="T4" fmla="*/ 65 w 828"/>
                <a:gd name="T5" fmla="*/ 391 h 933"/>
                <a:gd name="T6" fmla="*/ 102 w 828"/>
                <a:gd name="T7" fmla="*/ 228 h 933"/>
                <a:gd name="T8" fmla="*/ 240 w 828"/>
                <a:gd name="T9" fmla="*/ 115 h 933"/>
                <a:gd name="T10" fmla="*/ 365 w 828"/>
                <a:gd name="T11" fmla="*/ 15 h 933"/>
                <a:gd name="T12" fmla="*/ 403 w 828"/>
                <a:gd name="T13" fmla="*/ 3 h 933"/>
                <a:gd name="T14" fmla="*/ 578 w 828"/>
                <a:gd name="T15" fmla="*/ 15 h 933"/>
                <a:gd name="T16" fmla="*/ 590 w 828"/>
                <a:gd name="T17" fmla="*/ 53 h 933"/>
                <a:gd name="T18" fmla="*/ 691 w 828"/>
                <a:gd name="T19" fmla="*/ 65 h 933"/>
                <a:gd name="T20" fmla="*/ 791 w 828"/>
                <a:gd name="T21" fmla="*/ 141 h 933"/>
                <a:gd name="T22" fmla="*/ 803 w 828"/>
                <a:gd name="T23" fmla="*/ 391 h 933"/>
                <a:gd name="T24" fmla="*/ 828 w 828"/>
                <a:gd name="T25" fmla="*/ 429 h 933"/>
                <a:gd name="T26" fmla="*/ 791 w 828"/>
                <a:gd name="T27" fmla="*/ 742 h 933"/>
                <a:gd name="T28" fmla="*/ 2 w 828"/>
                <a:gd name="T29" fmla="*/ 591 h 933"/>
                <a:gd name="T30" fmla="*/ 14 w 828"/>
                <a:gd name="T31" fmla="*/ 466 h 933"/>
                <a:gd name="T32" fmla="*/ 52 w 828"/>
                <a:gd name="T33" fmla="*/ 454 h 933"/>
                <a:gd name="T34" fmla="*/ 2 w 828"/>
                <a:gd name="T35" fmla="*/ 454 h 93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828"/>
                <a:gd name="T55" fmla="*/ 0 h 933"/>
                <a:gd name="T56" fmla="*/ 828 w 828"/>
                <a:gd name="T57" fmla="*/ 933 h 93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828" h="933">
                  <a:moveTo>
                    <a:pt x="2" y="454"/>
                  </a:moveTo>
                  <a:cubicBezTo>
                    <a:pt x="10" y="441"/>
                    <a:pt x="16" y="427"/>
                    <a:pt x="27" y="416"/>
                  </a:cubicBezTo>
                  <a:cubicBezTo>
                    <a:pt x="38" y="405"/>
                    <a:pt x="60" y="405"/>
                    <a:pt x="65" y="391"/>
                  </a:cubicBezTo>
                  <a:cubicBezTo>
                    <a:pt x="94" y="304"/>
                    <a:pt x="48" y="282"/>
                    <a:pt x="102" y="228"/>
                  </a:cubicBezTo>
                  <a:cubicBezTo>
                    <a:pt x="144" y="186"/>
                    <a:pt x="199" y="158"/>
                    <a:pt x="240" y="115"/>
                  </a:cubicBezTo>
                  <a:cubicBezTo>
                    <a:pt x="263" y="45"/>
                    <a:pt x="295" y="38"/>
                    <a:pt x="365" y="15"/>
                  </a:cubicBezTo>
                  <a:cubicBezTo>
                    <a:pt x="378" y="11"/>
                    <a:pt x="403" y="3"/>
                    <a:pt x="403" y="3"/>
                  </a:cubicBezTo>
                  <a:cubicBezTo>
                    <a:pt x="461" y="7"/>
                    <a:pt x="522" y="0"/>
                    <a:pt x="578" y="15"/>
                  </a:cubicBezTo>
                  <a:cubicBezTo>
                    <a:pt x="591" y="18"/>
                    <a:pt x="578" y="48"/>
                    <a:pt x="590" y="53"/>
                  </a:cubicBezTo>
                  <a:cubicBezTo>
                    <a:pt x="621" y="67"/>
                    <a:pt x="657" y="61"/>
                    <a:pt x="691" y="65"/>
                  </a:cubicBezTo>
                  <a:cubicBezTo>
                    <a:pt x="725" y="116"/>
                    <a:pt x="742" y="107"/>
                    <a:pt x="791" y="141"/>
                  </a:cubicBezTo>
                  <a:cubicBezTo>
                    <a:pt x="795" y="224"/>
                    <a:pt x="792" y="308"/>
                    <a:pt x="803" y="391"/>
                  </a:cubicBezTo>
                  <a:cubicBezTo>
                    <a:pt x="805" y="406"/>
                    <a:pt x="828" y="414"/>
                    <a:pt x="828" y="429"/>
                  </a:cubicBezTo>
                  <a:cubicBezTo>
                    <a:pt x="828" y="634"/>
                    <a:pt x="827" y="628"/>
                    <a:pt x="791" y="742"/>
                  </a:cubicBezTo>
                  <a:cubicBezTo>
                    <a:pt x="193" y="731"/>
                    <a:pt x="110" y="933"/>
                    <a:pt x="2" y="591"/>
                  </a:cubicBezTo>
                  <a:cubicBezTo>
                    <a:pt x="6" y="549"/>
                    <a:pt x="0" y="505"/>
                    <a:pt x="14" y="466"/>
                  </a:cubicBezTo>
                  <a:cubicBezTo>
                    <a:pt x="19" y="454"/>
                    <a:pt x="61" y="463"/>
                    <a:pt x="52" y="454"/>
                  </a:cubicBezTo>
                  <a:cubicBezTo>
                    <a:pt x="40" y="442"/>
                    <a:pt x="19" y="454"/>
                    <a:pt x="2" y="454"/>
                  </a:cubicBezTo>
                  <a:close/>
                </a:path>
              </a:pathLst>
            </a:custGeom>
            <a:solidFill>
              <a:srgbClr val="F5F13D"/>
            </a:solidFill>
            <a:ln w="12700">
              <a:solidFill>
                <a:srgbClr val="FF0000"/>
              </a:solidFill>
              <a:round/>
              <a:headEnd/>
              <a:tailEnd/>
            </a:ln>
          </p:spPr>
          <p:txBody>
            <a:bodyPr/>
            <a:lstStyle/>
            <a:p>
              <a:endParaRPr lang="en-US"/>
            </a:p>
          </p:txBody>
        </p:sp>
        <p:sp>
          <p:nvSpPr>
            <p:cNvPr id="2243" name="Freeform 86"/>
            <p:cNvSpPr>
              <a:spLocks/>
            </p:cNvSpPr>
            <p:nvPr/>
          </p:nvSpPr>
          <p:spPr bwMode="auto">
            <a:xfrm>
              <a:off x="2374" y="1005"/>
              <a:ext cx="212" cy="89"/>
            </a:xfrm>
            <a:custGeom>
              <a:avLst/>
              <a:gdLst>
                <a:gd name="T0" fmla="*/ 0 w 212"/>
                <a:gd name="T1" fmla="*/ 0 h 89"/>
                <a:gd name="T2" fmla="*/ 212 w 212"/>
                <a:gd name="T3" fmla="*/ 37 h 89"/>
                <a:gd name="T4" fmla="*/ 0 60000 65536"/>
                <a:gd name="T5" fmla="*/ 0 60000 65536"/>
                <a:gd name="T6" fmla="*/ 0 w 212"/>
                <a:gd name="T7" fmla="*/ 0 h 89"/>
                <a:gd name="T8" fmla="*/ 212 w 212"/>
                <a:gd name="T9" fmla="*/ 89 h 89"/>
              </a:gdLst>
              <a:ahLst/>
              <a:cxnLst>
                <a:cxn ang="T4">
                  <a:pos x="T0" y="T1"/>
                </a:cxn>
                <a:cxn ang="T5">
                  <a:pos x="T2" y="T3"/>
                </a:cxn>
              </a:cxnLst>
              <a:rect l="T6" t="T7" r="T8" b="T9"/>
              <a:pathLst>
                <a:path w="212" h="89">
                  <a:moveTo>
                    <a:pt x="0" y="0"/>
                  </a:moveTo>
                  <a:cubicBezTo>
                    <a:pt x="60" y="89"/>
                    <a:pt x="10" y="37"/>
                    <a:pt x="212" y="37"/>
                  </a:cubicBezTo>
                </a:path>
              </a:pathLst>
            </a:custGeom>
            <a:noFill/>
            <a:ln w="12700">
              <a:solidFill>
                <a:srgbClr val="FF0000"/>
              </a:solidFill>
              <a:round/>
              <a:headEnd/>
              <a:tailEnd/>
            </a:ln>
          </p:spPr>
          <p:txBody>
            <a:bodyPr/>
            <a:lstStyle/>
            <a:p>
              <a:endParaRPr lang="en-US"/>
            </a:p>
          </p:txBody>
        </p:sp>
        <p:sp>
          <p:nvSpPr>
            <p:cNvPr id="2244" name="Freeform 87"/>
            <p:cNvSpPr>
              <a:spLocks/>
            </p:cNvSpPr>
            <p:nvPr/>
          </p:nvSpPr>
          <p:spPr bwMode="auto">
            <a:xfrm>
              <a:off x="2352" y="1150"/>
              <a:ext cx="238" cy="32"/>
            </a:xfrm>
            <a:custGeom>
              <a:avLst/>
              <a:gdLst>
                <a:gd name="T0" fmla="*/ 0 w 238"/>
                <a:gd name="T1" fmla="*/ 0 h 32"/>
                <a:gd name="T2" fmla="*/ 238 w 238"/>
                <a:gd name="T3" fmla="*/ 12 h 32"/>
                <a:gd name="T4" fmla="*/ 0 60000 65536"/>
                <a:gd name="T5" fmla="*/ 0 60000 65536"/>
                <a:gd name="T6" fmla="*/ 0 w 238"/>
                <a:gd name="T7" fmla="*/ 0 h 32"/>
                <a:gd name="T8" fmla="*/ 238 w 238"/>
                <a:gd name="T9" fmla="*/ 32 h 32"/>
              </a:gdLst>
              <a:ahLst/>
              <a:cxnLst>
                <a:cxn ang="T4">
                  <a:pos x="T0" y="T1"/>
                </a:cxn>
                <a:cxn ang="T5">
                  <a:pos x="T2" y="T3"/>
                </a:cxn>
              </a:cxnLst>
              <a:rect l="T6" t="T7" r="T8" b="T9"/>
              <a:pathLst>
                <a:path w="238" h="32">
                  <a:moveTo>
                    <a:pt x="0" y="0"/>
                  </a:moveTo>
                  <a:cubicBezTo>
                    <a:pt x="102" y="32"/>
                    <a:pt x="25" y="12"/>
                    <a:pt x="238" y="12"/>
                  </a:cubicBezTo>
                </a:path>
              </a:pathLst>
            </a:custGeom>
            <a:noFill/>
            <a:ln w="12700">
              <a:solidFill>
                <a:srgbClr val="FF0000"/>
              </a:solidFill>
              <a:round/>
              <a:headEnd/>
              <a:tailEnd/>
            </a:ln>
          </p:spPr>
          <p:txBody>
            <a:bodyPr/>
            <a:lstStyle/>
            <a:p>
              <a:endParaRPr lang="en-US"/>
            </a:p>
          </p:txBody>
        </p:sp>
        <p:sp>
          <p:nvSpPr>
            <p:cNvPr id="2245" name="Freeform 88"/>
            <p:cNvSpPr>
              <a:spLocks/>
            </p:cNvSpPr>
            <p:nvPr/>
          </p:nvSpPr>
          <p:spPr bwMode="auto">
            <a:xfrm>
              <a:off x="2352" y="1412"/>
              <a:ext cx="238" cy="1"/>
            </a:xfrm>
            <a:custGeom>
              <a:avLst/>
              <a:gdLst>
                <a:gd name="T0" fmla="*/ 0 w 238"/>
                <a:gd name="T1" fmla="*/ 0 h 1"/>
                <a:gd name="T2" fmla="*/ 238 w 238"/>
                <a:gd name="T3" fmla="*/ 0 h 1"/>
                <a:gd name="T4" fmla="*/ 0 60000 65536"/>
                <a:gd name="T5" fmla="*/ 0 60000 65536"/>
                <a:gd name="T6" fmla="*/ 0 w 238"/>
                <a:gd name="T7" fmla="*/ 0 h 1"/>
                <a:gd name="T8" fmla="*/ 238 w 238"/>
                <a:gd name="T9" fmla="*/ 1 h 1"/>
              </a:gdLst>
              <a:ahLst/>
              <a:cxnLst>
                <a:cxn ang="T4">
                  <a:pos x="T0" y="T1"/>
                </a:cxn>
                <a:cxn ang="T5">
                  <a:pos x="T2" y="T3"/>
                </a:cxn>
              </a:cxnLst>
              <a:rect l="T6" t="T7" r="T8" b="T9"/>
              <a:pathLst>
                <a:path w="238" h="1">
                  <a:moveTo>
                    <a:pt x="0" y="0"/>
                  </a:moveTo>
                  <a:cubicBezTo>
                    <a:pt x="79" y="0"/>
                    <a:pt x="159" y="0"/>
                    <a:pt x="238" y="0"/>
                  </a:cubicBezTo>
                </a:path>
              </a:pathLst>
            </a:custGeom>
            <a:noFill/>
            <a:ln w="12700">
              <a:solidFill>
                <a:srgbClr val="FF0000"/>
              </a:solidFill>
              <a:round/>
              <a:headEnd/>
              <a:tailEnd/>
            </a:ln>
          </p:spPr>
          <p:txBody>
            <a:bodyPr/>
            <a:lstStyle/>
            <a:p>
              <a:endParaRPr lang="en-US"/>
            </a:p>
          </p:txBody>
        </p:sp>
        <p:sp>
          <p:nvSpPr>
            <p:cNvPr id="2246" name="Oval 89"/>
            <p:cNvSpPr>
              <a:spLocks noChangeArrowheads="1"/>
            </p:cNvSpPr>
            <p:nvPr/>
          </p:nvSpPr>
          <p:spPr bwMode="auto">
            <a:xfrm>
              <a:off x="2400" y="609"/>
              <a:ext cx="240" cy="288"/>
            </a:xfrm>
            <a:prstGeom prst="ellipse">
              <a:avLst/>
            </a:prstGeom>
            <a:solidFill>
              <a:schemeClr val="accent2"/>
            </a:solidFill>
            <a:ln w="12700">
              <a:solidFill>
                <a:srgbClr val="FF0000"/>
              </a:solidFill>
              <a:round/>
              <a:headEnd/>
              <a:tailEnd/>
            </a:ln>
          </p:spPr>
          <p:txBody>
            <a:bodyPr wrap="none" anchor="ctr"/>
            <a:lstStyle/>
            <a:p>
              <a:endParaRPr lang="en-US"/>
            </a:p>
          </p:txBody>
        </p:sp>
        <p:sp>
          <p:nvSpPr>
            <p:cNvPr id="2247" name="Freeform 90"/>
            <p:cNvSpPr>
              <a:spLocks/>
            </p:cNvSpPr>
            <p:nvPr/>
          </p:nvSpPr>
          <p:spPr bwMode="auto">
            <a:xfrm>
              <a:off x="2586" y="1094"/>
              <a:ext cx="838" cy="840"/>
            </a:xfrm>
            <a:custGeom>
              <a:avLst/>
              <a:gdLst>
                <a:gd name="T0" fmla="*/ 4 w 838"/>
                <a:gd name="T1" fmla="*/ 68 h 840"/>
                <a:gd name="T2" fmla="*/ 16 w 838"/>
                <a:gd name="T3" fmla="*/ 644 h 840"/>
                <a:gd name="T4" fmla="*/ 129 w 838"/>
                <a:gd name="T5" fmla="*/ 694 h 840"/>
                <a:gd name="T6" fmla="*/ 167 w 838"/>
                <a:gd name="T7" fmla="*/ 707 h 840"/>
                <a:gd name="T8" fmla="*/ 542 w 838"/>
                <a:gd name="T9" fmla="*/ 757 h 840"/>
                <a:gd name="T10" fmla="*/ 693 w 838"/>
                <a:gd name="T11" fmla="*/ 719 h 840"/>
                <a:gd name="T12" fmla="*/ 768 w 838"/>
                <a:gd name="T13" fmla="*/ 694 h 840"/>
                <a:gd name="T14" fmla="*/ 780 w 838"/>
                <a:gd name="T15" fmla="*/ 606 h 840"/>
                <a:gd name="T16" fmla="*/ 818 w 838"/>
                <a:gd name="T17" fmla="*/ 594 h 840"/>
                <a:gd name="T18" fmla="*/ 780 w 838"/>
                <a:gd name="T19" fmla="*/ 344 h 840"/>
                <a:gd name="T20" fmla="*/ 755 w 838"/>
                <a:gd name="T21" fmla="*/ 268 h 840"/>
                <a:gd name="T22" fmla="*/ 743 w 838"/>
                <a:gd name="T23" fmla="*/ 231 h 840"/>
                <a:gd name="T24" fmla="*/ 455 w 838"/>
                <a:gd name="T25" fmla="*/ 156 h 840"/>
                <a:gd name="T26" fmla="*/ 79 w 838"/>
                <a:gd name="T27" fmla="*/ 81 h 840"/>
                <a:gd name="T28" fmla="*/ 41 w 838"/>
                <a:gd name="T29" fmla="*/ 68 h 840"/>
                <a:gd name="T30" fmla="*/ 4 w 838"/>
                <a:gd name="T31" fmla="*/ 68 h 84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838"/>
                <a:gd name="T49" fmla="*/ 0 h 840"/>
                <a:gd name="T50" fmla="*/ 838 w 838"/>
                <a:gd name="T51" fmla="*/ 840 h 84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838" h="840">
                  <a:moveTo>
                    <a:pt x="4" y="68"/>
                  </a:moveTo>
                  <a:cubicBezTo>
                    <a:pt x="8" y="260"/>
                    <a:pt x="0" y="453"/>
                    <a:pt x="16" y="644"/>
                  </a:cubicBezTo>
                  <a:cubicBezTo>
                    <a:pt x="17" y="662"/>
                    <a:pt x="95" y="683"/>
                    <a:pt x="129" y="694"/>
                  </a:cubicBezTo>
                  <a:cubicBezTo>
                    <a:pt x="142" y="698"/>
                    <a:pt x="167" y="707"/>
                    <a:pt x="167" y="707"/>
                  </a:cubicBezTo>
                  <a:cubicBezTo>
                    <a:pt x="257" y="840"/>
                    <a:pt x="343" y="765"/>
                    <a:pt x="542" y="757"/>
                  </a:cubicBezTo>
                  <a:cubicBezTo>
                    <a:pt x="785" y="729"/>
                    <a:pt x="577" y="770"/>
                    <a:pt x="693" y="719"/>
                  </a:cubicBezTo>
                  <a:cubicBezTo>
                    <a:pt x="717" y="708"/>
                    <a:pt x="768" y="694"/>
                    <a:pt x="768" y="694"/>
                  </a:cubicBezTo>
                  <a:cubicBezTo>
                    <a:pt x="772" y="665"/>
                    <a:pt x="767" y="632"/>
                    <a:pt x="780" y="606"/>
                  </a:cubicBezTo>
                  <a:cubicBezTo>
                    <a:pt x="786" y="594"/>
                    <a:pt x="817" y="607"/>
                    <a:pt x="818" y="594"/>
                  </a:cubicBezTo>
                  <a:cubicBezTo>
                    <a:pt x="838" y="416"/>
                    <a:pt x="838" y="430"/>
                    <a:pt x="780" y="344"/>
                  </a:cubicBezTo>
                  <a:cubicBezTo>
                    <a:pt x="772" y="319"/>
                    <a:pt x="763" y="293"/>
                    <a:pt x="755" y="268"/>
                  </a:cubicBezTo>
                  <a:cubicBezTo>
                    <a:pt x="751" y="256"/>
                    <a:pt x="755" y="235"/>
                    <a:pt x="743" y="231"/>
                  </a:cubicBezTo>
                  <a:cubicBezTo>
                    <a:pt x="643" y="198"/>
                    <a:pt x="560" y="169"/>
                    <a:pt x="455" y="156"/>
                  </a:cubicBezTo>
                  <a:cubicBezTo>
                    <a:pt x="335" y="115"/>
                    <a:pt x="205" y="94"/>
                    <a:pt x="79" y="81"/>
                  </a:cubicBezTo>
                  <a:cubicBezTo>
                    <a:pt x="66" y="77"/>
                    <a:pt x="51" y="76"/>
                    <a:pt x="41" y="68"/>
                  </a:cubicBezTo>
                  <a:cubicBezTo>
                    <a:pt x="3" y="37"/>
                    <a:pt x="26" y="0"/>
                    <a:pt x="4" y="68"/>
                  </a:cubicBezTo>
                  <a:close/>
                </a:path>
              </a:pathLst>
            </a:custGeom>
            <a:solidFill>
              <a:srgbClr val="F5F13D"/>
            </a:solidFill>
            <a:ln w="12700">
              <a:solidFill>
                <a:srgbClr val="FF0000"/>
              </a:solidFill>
              <a:round/>
              <a:headEnd/>
              <a:tailEnd/>
            </a:ln>
          </p:spPr>
          <p:txBody>
            <a:bodyPr/>
            <a:lstStyle/>
            <a:p>
              <a:endParaRPr lang="en-US"/>
            </a:p>
          </p:txBody>
        </p:sp>
        <p:sp>
          <p:nvSpPr>
            <p:cNvPr id="2248" name="Oval 91"/>
            <p:cNvSpPr>
              <a:spLocks noChangeArrowheads="1"/>
            </p:cNvSpPr>
            <p:nvPr/>
          </p:nvSpPr>
          <p:spPr bwMode="auto">
            <a:xfrm>
              <a:off x="1862" y="757"/>
              <a:ext cx="192" cy="192"/>
            </a:xfrm>
            <a:prstGeom prst="ellipse">
              <a:avLst/>
            </a:prstGeom>
            <a:solidFill>
              <a:srgbClr val="FF0000"/>
            </a:solidFill>
            <a:ln w="12700">
              <a:solidFill>
                <a:srgbClr val="FF0000"/>
              </a:solidFill>
              <a:round/>
              <a:headEnd/>
              <a:tailEnd/>
            </a:ln>
          </p:spPr>
          <p:txBody>
            <a:bodyPr wrap="none" anchor="ctr"/>
            <a:lstStyle/>
            <a:p>
              <a:endParaRPr lang="en-US"/>
            </a:p>
          </p:txBody>
        </p:sp>
        <p:sp>
          <p:nvSpPr>
            <p:cNvPr id="2249" name="Oval 92"/>
            <p:cNvSpPr>
              <a:spLocks noChangeArrowheads="1"/>
            </p:cNvSpPr>
            <p:nvPr/>
          </p:nvSpPr>
          <p:spPr bwMode="auto">
            <a:xfrm>
              <a:off x="1849" y="757"/>
              <a:ext cx="96" cy="144"/>
            </a:xfrm>
            <a:prstGeom prst="ellipse">
              <a:avLst/>
            </a:prstGeom>
            <a:solidFill>
              <a:schemeClr val="accent2"/>
            </a:solidFill>
            <a:ln w="12700">
              <a:solidFill>
                <a:srgbClr val="FF0000"/>
              </a:solidFill>
              <a:round/>
              <a:headEnd/>
              <a:tailEnd/>
            </a:ln>
          </p:spPr>
          <p:txBody>
            <a:bodyPr wrap="none" anchor="ctr"/>
            <a:lstStyle/>
            <a:p>
              <a:endParaRPr lang="en-US"/>
            </a:p>
          </p:txBody>
        </p:sp>
        <p:sp>
          <p:nvSpPr>
            <p:cNvPr id="2250" name="Oval 93"/>
            <p:cNvSpPr>
              <a:spLocks noChangeArrowheads="1"/>
            </p:cNvSpPr>
            <p:nvPr/>
          </p:nvSpPr>
          <p:spPr bwMode="auto">
            <a:xfrm>
              <a:off x="1622" y="417"/>
              <a:ext cx="192" cy="192"/>
            </a:xfrm>
            <a:prstGeom prst="ellipse">
              <a:avLst/>
            </a:prstGeom>
            <a:solidFill>
              <a:srgbClr val="FF0000"/>
            </a:solidFill>
            <a:ln w="12700">
              <a:solidFill>
                <a:srgbClr val="FF0000"/>
              </a:solidFill>
              <a:round/>
              <a:headEnd/>
              <a:tailEnd/>
            </a:ln>
          </p:spPr>
          <p:txBody>
            <a:bodyPr wrap="none" anchor="ctr"/>
            <a:lstStyle/>
            <a:p>
              <a:endParaRPr lang="en-US"/>
            </a:p>
          </p:txBody>
        </p:sp>
        <p:sp>
          <p:nvSpPr>
            <p:cNvPr id="2251" name="Oval 94"/>
            <p:cNvSpPr>
              <a:spLocks noChangeArrowheads="1"/>
            </p:cNvSpPr>
            <p:nvPr/>
          </p:nvSpPr>
          <p:spPr bwMode="auto">
            <a:xfrm>
              <a:off x="1670" y="417"/>
              <a:ext cx="96" cy="144"/>
            </a:xfrm>
            <a:prstGeom prst="ellipse">
              <a:avLst/>
            </a:prstGeom>
            <a:solidFill>
              <a:schemeClr val="accent2"/>
            </a:solidFill>
            <a:ln w="12700">
              <a:solidFill>
                <a:srgbClr val="FF0000"/>
              </a:solidFill>
              <a:round/>
              <a:headEnd/>
              <a:tailEnd/>
            </a:ln>
          </p:spPr>
          <p:txBody>
            <a:bodyPr wrap="none" anchor="ctr"/>
            <a:lstStyle/>
            <a:p>
              <a:endParaRPr lang="en-US"/>
            </a:p>
          </p:txBody>
        </p:sp>
        <p:sp>
          <p:nvSpPr>
            <p:cNvPr id="2252" name="Oval 95"/>
            <p:cNvSpPr>
              <a:spLocks noChangeArrowheads="1"/>
            </p:cNvSpPr>
            <p:nvPr/>
          </p:nvSpPr>
          <p:spPr bwMode="auto">
            <a:xfrm>
              <a:off x="3120" y="912"/>
              <a:ext cx="192" cy="192"/>
            </a:xfrm>
            <a:prstGeom prst="ellipse">
              <a:avLst/>
            </a:prstGeom>
            <a:solidFill>
              <a:srgbClr val="FF0000"/>
            </a:solidFill>
            <a:ln w="12700">
              <a:solidFill>
                <a:srgbClr val="FF0000"/>
              </a:solidFill>
              <a:round/>
              <a:headEnd/>
              <a:tailEnd/>
            </a:ln>
          </p:spPr>
          <p:txBody>
            <a:bodyPr wrap="none" anchor="ctr"/>
            <a:lstStyle/>
            <a:p>
              <a:endParaRPr lang="en-US"/>
            </a:p>
          </p:txBody>
        </p:sp>
        <p:sp>
          <p:nvSpPr>
            <p:cNvPr id="2253" name="Oval 96"/>
            <p:cNvSpPr>
              <a:spLocks noChangeArrowheads="1"/>
            </p:cNvSpPr>
            <p:nvPr/>
          </p:nvSpPr>
          <p:spPr bwMode="auto">
            <a:xfrm>
              <a:off x="3216" y="897"/>
              <a:ext cx="96" cy="144"/>
            </a:xfrm>
            <a:prstGeom prst="ellipse">
              <a:avLst/>
            </a:prstGeom>
            <a:solidFill>
              <a:schemeClr val="accent2"/>
            </a:solidFill>
            <a:ln w="12700">
              <a:solidFill>
                <a:srgbClr val="FF0000"/>
              </a:solidFill>
              <a:round/>
              <a:headEnd/>
              <a:tailEnd/>
            </a:ln>
          </p:spPr>
          <p:txBody>
            <a:bodyPr wrap="none" anchor="ctr"/>
            <a:lstStyle/>
            <a:p>
              <a:endParaRPr lang="en-US"/>
            </a:p>
          </p:txBody>
        </p:sp>
        <p:sp>
          <p:nvSpPr>
            <p:cNvPr id="2254" name="Oval 97"/>
            <p:cNvSpPr>
              <a:spLocks noChangeArrowheads="1"/>
            </p:cNvSpPr>
            <p:nvPr/>
          </p:nvSpPr>
          <p:spPr bwMode="auto">
            <a:xfrm>
              <a:off x="1686" y="1525"/>
              <a:ext cx="192" cy="192"/>
            </a:xfrm>
            <a:prstGeom prst="ellipse">
              <a:avLst/>
            </a:prstGeom>
            <a:solidFill>
              <a:srgbClr val="FF0000"/>
            </a:solidFill>
            <a:ln w="12700">
              <a:solidFill>
                <a:srgbClr val="FF0000"/>
              </a:solidFill>
              <a:round/>
              <a:headEnd/>
              <a:tailEnd/>
            </a:ln>
          </p:spPr>
          <p:txBody>
            <a:bodyPr wrap="none" anchor="ctr"/>
            <a:lstStyle/>
            <a:p>
              <a:endParaRPr lang="en-US"/>
            </a:p>
          </p:txBody>
        </p:sp>
        <p:sp>
          <p:nvSpPr>
            <p:cNvPr id="2255" name="Oval 98"/>
            <p:cNvSpPr>
              <a:spLocks noChangeArrowheads="1"/>
            </p:cNvSpPr>
            <p:nvPr/>
          </p:nvSpPr>
          <p:spPr bwMode="auto">
            <a:xfrm>
              <a:off x="1734" y="1525"/>
              <a:ext cx="96" cy="144"/>
            </a:xfrm>
            <a:prstGeom prst="ellipse">
              <a:avLst/>
            </a:prstGeom>
            <a:solidFill>
              <a:schemeClr val="accent2"/>
            </a:solidFill>
            <a:ln w="12700">
              <a:solidFill>
                <a:srgbClr val="FF0000"/>
              </a:solidFill>
              <a:round/>
              <a:headEnd/>
              <a:tailEnd/>
            </a:ln>
          </p:spPr>
          <p:txBody>
            <a:bodyPr wrap="none" anchor="ctr"/>
            <a:lstStyle/>
            <a:p>
              <a:endParaRPr lang="en-US"/>
            </a:p>
          </p:txBody>
        </p:sp>
        <p:sp>
          <p:nvSpPr>
            <p:cNvPr id="2256" name="Oval 99"/>
            <p:cNvSpPr>
              <a:spLocks noChangeArrowheads="1"/>
            </p:cNvSpPr>
            <p:nvPr/>
          </p:nvSpPr>
          <p:spPr bwMode="auto">
            <a:xfrm>
              <a:off x="1798" y="1200"/>
              <a:ext cx="192" cy="192"/>
            </a:xfrm>
            <a:prstGeom prst="ellipse">
              <a:avLst/>
            </a:prstGeom>
            <a:solidFill>
              <a:srgbClr val="FF0000"/>
            </a:solidFill>
            <a:ln w="12700">
              <a:solidFill>
                <a:srgbClr val="FF0000"/>
              </a:solidFill>
              <a:round/>
              <a:headEnd/>
              <a:tailEnd/>
            </a:ln>
          </p:spPr>
          <p:txBody>
            <a:bodyPr wrap="none" anchor="ctr"/>
            <a:lstStyle/>
            <a:p>
              <a:endParaRPr lang="en-US"/>
            </a:p>
          </p:txBody>
        </p:sp>
        <p:sp>
          <p:nvSpPr>
            <p:cNvPr id="2257" name="Oval 100"/>
            <p:cNvSpPr>
              <a:spLocks noChangeArrowheads="1"/>
            </p:cNvSpPr>
            <p:nvPr/>
          </p:nvSpPr>
          <p:spPr bwMode="auto">
            <a:xfrm>
              <a:off x="1895" y="1237"/>
              <a:ext cx="96" cy="144"/>
            </a:xfrm>
            <a:prstGeom prst="ellipse">
              <a:avLst/>
            </a:prstGeom>
            <a:solidFill>
              <a:schemeClr val="accent2"/>
            </a:solidFill>
            <a:ln w="12700">
              <a:solidFill>
                <a:srgbClr val="FF0000"/>
              </a:solidFill>
              <a:round/>
              <a:headEnd/>
              <a:tailEnd/>
            </a:ln>
          </p:spPr>
          <p:txBody>
            <a:bodyPr wrap="none" anchor="ctr"/>
            <a:lstStyle/>
            <a:p>
              <a:endParaRPr lang="en-US"/>
            </a:p>
          </p:txBody>
        </p:sp>
        <p:sp>
          <p:nvSpPr>
            <p:cNvPr id="2258" name="Oval 101"/>
            <p:cNvSpPr>
              <a:spLocks noChangeArrowheads="1"/>
            </p:cNvSpPr>
            <p:nvPr/>
          </p:nvSpPr>
          <p:spPr bwMode="auto">
            <a:xfrm>
              <a:off x="3088" y="509"/>
              <a:ext cx="192" cy="192"/>
            </a:xfrm>
            <a:prstGeom prst="ellipse">
              <a:avLst/>
            </a:prstGeom>
            <a:solidFill>
              <a:srgbClr val="FF0000"/>
            </a:solidFill>
            <a:ln w="12700">
              <a:solidFill>
                <a:srgbClr val="FF0000"/>
              </a:solidFill>
              <a:round/>
              <a:headEnd/>
              <a:tailEnd/>
            </a:ln>
          </p:spPr>
          <p:txBody>
            <a:bodyPr wrap="none" anchor="ctr"/>
            <a:lstStyle/>
            <a:p>
              <a:endParaRPr lang="en-US"/>
            </a:p>
          </p:txBody>
        </p:sp>
        <p:sp>
          <p:nvSpPr>
            <p:cNvPr id="2259" name="Oval 102"/>
            <p:cNvSpPr>
              <a:spLocks noChangeArrowheads="1"/>
            </p:cNvSpPr>
            <p:nvPr/>
          </p:nvSpPr>
          <p:spPr bwMode="auto">
            <a:xfrm>
              <a:off x="3152" y="519"/>
              <a:ext cx="96" cy="144"/>
            </a:xfrm>
            <a:prstGeom prst="ellipse">
              <a:avLst/>
            </a:prstGeom>
            <a:solidFill>
              <a:schemeClr val="accent2"/>
            </a:solidFill>
            <a:ln w="12700">
              <a:solidFill>
                <a:srgbClr val="FF0000"/>
              </a:solidFill>
              <a:round/>
              <a:headEnd/>
              <a:tailEnd/>
            </a:ln>
          </p:spPr>
          <p:txBody>
            <a:bodyPr wrap="none" anchor="ctr"/>
            <a:lstStyle/>
            <a:p>
              <a:endParaRPr lang="en-US"/>
            </a:p>
          </p:txBody>
        </p:sp>
        <p:sp>
          <p:nvSpPr>
            <p:cNvPr id="2260" name="Oval 103"/>
            <p:cNvSpPr>
              <a:spLocks noChangeArrowheads="1"/>
            </p:cNvSpPr>
            <p:nvPr/>
          </p:nvSpPr>
          <p:spPr bwMode="auto">
            <a:xfrm>
              <a:off x="3072" y="1281"/>
              <a:ext cx="192" cy="192"/>
            </a:xfrm>
            <a:prstGeom prst="ellipse">
              <a:avLst/>
            </a:prstGeom>
            <a:solidFill>
              <a:srgbClr val="FF0000"/>
            </a:solidFill>
            <a:ln w="12700">
              <a:solidFill>
                <a:srgbClr val="FF0000"/>
              </a:solidFill>
              <a:round/>
              <a:headEnd/>
              <a:tailEnd/>
            </a:ln>
          </p:spPr>
          <p:txBody>
            <a:bodyPr wrap="none" anchor="ctr"/>
            <a:lstStyle/>
            <a:p>
              <a:endParaRPr lang="en-US"/>
            </a:p>
          </p:txBody>
        </p:sp>
        <p:sp>
          <p:nvSpPr>
            <p:cNvPr id="2261" name="Oval 104"/>
            <p:cNvSpPr>
              <a:spLocks noChangeArrowheads="1"/>
            </p:cNvSpPr>
            <p:nvPr/>
          </p:nvSpPr>
          <p:spPr bwMode="auto">
            <a:xfrm>
              <a:off x="3120" y="1281"/>
              <a:ext cx="96" cy="144"/>
            </a:xfrm>
            <a:prstGeom prst="ellipse">
              <a:avLst/>
            </a:prstGeom>
            <a:solidFill>
              <a:schemeClr val="accent2"/>
            </a:solidFill>
            <a:ln w="12700">
              <a:solidFill>
                <a:srgbClr val="FF0000"/>
              </a:solidFill>
              <a:round/>
              <a:headEnd/>
              <a:tailEnd/>
            </a:ln>
          </p:spPr>
          <p:txBody>
            <a:bodyPr wrap="none" anchor="ctr"/>
            <a:lstStyle/>
            <a:p>
              <a:endParaRPr lang="en-US"/>
            </a:p>
          </p:txBody>
        </p:sp>
        <p:sp>
          <p:nvSpPr>
            <p:cNvPr id="2262" name="Oval 105"/>
            <p:cNvSpPr>
              <a:spLocks noChangeArrowheads="1"/>
            </p:cNvSpPr>
            <p:nvPr/>
          </p:nvSpPr>
          <p:spPr bwMode="auto">
            <a:xfrm>
              <a:off x="3072" y="1617"/>
              <a:ext cx="192" cy="192"/>
            </a:xfrm>
            <a:prstGeom prst="ellipse">
              <a:avLst/>
            </a:prstGeom>
            <a:solidFill>
              <a:srgbClr val="FF0000"/>
            </a:solidFill>
            <a:ln w="12700">
              <a:solidFill>
                <a:srgbClr val="FF0000"/>
              </a:solidFill>
              <a:round/>
              <a:headEnd/>
              <a:tailEnd/>
            </a:ln>
          </p:spPr>
          <p:txBody>
            <a:bodyPr wrap="none" anchor="ctr"/>
            <a:lstStyle/>
            <a:p>
              <a:endParaRPr lang="en-US"/>
            </a:p>
          </p:txBody>
        </p:sp>
        <p:sp>
          <p:nvSpPr>
            <p:cNvPr id="2263" name="Oval 106"/>
            <p:cNvSpPr>
              <a:spLocks noChangeArrowheads="1"/>
            </p:cNvSpPr>
            <p:nvPr/>
          </p:nvSpPr>
          <p:spPr bwMode="auto">
            <a:xfrm>
              <a:off x="3120" y="1617"/>
              <a:ext cx="96" cy="144"/>
            </a:xfrm>
            <a:prstGeom prst="ellipse">
              <a:avLst/>
            </a:prstGeom>
            <a:solidFill>
              <a:schemeClr val="accent2"/>
            </a:solidFill>
            <a:ln w="12700">
              <a:solidFill>
                <a:srgbClr val="FF0000"/>
              </a:solidFill>
              <a:round/>
              <a:headEnd/>
              <a:tailEnd/>
            </a:ln>
          </p:spPr>
          <p:txBody>
            <a:bodyPr wrap="none" anchor="ctr"/>
            <a:lstStyle/>
            <a:p>
              <a:endParaRPr lang="en-US"/>
            </a:p>
          </p:txBody>
        </p:sp>
        <p:sp>
          <p:nvSpPr>
            <p:cNvPr id="2264" name="Oval 107"/>
            <p:cNvSpPr>
              <a:spLocks noChangeArrowheads="1"/>
            </p:cNvSpPr>
            <p:nvPr/>
          </p:nvSpPr>
          <p:spPr bwMode="auto">
            <a:xfrm>
              <a:off x="2717" y="758"/>
              <a:ext cx="192" cy="192"/>
            </a:xfrm>
            <a:prstGeom prst="ellipse">
              <a:avLst/>
            </a:prstGeom>
            <a:solidFill>
              <a:srgbClr val="FF0000"/>
            </a:solidFill>
            <a:ln w="12700">
              <a:solidFill>
                <a:srgbClr val="FF0000"/>
              </a:solidFill>
              <a:round/>
              <a:headEnd/>
              <a:tailEnd/>
            </a:ln>
          </p:spPr>
          <p:txBody>
            <a:bodyPr wrap="none" anchor="ctr"/>
            <a:lstStyle/>
            <a:p>
              <a:endParaRPr lang="en-US"/>
            </a:p>
          </p:txBody>
        </p:sp>
        <p:sp>
          <p:nvSpPr>
            <p:cNvPr id="2265" name="Oval 108"/>
            <p:cNvSpPr>
              <a:spLocks noChangeArrowheads="1"/>
            </p:cNvSpPr>
            <p:nvPr/>
          </p:nvSpPr>
          <p:spPr bwMode="auto">
            <a:xfrm>
              <a:off x="2813" y="752"/>
              <a:ext cx="96" cy="144"/>
            </a:xfrm>
            <a:prstGeom prst="ellipse">
              <a:avLst/>
            </a:prstGeom>
            <a:solidFill>
              <a:schemeClr val="accent2"/>
            </a:solidFill>
            <a:ln w="12700">
              <a:solidFill>
                <a:srgbClr val="FF0000"/>
              </a:solidFill>
              <a:round/>
              <a:headEnd/>
              <a:tailEnd/>
            </a:ln>
          </p:spPr>
          <p:txBody>
            <a:bodyPr wrap="none" anchor="ctr"/>
            <a:lstStyle/>
            <a:p>
              <a:endParaRPr lang="en-US"/>
            </a:p>
          </p:txBody>
        </p:sp>
        <p:sp>
          <p:nvSpPr>
            <p:cNvPr id="2266" name="Oval 109"/>
            <p:cNvSpPr>
              <a:spLocks noChangeArrowheads="1"/>
            </p:cNvSpPr>
            <p:nvPr/>
          </p:nvSpPr>
          <p:spPr bwMode="auto">
            <a:xfrm>
              <a:off x="2784" y="1377"/>
              <a:ext cx="192" cy="192"/>
            </a:xfrm>
            <a:prstGeom prst="ellipse">
              <a:avLst/>
            </a:prstGeom>
            <a:solidFill>
              <a:srgbClr val="FF0000"/>
            </a:solidFill>
            <a:ln w="12700">
              <a:solidFill>
                <a:srgbClr val="FF0000"/>
              </a:solidFill>
              <a:round/>
              <a:headEnd/>
              <a:tailEnd/>
            </a:ln>
          </p:spPr>
          <p:txBody>
            <a:bodyPr wrap="none" anchor="ctr"/>
            <a:lstStyle/>
            <a:p>
              <a:endParaRPr lang="en-US"/>
            </a:p>
          </p:txBody>
        </p:sp>
        <p:sp>
          <p:nvSpPr>
            <p:cNvPr id="2267" name="Oval 110"/>
            <p:cNvSpPr>
              <a:spLocks noChangeArrowheads="1"/>
            </p:cNvSpPr>
            <p:nvPr/>
          </p:nvSpPr>
          <p:spPr bwMode="auto">
            <a:xfrm>
              <a:off x="2832" y="1377"/>
              <a:ext cx="96" cy="144"/>
            </a:xfrm>
            <a:prstGeom prst="ellipse">
              <a:avLst/>
            </a:prstGeom>
            <a:solidFill>
              <a:schemeClr val="accent2"/>
            </a:solidFill>
            <a:ln w="12700">
              <a:solidFill>
                <a:srgbClr val="FF0000"/>
              </a:solidFill>
              <a:round/>
              <a:headEnd/>
              <a:tailEnd/>
            </a:ln>
          </p:spPr>
          <p:txBody>
            <a:bodyPr wrap="none" anchor="ctr"/>
            <a:lstStyle/>
            <a:p>
              <a:endParaRPr lang="en-US"/>
            </a:p>
          </p:txBody>
        </p:sp>
        <p:sp>
          <p:nvSpPr>
            <p:cNvPr id="2268" name="Oval 111"/>
            <p:cNvSpPr>
              <a:spLocks noChangeArrowheads="1"/>
            </p:cNvSpPr>
            <p:nvPr/>
          </p:nvSpPr>
          <p:spPr bwMode="auto">
            <a:xfrm>
              <a:off x="2054" y="565"/>
              <a:ext cx="192" cy="192"/>
            </a:xfrm>
            <a:prstGeom prst="ellipse">
              <a:avLst/>
            </a:prstGeom>
            <a:solidFill>
              <a:srgbClr val="FF0000"/>
            </a:solidFill>
            <a:ln w="12700">
              <a:solidFill>
                <a:srgbClr val="FF0000"/>
              </a:solidFill>
              <a:round/>
              <a:headEnd/>
              <a:tailEnd/>
            </a:ln>
          </p:spPr>
          <p:txBody>
            <a:bodyPr wrap="none" anchor="ctr"/>
            <a:lstStyle/>
            <a:p>
              <a:endParaRPr lang="en-US"/>
            </a:p>
          </p:txBody>
        </p:sp>
        <p:sp>
          <p:nvSpPr>
            <p:cNvPr id="2269" name="Oval 112"/>
            <p:cNvSpPr>
              <a:spLocks noChangeArrowheads="1"/>
            </p:cNvSpPr>
            <p:nvPr/>
          </p:nvSpPr>
          <p:spPr bwMode="auto">
            <a:xfrm>
              <a:off x="2102" y="613"/>
              <a:ext cx="96" cy="144"/>
            </a:xfrm>
            <a:prstGeom prst="ellipse">
              <a:avLst/>
            </a:prstGeom>
            <a:solidFill>
              <a:schemeClr val="accent2"/>
            </a:solidFill>
            <a:ln w="12700">
              <a:solidFill>
                <a:srgbClr val="FF0000"/>
              </a:solidFill>
              <a:round/>
              <a:headEnd/>
              <a:tailEnd/>
            </a:ln>
          </p:spPr>
          <p:txBody>
            <a:bodyPr wrap="none" anchor="ctr"/>
            <a:lstStyle/>
            <a:p>
              <a:endParaRPr lang="en-US"/>
            </a:p>
          </p:txBody>
        </p:sp>
        <p:sp>
          <p:nvSpPr>
            <p:cNvPr id="2270" name="Oval 113"/>
            <p:cNvSpPr>
              <a:spLocks noChangeArrowheads="1"/>
            </p:cNvSpPr>
            <p:nvPr/>
          </p:nvSpPr>
          <p:spPr bwMode="auto">
            <a:xfrm>
              <a:off x="1942" y="1440"/>
              <a:ext cx="192" cy="192"/>
            </a:xfrm>
            <a:prstGeom prst="ellipse">
              <a:avLst/>
            </a:prstGeom>
            <a:solidFill>
              <a:srgbClr val="FF0000"/>
            </a:solidFill>
            <a:ln w="12700">
              <a:solidFill>
                <a:srgbClr val="FF0000"/>
              </a:solidFill>
              <a:round/>
              <a:headEnd/>
              <a:tailEnd/>
            </a:ln>
          </p:spPr>
          <p:txBody>
            <a:bodyPr wrap="none" anchor="ctr"/>
            <a:lstStyle/>
            <a:p>
              <a:endParaRPr lang="en-US"/>
            </a:p>
          </p:txBody>
        </p:sp>
        <p:sp>
          <p:nvSpPr>
            <p:cNvPr id="2271" name="Oval 114"/>
            <p:cNvSpPr>
              <a:spLocks noChangeArrowheads="1"/>
            </p:cNvSpPr>
            <p:nvPr/>
          </p:nvSpPr>
          <p:spPr bwMode="auto">
            <a:xfrm>
              <a:off x="2022" y="1429"/>
              <a:ext cx="96" cy="144"/>
            </a:xfrm>
            <a:prstGeom prst="ellipse">
              <a:avLst/>
            </a:prstGeom>
            <a:solidFill>
              <a:schemeClr val="accent2"/>
            </a:solidFill>
            <a:ln w="12700">
              <a:solidFill>
                <a:srgbClr val="FF0000"/>
              </a:solidFill>
              <a:round/>
              <a:headEnd/>
              <a:tailEnd/>
            </a:ln>
          </p:spPr>
          <p:txBody>
            <a:bodyPr wrap="none" anchor="ctr"/>
            <a:lstStyle/>
            <a:p>
              <a:endParaRPr lang="en-US"/>
            </a:p>
          </p:txBody>
        </p:sp>
        <p:sp>
          <p:nvSpPr>
            <p:cNvPr id="2272" name="Freeform 115"/>
            <p:cNvSpPr>
              <a:spLocks/>
            </p:cNvSpPr>
            <p:nvPr/>
          </p:nvSpPr>
          <p:spPr bwMode="auto">
            <a:xfrm>
              <a:off x="2580" y="225"/>
              <a:ext cx="434" cy="424"/>
            </a:xfrm>
            <a:custGeom>
              <a:avLst/>
              <a:gdLst>
                <a:gd name="T0" fmla="*/ 0 w 468"/>
                <a:gd name="T1" fmla="*/ 427 h 421"/>
                <a:gd name="T2" fmla="*/ 10 w 468"/>
                <a:gd name="T3" fmla="*/ 160 h 421"/>
                <a:gd name="T4" fmla="*/ 150 w 468"/>
                <a:gd name="T5" fmla="*/ 32 h 421"/>
                <a:gd name="T6" fmla="*/ 324 w 468"/>
                <a:gd name="T7" fmla="*/ 45 h 421"/>
                <a:gd name="T8" fmla="*/ 334 w 468"/>
                <a:gd name="T9" fmla="*/ 85 h 421"/>
                <a:gd name="T10" fmla="*/ 398 w 468"/>
                <a:gd name="T11" fmla="*/ 70 h 421"/>
                <a:gd name="T12" fmla="*/ 334 w 468"/>
                <a:gd name="T13" fmla="*/ 20 h 421"/>
                <a:gd name="T14" fmla="*/ 0 60000 65536"/>
                <a:gd name="T15" fmla="*/ 0 60000 65536"/>
                <a:gd name="T16" fmla="*/ 0 60000 65536"/>
                <a:gd name="T17" fmla="*/ 0 60000 65536"/>
                <a:gd name="T18" fmla="*/ 0 60000 65536"/>
                <a:gd name="T19" fmla="*/ 0 60000 65536"/>
                <a:gd name="T20" fmla="*/ 0 60000 65536"/>
                <a:gd name="T21" fmla="*/ 0 w 468"/>
                <a:gd name="T22" fmla="*/ 0 h 421"/>
                <a:gd name="T23" fmla="*/ 468 w 468"/>
                <a:gd name="T24" fmla="*/ 421 h 4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8" h="421">
                  <a:moveTo>
                    <a:pt x="0" y="421"/>
                  </a:moveTo>
                  <a:cubicBezTo>
                    <a:pt x="4" y="333"/>
                    <a:pt x="1" y="245"/>
                    <a:pt x="12" y="158"/>
                  </a:cubicBezTo>
                  <a:cubicBezTo>
                    <a:pt x="20" y="95"/>
                    <a:pt x="123" y="50"/>
                    <a:pt x="175" y="32"/>
                  </a:cubicBezTo>
                  <a:cubicBezTo>
                    <a:pt x="242" y="36"/>
                    <a:pt x="311" y="29"/>
                    <a:pt x="376" y="45"/>
                  </a:cubicBezTo>
                  <a:cubicBezTo>
                    <a:pt x="389" y="48"/>
                    <a:pt x="375" y="79"/>
                    <a:pt x="388" y="83"/>
                  </a:cubicBezTo>
                  <a:cubicBezTo>
                    <a:pt x="412" y="90"/>
                    <a:pt x="438" y="74"/>
                    <a:pt x="463" y="70"/>
                  </a:cubicBezTo>
                  <a:cubicBezTo>
                    <a:pt x="446" y="0"/>
                    <a:pt x="468" y="20"/>
                    <a:pt x="388" y="20"/>
                  </a:cubicBezTo>
                </a:path>
              </a:pathLst>
            </a:custGeom>
            <a:noFill/>
            <a:ln w="12700">
              <a:solidFill>
                <a:srgbClr val="FF0000"/>
              </a:solidFill>
              <a:round/>
              <a:headEnd/>
              <a:tailEnd/>
            </a:ln>
          </p:spPr>
          <p:txBody>
            <a:bodyPr/>
            <a:lstStyle/>
            <a:p>
              <a:endParaRPr lang="en-US"/>
            </a:p>
          </p:txBody>
        </p:sp>
        <p:sp>
          <p:nvSpPr>
            <p:cNvPr id="2273" name="Freeform 116"/>
            <p:cNvSpPr>
              <a:spLocks/>
            </p:cNvSpPr>
            <p:nvPr/>
          </p:nvSpPr>
          <p:spPr bwMode="auto">
            <a:xfrm>
              <a:off x="2051" y="81"/>
              <a:ext cx="451" cy="526"/>
            </a:xfrm>
            <a:custGeom>
              <a:avLst/>
              <a:gdLst>
                <a:gd name="T0" fmla="*/ 451 w 451"/>
                <a:gd name="T1" fmla="*/ 526 h 526"/>
                <a:gd name="T2" fmla="*/ 439 w 451"/>
                <a:gd name="T3" fmla="*/ 388 h 526"/>
                <a:gd name="T4" fmla="*/ 301 w 451"/>
                <a:gd name="T5" fmla="*/ 226 h 526"/>
                <a:gd name="T6" fmla="*/ 263 w 451"/>
                <a:gd name="T7" fmla="*/ 188 h 526"/>
                <a:gd name="T8" fmla="*/ 113 w 451"/>
                <a:gd name="T9" fmla="*/ 100 h 526"/>
                <a:gd name="T10" fmla="*/ 38 w 451"/>
                <a:gd name="T11" fmla="*/ 75 h 526"/>
                <a:gd name="T12" fmla="*/ 13 w 451"/>
                <a:gd name="T13" fmla="*/ 38 h 526"/>
                <a:gd name="T14" fmla="*/ 0 w 451"/>
                <a:gd name="T15" fmla="*/ 0 h 526"/>
                <a:gd name="T16" fmla="*/ 0 60000 65536"/>
                <a:gd name="T17" fmla="*/ 0 60000 65536"/>
                <a:gd name="T18" fmla="*/ 0 60000 65536"/>
                <a:gd name="T19" fmla="*/ 0 60000 65536"/>
                <a:gd name="T20" fmla="*/ 0 60000 65536"/>
                <a:gd name="T21" fmla="*/ 0 60000 65536"/>
                <a:gd name="T22" fmla="*/ 0 60000 65536"/>
                <a:gd name="T23" fmla="*/ 0 60000 65536"/>
                <a:gd name="T24" fmla="*/ 0 w 451"/>
                <a:gd name="T25" fmla="*/ 0 h 526"/>
                <a:gd name="T26" fmla="*/ 451 w 451"/>
                <a:gd name="T27" fmla="*/ 526 h 52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51" h="526">
                  <a:moveTo>
                    <a:pt x="451" y="526"/>
                  </a:moveTo>
                  <a:cubicBezTo>
                    <a:pt x="447" y="480"/>
                    <a:pt x="446" y="434"/>
                    <a:pt x="439" y="388"/>
                  </a:cubicBezTo>
                  <a:cubicBezTo>
                    <a:pt x="423" y="278"/>
                    <a:pt x="361" y="286"/>
                    <a:pt x="301" y="226"/>
                  </a:cubicBezTo>
                  <a:cubicBezTo>
                    <a:pt x="288" y="213"/>
                    <a:pt x="277" y="199"/>
                    <a:pt x="263" y="188"/>
                  </a:cubicBezTo>
                  <a:cubicBezTo>
                    <a:pt x="221" y="155"/>
                    <a:pt x="162" y="122"/>
                    <a:pt x="113" y="100"/>
                  </a:cubicBezTo>
                  <a:cubicBezTo>
                    <a:pt x="89" y="89"/>
                    <a:pt x="38" y="75"/>
                    <a:pt x="38" y="75"/>
                  </a:cubicBezTo>
                  <a:cubicBezTo>
                    <a:pt x="30" y="63"/>
                    <a:pt x="20" y="51"/>
                    <a:pt x="13" y="38"/>
                  </a:cubicBezTo>
                  <a:cubicBezTo>
                    <a:pt x="7" y="26"/>
                    <a:pt x="0" y="0"/>
                    <a:pt x="0" y="0"/>
                  </a:cubicBezTo>
                </a:path>
              </a:pathLst>
            </a:custGeom>
            <a:noFill/>
            <a:ln w="12700">
              <a:solidFill>
                <a:srgbClr val="FF0000"/>
              </a:solidFill>
              <a:round/>
              <a:headEnd/>
              <a:tailEnd/>
            </a:ln>
          </p:spPr>
          <p:txBody>
            <a:bodyPr/>
            <a:lstStyle/>
            <a:p>
              <a:endParaRPr lang="en-US"/>
            </a:p>
          </p:txBody>
        </p:sp>
      </p:grpSp>
      <p:grpSp>
        <p:nvGrpSpPr>
          <p:cNvPr id="6" name="Group 117"/>
          <p:cNvGrpSpPr>
            <a:grpSpLocks/>
          </p:cNvGrpSpPr>
          <p:nvPr/>
        </p:nvGrpSpPr>
        <p:grpSpPr bwMode="auto">
          <a:xfrm rot="4126140">
            <a:off x="1790700" y="2400300"/>
            <a:ext cx="381000" cy="304800"/>
            <a:chOff x="1510" y="81"/>
            <a:chExt cx="1914" cy="1853"/>
          </a:xfrm>
        </p:grpSpPr>
        <p:sp>
          <p:nvSpPr>
            <p:cNvPr id="2204" name="Freeform 118"/>
            <p:cNvSpPr>
              <a:spLocks/>
            </p:cNvSpPr>
            <p:nvPr/>
          </p:nvSpPr>
          <p:spPr bwMode="auto">
            <a:xfrm rot="-314373">
              <a:off x="1510" y="270"/>
              <a:ext cx="912" cy="917"/>
            </a:xfrm>
            <a:custGeom>
              <a:avLst/>
              <a:gdLst>
                <a:gd name="T0" fmla="*/ 1 w 857"/>
                <a:gd name="T1" fmla="*/ 221 h 754"/>
                <a:gd name="T2" fmla="*/ 72 w 857"/>
                <a:gd name="T3" fmla="*/ 406 h 754"/>
                <a:gd name="T4" fmla="*/ 157 w 857"/>
                <a:gd name="T5" fmla="*/ 611 h 754"/>
                <a:gd name="T6" fmla="*/ 243 w 857"/>
                <a:gd name="T7" fmla="*/ 778 h 754"/>
                <a:gd name="T8" fmla="*/ 413 w 857"/>
                <a:gd name="T9" fmla="*/ 1000 h 754"/>
                <a:gd name="T10" fmla="*/ 910 w 857"/>
                <a:gd name="T11" fmla="*/ 815 h 754"/>
                <a:gd name="T12" fmla="*/ 895 w 857"/>
                <a:gd name="T13" fmla="*/ 370 h 754"/>
                <a:gd name="T14" fmla="*/ 740 w 857"/>
                <a:gd name="T15" fmla="*/ 55 h 754"/>
                <a:gd name="T16" fmla="*/ 597 w 857"/>
                <a:gd name="T17" fmla="*/ 0 h 754"/>
                <a:gd name="T18" fmla="*/ 172 w 857"/>
                <a:gd name="T19" fmla="*/ 18 h 754"/>
                <a:gd name="T20" fmla="*/ 101 w 857"/>
                <a:gd name="T21" fmla="*/ 36 h 754"/>
                <a:gd name="T22" fmla="*/ 30 w 857"/>
                <a:gd name="T23" fmla="*/ 129 h 754"/>
                <a:gd name="T24" fmla="*/ 1 w 857"/>
                <a:gd name="T25" fmla="*/ 221 h 75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57"/>
                <a:gd name="T40" fmla="*/ 0 h 754"/>
                <a:gd name="T41" fmla="*/ 857 w 857"/>
                <a:gd name="T42" fmla="*/ 754 h 75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57" h="754">
                  <a:moveTo>
                    <a:pt x="1" y="150"/>
                  </a:moveTo>
                  <a:cubicBezTo>
                    <a:pt x="17" y="196"/>
                    <a:pt x="37" y="235"/>
                    <a:pt x="64" y="275"/>
                  </a:cubicBezTo>
                  <a:cubicBezTo>
                    <a:pt x="81" y="339"/>
                    <a:pt x="112" y="358"/>
                    <a:pt x="139" y="413"/>
                  </a:cubicBezTo>
                  <a:cubicBezTo>
                    <a:pt x="163" y="460"/>
                    <a:pt x="176" y="486"/>
                    <a:pt x="214" y="526"/>
                  </a:cubicBezTo>
                  <a:cubicBezTo>
                    <a:pt x="241" y="602"/>
                    <a:pt x="289" y="650"/>
                    <a:pt x="365" y="676"/>
                  </a:cubicBezTo>
                  <a:cubicBezTo>
                    <a:pt x="857" y="659"/>
                    <a:pt x="666" y="754"/>
                    <a:pt x="803" y="551"/>
                  </a:cubicBezTo>
                  <a:cubicBezTo>
                    <a:pt x="799" y="451"/>
                    <a:pt x="800" y="350"/>
                    <a:pt x="790" y="250"/>
                  </a:cubicBezTo>
                  <a:cubicBezTo>
                    <a:pt x="782" y="169"/>
                    <a:pt x="727" y="74"/>
                    <a:pt x="653" y="37"/>
                  </a:cubicBezTo>
                  <a:cubicBezTo>
                    <a:pt x="615" y="18"/>
                    <a:pt x="567" y="13"/>
                    <a:pt x="527" y="0"/>
                  </a:cubicBezTo>
                  <a:cubicBezTo>
                    <a:pt x="402" y="4"/>
                    <a:pt x="277" y="5"/>
                    <a:pt x="152" y="12"/>
                  </a:cubicBezTo>
                  <a:cubicBezTo>
                    <a:pt x="131" y="13"/>
                    <a:pt x="108" y="14"/>
                    <a:pt x="89" y="25"/>
                  </a:cubicBezTo>
                  <a:cubicBezTo>
                    <a:pt x="63" y="40"/>
                    <a:pt x="51" y="71"/>
                    <a:pt x="26" y="87"/>
                  </a:cubicBezTo>
                  <a:cubicBezTo>
                    <a:pt x="0" y="167"/>
                    <a:pt x="1" y="190"/>
                    <a:pt x="1" y="150"/>
                  </a:cubicBezTo>
                  <a:close/>
                </a:path>
              </a:pathLst>
            </a:custGeom>
            <a:solidFill>
              <a:schemeClr val="accent1"/>
            </a:solidFill>
            <a:ln w="12700">
              <a:solidFill>
                <a:srgbClr val="FF0000"/>
              </a:solidFill>
              <a:round/>
              <a:headEnd/>
              <a:tailEnd/>
            </a:ln>
          </p:spPr>
          <p:txBody>
            <a:bodyPr/>
            <a:lstStyle/>
            <a:p>
              <a:endParaRPr lang="en-US"/>
            </a:p>
          </p:txBody>
        </p:sp>
        <p:sp>
          <p:nvSpPr>
            <p:cNvPr id="2205" name="Freeform 119"/>
            <p:cNvSpPr>
              <a:spLocks/>
            </p:cNvSpPr>
            <p:nvPr/>
          </p:nvSpPr>
          <p:spPr bwMode="auto">
            <a:xfrm>
              <a:off x="1520" y="794"/>
              <a:ext cx="934" cy="1104"/>
            </a:xfrm>
            <a:custGeom>
              <a:avLst/>
              <a:gdLst>
                <a:gd name="T0" fmla="*/ 855 w 886"/>
                <a:gd name="T1" fmla="*/ 356 h 971"/>
                <a:gd name="T2" fmla="*/ 604 w 886"/>
                <a:gd name="T3" fmla="*/ 306 h 971"/>
                <a:gd name="T4" fmla="*/ 187 w 886"/>
                <a:gd name="T5" fmla="*/ 470 h 971"/>
                <a:gd name="T6" fmla="*/ 117 w 886"/>
                <a:gd name="T7" fmla="*/ 646 h 971"/>
                <a:gd name="T8" fmla="*/ 76 w 886"/>
                <a:gd name="T9" fmla="*/ 824 h 971"/>
                <a:gd name="T10" fmla="*/ 368 w 886"/>
                <a:gd name="T11" fmla="*/ 1149 h 971"/>
                <a:gd name="T12" fmla="*/ 409 w 886"/>
                <a:gd name="T13" fmla="*/ 1164 h 971"/>
                <a:gd name="T14" fmla="*/ 716 w 886"/>
                <a:gd name="T15" fmla="*/ 1117 h 971"/>
                <a:gd name="T16" fmla="*/ 785 w 886"/>
                <a:gd name="T17" fmla="*/ 1051 h 971"/>
                <a:gd name="T18" fmla="*/ 799 w 886"/>
                <a:gd name="T19" fmla="*/ 1003 h 971"/>
                <a:gd name="T20" fmla="*/ 826 w 886"/>
                <a:gd name="T21" fmla="*/ 954 h 971"/>
                <a:gd name="T22" fmla="*/ 869 w 886"/>
                <a:gd name="T23" fmla="*/ 323 h 971"/>
                <a:gd name="T24" fmla="*/ 882 w 886"/>
                <a:gd name="T25" fmla="*/ 209 h 971"/>
                <a:gd name="T26" fmla="*/ 938 w 886"/>
                <a:gd name="T27" fmla="*/ 32 h 971"/>
                <a:gd name="T28" fmla="*/ 985 w 886"/>
                <a:gd name="T29" fmla="*/ 107 h 97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886"/>
                <a:gd name="T46" fmla="*/ 0 h 971"/>
                <a:gd name="T47" fmla="*/ 886 w 886"/>
                <a:gd name="T48" fmla="*/ 971 h 97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886" h="971">
                  <a:moveTo>
                    <a:pt x="769" y="275"/>
                  </a:moveTo>
                  <a:cubicBezTo>
                    <a:pt x="683" y="266"/>
                    <a:pt x="625" y="254"/>
                    <a:pt x="544" y="237"/>
                  </a:cubicBezTo>
                  <a:cubicBezTo>
                    <a:pt x="345" y="247"/>
                    <a:pt x="268" y="211"/>
                    <a:pt x="168" y="363"/>
                  </a:cubicBezTo>
                  <a:cubicBezTo>
                    <a:pt x="149" y="420"/>
                    <a:pt x="146" y="460"/>
                    <a:pt x="105" y="500"/>
                  </a:cubicBezTo>
                  <a:cubicBezTo>
                    <a:pt x="91" y="545"/>
                    <a:pt x="68" y="638"/>
                    <a:pt x="68" y="638"/>
                  </a:cubicBezTo>
                  <a:cubicBezTo>
                    <a:pt x="85" y="971"/>
                    <a:pt x="0" y="860"/>
                    <a:pt x="331" y="889"/>
                  </a:cubicBezTo>
                  <a:cubicBezTo>
                    <a:pt x="344" y="890"/>
                    <a:pt x="356" y="897"/>
                    <a:pt x="368" y="901"/>
                  </a:cubicBezTo>
                  <a:cubicBezTo>
                    <a:pt x="517" y="892"/>
                    <a:pt x="537" y="898"/>
                    <a:pt x="644" y="864"/>
                  </a:cubicBezTo>
                  <a:cubicBezTo>
                    <a:pt x="663" y="845"/>
                    <a:pt x="690" y="834"/>
                    <a:pt x="707" y="813"/>
                  </a:cubicBezTo>
                  <a:cubicBezTo>
                    <a:pt x="715" y="803"/>
                    <a:pt x="713" y="788"/>
                    <a:pt x="719" y="776"/>
                  </a:cubicBezTo>
                  <a:cubicBezTo>
                    <a:pt x="726" y="762"/>
                    <a:pt x="736" y="751"/>
                    <a:pt x="744" y="738"/>
                  </a:cubicBezTo>
                  <a:cubicBezTo>
                    <a:pt x="786" y="578"/>
                    <a:pt x="728" y="407"/>
                    <a:pt x="782" y="250"/>
                  </a:cubicBezTo>
                  <a:cubicBezTo>
                    <a:pt x="786" y="221"/>
                    <a:pt x="783" y="190"/>
                    <a:pt x="794" y="162"/>
                  </a:cubicBezTo>
                  <a:cubicBezTo>
                    <a:pt x="855" y="0"/>
                    <a:pt x="844" y="165"/>
                    <a:pt x="844" y="25"/>
                  </a:cubicBezTo>
                  <a:lnTo>
                    <a:pt x="886" y="83"/>
                  </a:lnTo>
                </a:path>
              </a:pathLst>
            </a:custGeom>
            <a:solidFill>
              <a:schemeClr val="accent1"/>
            </a:solidFill>
            <a:ln w="12700">
              <a:solidFill>
                <a:srgbClr val="FF0000"/>
              </a:solidFill>
              <a:round/>
              <a:headEnd/>
              <a:tailEnd/>
            </a:ln>
          </p:spPr>
          <p:txBody>
            <a:bodyPr/>
            <a:lstStyle/>
            <a:p>
              <a:endParaRPr lang="en-US"/>
            </a:p>
          </p:txBody>
        </p:sp>
        <p:sp>
          <p:nvSpPr>
            <p:cNvPr id="2206" name="Freeform 120"/>
            <p:cNvSpPr>
              <a:spLocks/>
            </p:cNvSpPr>
            <p:nvPr/>
          </p:nvSpPr>
          <p:spPr bwMode="auto">
            <a:xfrm>
              <a:off x="2329" y="790"/>
              <a:ext cx="298" cy="783"/>
            </a:xfrm>
            <a:custGeom>
              <a:avLst/>
              <a:gdLst>
                <a:gd name="T0" fmla="*/ 61 w 298"/>
                <a:gd name="T1" fmla="*/ 347 h 783"/>
                <a:gd name="T2" fmla="*/ 73 w 298"/>
                <a:gd name="T3" fmla="*/ 172 h 783"/>
                <a:gd name="T4" fmla="*/ 186 w 298"/>
                <a:gd name="T5" fmla="*/ 21 h 783"/>
                <a:gd name="T6" fmla="*/ 236 w 298"/>
                <a:gd name="T7" fmla="*/ 147 h 783"/>
                <a:gd name="T8" fmla="*/ 286 w 298"/>
                <a:gd name="T9" fmla="*/ 159 h 783"/>
                <a:gd name="T10" fmla="*/ 298 w 298"/>
                <a:gd name="T11" fmla="*/ 197 h 783"/>
                <a:gd name="T12" fmla="*/ 223 w 298"/>
                <a:gd name="T13" fmla="*/ 21 h 783"/>
                <a:gd name="T14" fmla="*/ 198 w 298"/>
                <a:gd name="T15" fmla="*/ 59 h 783"/>
                <a:gd name="T16" fmla="*/ 211 w 298"/>
                <a:gd name="T17" fmla="*/ 21 h 783"/>
                <a:gd name="T18" fmla="*/ 236 w 298"/>
                <a:gd name="T19" fmla="*/ 59 h 783"/>
                <a:gd name="T20" fmla="*/ 273 w 298"/>
                <a:gd name="T21" fmla="*/ 72 h 783"/>
                <a:gd name="T22" fmla="*/ 261 w 298"/>
                <a:gd name="T23" fmla="*/ 622 h 783"/>
                <a:gd name="T24" fmla="*/ 198 w 298"/>
                <a:gd name="T25" fmla="*/ 710 h 783"/>
                <a:gd name="T26" fmla="*/ 61 w 298"/>
                <a:gd name="T27" fmla="*/ 723 h 783"/>
                <a:gd name="T28" fmla="*/ 36 w 298"/>
                <a:gd name="T29" fmla="*/ 572 h 783"/>
                <a:gd name="T30" fmla="*/ 123 w 298"/>
                <a:gd name="T31" fmla="*/ 172 h 783"/>
                <a:gd name="T32" fmla="*/ 148 w 298"/>
                <a:gd name="T33" fmla="*/ 134 h 783"/>
                <a:gd name="T34" fmla="*/ 161 w 298"/>
                <a:gd name="T35" fmla="*/ 97 h 78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98"/>
                <a:gd name="T55" fmla="*/ 0 h 783"/>
                <a:gd name="T56" fmla="*/ 298 w 298"/>
                <a:gd name="T57" fmla="*/ 783 h 78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98" h="783">
                  <a:moveTo>
                    <a:pt x="61" y="347"/>
                  </a:moveTo>
                  <a:cubicBezTo>
                    <a:pt x="65" y="289"/>
                    <a:pt x="59" y="229"/>
                    <a:pt x="73" y="172"/>
                  </a:cubicBezTo>
                  <a:cubicBezTo>
                    <a:pt x="85" y="124"/>
                    <a:pt x="149" y="58"/>
                    <a:pt x="186" y="21"/>
                  </a:cubicBezTo>
                  <a:cubicBezTo>
                    <a:pt x="279" y="54"/>
                    <a:pt x="162" y="0"/>
                    <a:pt x="236" y="147"/>
                  </a:cubicBezTo>
                  <a:cubicBezTo>
                    <a:pt x="244" y="162"/>
                    <a:pt x="269" y="155"/>
                    <a:pt x="286" y="159"/>
                  </a:cubicBezTo>
                  <a:cubicBezTo>
                    <a:pt x="290" y="172"/>
                    <a:pt x="298" y="210"/>
                    <a:pt x="298" y="197"/>
                  </a:cubicBezTo>
                  <a:cubicBezTo>
                    <a:pt x="298" y="120"/>
                    <a:pt x="285" y="62"/>
                    <a:pt x="223" y="21"/>
                  </a:cubicBezTo>
                  <a:cubicBezTo>
                    <a:pt x="215" y="34"/>
                    <a:pt x="213" y="59"/>
                    <a:pt x="198" y="59"/>
                  </a:cubicBezTo>
                  <a:cubicBezTo>
                    <a:pt x="185" y="59"/>
                    <a:pt x="198" y="21"/>
                    <a:pt x="211" y="21"/>
                  </a:cubicBezTo>
                  <a:cubicBezTo>
                    <a:pt x="226" y="21"/>
                    <a:pt x="224" y="49"/>
                    <a:pt x="236" y="59"/>
                  </a:cubicBezTo>
                  <a:cubicBezTo>
                    <a:pt x="246" y="67"/>
                    <a:pt x="261" y="68"/>
                    <a:pt x="273" y="72"/>
                  </a:cubicBezTo>
                  <a:cubicBezTo>
                    <a:pt x="269" y="255"/>
                    <a:pt x="272" y="439"/>
                    <a:pt x="261" y="622"/>
                  </a:cubicBezTo>
                  <a:cubicBezTo>
                    <a:pt x="256" y="703"/>
                    <a:pt x="249" y="694"/>
                    <a:pt x="198" y="710"/>
                  </a:cubicBezTo>
                  <a:cubicBezTo>
                    <a:pt x="164" y="733"/>
                    <a:pt x="107" y="783"/>
                    <a:pt x="61" y="723"/>
                  </a:cubicBezTo>
                  <a:cubicBezTo>
                    <a:pt x="30" y="683"/>
                    <a:pt x="36" y="572"/>
                    <a:pt x="36" y="572"/>
                  </a:cubicBezTo>
                  <a:cubicBezTo>
                    <a:pt x="41" y="450"/>
                    <a:pt x="0" y="255"/>
                    <a:pt x="123" y="172"/>
                  </a:cubicBezTo>
                  <a:cubicBezTo>
                    <a:pt x="131" y="159"/>
                    <a:pt x="141" y="148"/>
                    <a:pt x="148" y="134"/>
                  </a:cubicBezTo>
                  <a:cubicBezTo>
                    <a:pt x="154" y="122"/>
                    <a:pt x="161" y="97"/>
                    <a:pt x="161" y="97"/>
                  </a:cubicBezTo>
                </a:path>
              </a:pathLst>
            </a:custGeom>
            <a:solidFill>
              <a:schemeClr val="accent1"/>
            </a:solidFill>
            <a:ln w="12700">
              <a:solidFill>
                <a:srgbClr val="FF0000"/>
              </a:solidFill>
              <a:round/>
              <a:headEnd/>
              <a:tailEnd/>
            </a:ln>
          </p:spPr>
          <p:txBody>
            <a:bodyPr/>
            <a:lstStyle/>
            <a:p>
              <a:endParaRPr lang="en-US"/>
            </a:p>
          </p:txBody>
        </p:sp>
        <p:sp>
          <p:nvSpPr>
            <p:cNvPr id="2207" name="Freeform 121"/>
            <p:cNvSpPr>
              <a:spLocks/>
            </p:cNvSpPr>
            <p:nvPr/>
          </p:nvSpPr>
          <p:spPr bwMode="auto">
            <a:xfrm>
              <a:off x="2570" y="410"/>
              <a:ext cx="828" cy="933"/>
            </a:xfrm>
            <a:custGeom>
              <a:avLst/>
              <a:gdLst>
                <a:gd name="T0" fmla="*/ 2 w 828"/>
                <a:gd name="T1" fmla="*/ 454 h 933"/>
                <a:gd name="T2" fmla="*/ 27 w 828"/>
                <a:gd name="T3" fmla="*/ 416 h 933"/>
                <a:gd name="T4" fmla="*/ 65 w 828"/>
                <a:gd name="T5" fmla="*/ 391 h 933"/>
                <a:gd name="T6" fmla="*/ 102 w 828"/>
                <a:gd name="T7" fmla="*/ 228 h 933"/>
                <a:gd name="T8" fmla="*/ 240 w 828"/>
                <a:gd name="T9" fmla="*/ 115 h 933"/>
                <a:gd name="T10" fmla="*/ 365 w 828"/>
                <a:gd name="T11" fmla="*/ 15 h 933"/>
                <a:gd name="T12" fmla="*/ 403 w 828"/>
                <a:gd name="T13" fmla="*/ 3 h 933"/>
                <a:gd name="T14" fmla="*/ 578 w 828"/>
                <a:gd name="T15" fmla="*/ 15 h 933"/>
                <a:gd name="T16" fmla="*/ 590 w 828"/>
                <a:gd name="T17" fmla="*/ 53 h 933"/>
                <a:gd name="T18" fmla="*/ 691 w 828"/>
                <a:gd name="T19" fmla="*/ 65 h 933"/>
                <a:gd name="T20" fmla="*/ 791 w 828"/>
                <a:gd name="T21" fmla="*/ 141 h 933"/>
                <a:gd name="T22" fmla="*/ 803 w 828"/>
                <a:gd name="T23" fmla="*/ 391 h 933"/>
                <a:gd name="T24" fmla="*/ 828 w 828"/>
                <a:gd name="T25" fmla="*/ 429 h 933"/>
                <a:gd name="T26" fmla="*/ 791 w 828"/>
                <a:gd name="T27" fmla="*/ 742 h 933"/>
                <a:gd name="T28" fmla="*/ 2 w 828"/>
                <a:gd name="T29" fmla="*/ 591 h 933"/>
                <a:gd name="T30" fmla="*/ 14 w 828"/>
                <a:gd name="T31" fmla="*/ 466 h 933"/>
                <a:gd name="T32" fmla="*/ 52 w 828"/>
                <a:gd name="T33" fmla="*/ 454 h 933"/>
                <a:gd name="T34" fmla="*/ 2 w 828"/>
                <a:gd name="T35" fmla="*/ 454 h 93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828"/>
                <a:gd name="T55" fmla="*/ 0 h 933"/>
                <a:gd name="T56" fmla="*/ 828 w 828"/>
                <a:gd name="T57" fmla="*/ 933 h 93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828" h="933">
                  <a:moveTo>
                    <a:pt x="2" y="454"/>
                  </a:moveTo>
                  <a:cubicBezTo>
                    <a:pt x="10" y="441"/>
                    <a:pt x="16" y="427"/>
                    <a:pt x="27" y="416"/>
                  </a:cubicBezTo>
                  <a:cubicBezTo>
                    <a:pt x="38" y="405"/>
                    <a:pt x="60" y="405"/>
                    <a:pt x="65" y="391"/>
                  </a:cubicBezTo>
                  <a:cubicBezTo>
                    <a:pt x="94" y="304"/>
                    <a:pt x="48" y="282"/>
                    <a:pt x="102" y="228"/>
                  </a:cubicBezTo>
                  <a:cubicBezTo>
                    <a:pt x="144" y="186"/>
                    <a:pt x="199" y="158"/>
                    <a:pt x="240" y="115"/>
                  </a:cubicBezTo>
                  <a:cubicBezTo>
                    <a:pt x="263" y="45"/>
                    <a:pt x="295" y="38"/>
                    <a:pt x="365" y="15"/>
                  </a:cubicBezTo>
                  <a:cubicBezTo>
                    <a:pt x="378" y="11"/>
                    <a:pt x="403" y="3"/>
                    <a:pt x="403" y="3"/>
                  </a:cubicBezTo>
                  <a:cubicBezTo>
                    <a:pt x="461" y="7"/>
                    <a:pt x="522" y="0"/>
                    <a:pt x="578" y="15"/>
                  </a:cubicBezTo>
                  <a:cubicBezTo>
                    <a:pt x="591" y="18"/>
                    <a:pt x="578" y="48"/>
                    <a:pt x="590" y="53"/>
                  </a:cubicBezTo>
                  <a:cubicBezTo>
                    <a:pt x="621" y="67"/>
                    <a:pt x="657" y="61"/>
                    <a:pt x="691" y="65"/>
                  </a:cubicBezTo>
                  <a:cubicBezTo>
                    <a:pt x="725" y="116"/>
                    <a:pt x="742" y="107"/>
                    <a:pt x="791" y="141"/>
                  </a:cubicBezTo>
                  <a:cubicBezTo>
                    <a:pt x="795" y="224"/>
                    <a:pt x="792" y="308"/>
                    <a:pt x="803" y="391"/>
                  </a:cubicBezTo>
                  <a:cubicBezTo>
                    <a:pt x="805" y="406"/>
                    <a:pt x="828" y="414"/>
                    <a:pt x="828" y="429"/>
                  </a:cubicBezTo>
                  <a:cubicBezTo>
                    <a:pt x="828" y="634"/>
                    <a:pt x="827" y="628"/>
                    <a:pt x="791" y="742"/>
                  </a:cubicBezTo>
                  <a:cubicBezTo>
                    <a:pt x="193" y="731"/>
                    <a:pt x="110" y="933"/>
                    <a:pt x="2" y="591"/>
                  </a:cubicBezTo>
                  <a:cubicBezTo>
                    <a:pt x="6" y="549"/>
                    <a:pt x="0" y="505"/>
                    <a:pt x="14" y="466"/>
                  </a:cubicBezTo>
                  <a:cubicBezTo>
                    <a:pt x="19" y="454"/>
                    <a:pt x="61" y="463"/>
                    <a:pt x="52" y="454"/>
                  </a:cubicBezTo>
                  <a:cubicBezTo>
                    <a:pt x="40" y="442"/>
                    <a:pt x="19" y="454"/>
                    <a:pt x="2" y="454"/>
                  </a:cubicBezTo>
                  <a:close/>
                </a:path>
              </a:pathLst>
            </a:custGeom>
            <a:solidFill>
              <a:schemeClr val="accent1"/>
            </a:solidFill>
            <a:ln w="12700">
              <a:solidFill>
                <a:srgbClr val="FF0000"/>
              </a:solidFill>
              <a:round/>
              <a:headEnd/>
              <a:tailEnd/>
            </a:ln>
          </p:spPr>
          <p:txBody>
            <a:bodyPr/>
            <a:lstStyle/>
            <a:p>
              <a:endParaRPr lang="en-US"/>
            </a:p>
          </p:txBody>
        </p:sp>
        <p:sp>
          <p:nvSpPr>
            <p:cNvPr id="2208" name="Freeform 122"/>
            <p:cNvSpPr>
              <a:spLocks/>
            </p:cNvSpPr>
            <p:nvPr/>
          </p:nvSpPr>
          <p:spPr bwMode="auto">
            <a:xfrm>
              <a:off x="2374" y="1005"/>
              <a:ext cx="212" cy="89"/>
            </a:xfrm>
            <a:custGeom>
              <a:avLst/>
              <a:gdLst>
                <a:gd name="T0" fmla="*/ 0 w 212"/>
                <a:gd name="T1" fmla="*/ 0 h 89"/>
                <a:gd name="T2" fmla="*/ 212 w 212"/>
                <a:gd name="T3" fmla="*/ 37 h 89"/>
                <a:gd name="T4" fmla="*/ 0 60000 65536"/>
                <a:gd name="T5" fmla="*/ 0 60000 65536"/>
                <a:gd name="T6" fmla="*/ 0 w 212"/>
                <a:gd name="T7" fmla="*/ 0 h 89"/>
                <a:gd name="T8" fmla="*/ 212 w 212"/>
                <a:gd name="T9" fmla="*/ 89 h 89"/>
              </a:gdLst>
              <a:ahLst/>
              <a:cxnLst>
                <a:cxn ang="T4">
                  <a:pos x="T0" y="T1"/>
                </a:cxn>
                <a:cxn ang="T5">
                  <a:pos x="T2" y="T3"/>
                </a:cxn>
              </a:cxnLst>
              <a:rect l="T6" t="T7" r="T8" b="T9"/>
              <a:pathLst>
                <a:path w="212" h="89">
                  <a:moveTo>
                    <a:pt x="0" y="0"/>
                  </a:moveTo>
                  <a:cubicBezTo>
                    <a:pt x="60" y="89"/>
                    <a:pt x="10" y="37"/>
                    <a:pt x="212" y="37"/>
                  </a:cubicBezTo>
                </a:path>
              </a:pathLst>
            </a:custGeom>
            <a:solidFill>
              <a:schemeClr val="accent1"/>
            </a:solidFill>
            <a:ln w="12700">
              <a:solidFill>
                <a:srgbClr val="FF0000"/>
              </a:solidFill>
              <a:round/>
              <a:headEnd/>
              <a:tailEnd/>
            </a:ln>
          </p:spPr>
          <p:txBody>
            <a:bodyPr/>
            <a:lstStyle/>
            <a:p>
              <a:endParaRPr lang="en-US"/>
            </a:p>
          </p:txBody>
        </p:sp>
        <p:sp>
          <p:nvSpPr>
            <p:cNvPr id="2209" name="Freeform 123"/>
            <p:cNvSpPr>
              <a:spLocks/>
            </p:cNvSpPr>
            <p:nvPr/>
          </p:nvSpPr>
          <p:spPr bwMode="auto">
            <a:xfrm>
              <a:off x="2352" y="1150"/>
              <a:ext cx="238" cy="32"/>
            </a:xfrm>
            <a:custGeom>
              <a:avLst/>
              <a:gdLst>
                <a:gd name="T0" fmla="*/ 0 w 238"/>
                <a:gd name="T1" fmla="*/ 0 h 32"/>
                <a:gd name="T2" fmla="*/ 238 w 238"/>
                <a:gd name="T3" fmla="*/ 12 h 32"/>
                <a:gd name="T4" fmla="*/ 0 60000 65536"/>
                <a:gd name="T5" fmla="*/ 0 60000 65536"/>
                <a:gd name="T6" fmla="*/ 0 w 238"/>
                <a:gd name="T7" fmla="*/ 0 h 32"/>
                <a:gd name="T8" fmla="*/ 238 w 238"/>
                <a:gd name="T9" fmla="*/ 32 h 32"/>
              </a:gdLst>
              <a:ahLst/>
              <a:cxnLst>
                <a:cxn ang="T4">
                  <a:pos x="T0" y="T1"/>
                </a:cxn>
                <a:cxn ang="T5">
                  <a:pos x="T2" y="T3"/>
                </a:cxn>
              </a:cxnLst>
              <a:rect l="T6" t="T7" r="T8" b="T9"/>
              <a:pathLst>
                <a:path w="238" h="32">
                  <a:moveTo>
                    <a:pt x="0" y="0"/>
                  </a:moveTo>
                  <a:cubicBezTo>
                    <a:pt x="102" y="32"/>
                    <a:pt x="25" y="12"/>
                    <a:pt x="238" y="12"/>
                  </a:cubicBezTo>
                </a:path>
              </a:pathLst>
            </a:custGeom>
            <a:solidFill>
              <a:schemeClr val="accent1"/>
            </a:solidFill>
            <a:ln w="12700">
              <a:solidFill>
                <a:srgbClr val="FF0000"/>
              </a:solidFill>
              <a:round/>
              <a:headEnd/>
              <a:tailEnd/>
            </a:ln>
          </p:spPr>
          <p:txBody>
            <a:bodyPr/>
            <a:lstStyle/>
            <a:p>
              <a:endParaRPr lang="en-US"/>
            </a:p>
          </p:txBody>
        </p:sp>
        <p:sp>
          <p:nvSpPr>
            <p:cNvPr id="2210" name="Freeform 124"/>
            <p:cNvSpPr>
              <a:spLocks/>
            </p:cNvSpPr>
            <p:nvPr/>
          </p:nvSpPr>
          <p:spPr bwMode="auto">
            <a:xfrm>
              <a:off x="2352" y="1412"/>
              <a:ext cx="238" cy="1"/>
            </a:xfrm>
            <a:custGeom>
              <a:avLst/>
              <a:gdLst>
                <a:gd name="T0" fmla="*/ 0 w 238"/>
                <a:gd name="T1" fmla="*/ 0 h 1"/>
                <a:gd name="T2" fmla="*/ 238 w 238"/>
                <a:gd name="T3" fmla="*/ 0 h 1"/>
                <a:gd name="T4" fmla="*/ 0 60000 65536"/>
                <a:gd name="T5" fmla="*/ 0 60000 65536"/>
                <a:gd name="T6" fmla="*/ 0 w 238"/>
                <a:gd name="T7" fmla="*/ 0 h 1"/>
                <a:gd name="T8" fmla="*/ 238 w 238"/>
                <a:gd name="T9" fmla="*/ 1 h 1"/>
              </a:gdLst>
              <a:ahLst/>
              <a:cxnLst>
                <a:cxn ang="T4">
                  <a:pos x="T0" y="T1"/>
                </a:cxn>
                <a:cxn ang="T5">
                  <a:pos x="T2" y="T3"/>
                </a:cxn>
              </a:cxnLst>
              <a:rect l="T6" t="T7" r="T8" b="T9"/>
              <a:pathLst>
                <a:path w="238" h="1">
                  <a:moveTo>
                    <a:pt x="0" y="0"/>
                  </a:moveTo>
                  <a:cubicBezTo>
                    <a:pt x="79" y="0"/>
                    <a:pt x="159" y="0"/>
                    <a:pt x="238" y="0"/>
                  </a:cubicBezTo>
                </a:path>
              </a:pathLst>
            </a:custGeom>
            <a:solidFill>
              <a:schemeClr val="accent1"/>
            </a:solidFill>
            <a:ln w="12700">
              <a:solidFill>
                <a:srgbClr val="FF0000"/>
              </a:solidFill>
              <a:round/>
              <a:headEnd/>
              <a:tailEnd/>
            </a:ln>
          </p:spPr>
          <p:txBody>
            <a:bodyPr/>
            <a:lstStyle/>
            <a:p>
              <a:endParaRPr lang="en-US"/>
            </a:p>
          </p:txBody>
        </p:sp>
        <p:sp>
          <p:nvSpPr>
            <p:cNvPr id="2211" name="Oval 125"/>
            <p:cNvSpPr>
              <a:spLocks noChangeArrowheads="1"/>
            </p:cNvSpPr>
            <p:nvPr/>
          </p:nvSpPr>
          <p:spPr bwMode="auto">
            <a:xfrm>
              <a:off x="2400" y="609"/>
              <a:ext cx="240" cy="288"/>
            </a:xfrm>
            <a:prstGeom prst="ellipse">
              <a:avLst/>
            </a:prstGeom>
            <a:solidFill>
              <a:schemeClr val="accent1"/>
            </a:solidFill>
            <a:ln w="12700">
              <a:solidFill>
                <a:srgbClr val="FF0000"/>
              </a:solidFill>
              <a:round/>
              <a:headEnd/>
              <a:tailEnd/>
            </a:ln>
          </p:spPr>
          <p:txBody>
            <a:bodyPr wrap="none" anchor="ctr"/>
            <a:lstStyle/>
            <a:p>
              <a:endParaRPr lang="en-US"/>
            </a:p>
          </p:txBody>
        </p:sp>
        <p:sp>
          <p:nvSpPr>
            <p:cNvPr id="2212" name="Freeform 126"/>
            <p:cNvSpPr>
              <a:spLocks/>
            </p:cNvSpPr>
            <p:nvPr/>
          </p:nvSpPr>
          <p:spPr bwMode="auto">
            <a:xfrm>
              <a:off x="2586" y="1094"/>
              <a:ext cx="838" cy="840"/>
            </a:xfrm>
            <a:custGeom>
              <a:avLst/>
              <a:gdLst>
                <a:gd name="T0" fmla="*/ 4 w 838"/>
                <a:gd name="T1" fmla="*/ 68 h 840"/>
                <a:gd name="T2" fmla="*/ 16 w 838"/>
                <a:gd name="T3" fmla="*/ 644 h 840"/>
                <a:gd name="T4" fmla="*/ 129 w 838"/>
                <a:gd name="T5" fmla="*/ 694 h 840"/>
                <a:gd name="T6" fmla="*/ 167 w 838"/>
                <a:gd name="T7" fmla="*/ 707 h 840"/>
                <a:gd name="T8" fmla="*/ 542 w 838"/>
                <a:gd name="T9" fmla="*/ 757 h 840"/>
                <a:gd name="T10" fmla="*/ 693 w 838"/>
                <a:gd name="T11" fmla="*/ 719 h 840"/>
                <a:gd name="T12" fmla="*/ 768 w 838"/>
                <a:gd name="T13" fmla="*/ 694 h 840"/>
                <a:gd name="T14" fmla="*/ 780 w 838"/>
                <a:gd name="T15" fmla="*/ 606 h 840"/>
                <a:gd name="T16" fmla="*/ 818 w 838"/>
                <a:gd name="T17" fmla="*/ 594 h 840"/>
                <a:gd name="T18" fmla="*/ 780 w 838"/>
                <a:gd name="T19" fmla="*/ 344 h 840"/>
                <a:gd name="T20" fmla="*/ 755 w 838"/>
                <a:gd name="T21" fmla="*/ 268 h 840"/>
                <a:gd name="T22" fmla="*/ 743 w 838"/>
                <a:gd name="T23" fmla="*/ 231 h 840"/>
                <a:gd name="T24" fmla="*/ 455 w 838"/>
                <a:gd name="T25" fmla="*/ 156 h 840"/>
                <a:gd name="T26" fmla="*/ 79 w 838"/>
                <a:gd name="T27" fmla="*/ 81 h 840"/>
                <a:gd name="T28" fmla="*/ 41 w 838"/>
                <a:gd name="T29" fmla="*/ 68 h 840"/>
                <a:gd name="T30" fmla="*/ 4 w 838"/>
                <a:gd name="T31" fmla="*/ 68 h 84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838"/>
                <a:gd name="T49" fmla="*/ 0 h 840"/>
                <a:gd name="T50" fmla="*/ 838 w 838"/>
                <a:gd name="T51" fmla="*/ 840 h 84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838" h="840">
                  <a:moveTo>
                    <a:pt x="4" y="68"/>
                  </a:moveTo>
                  <a:cubicBezTo>
                    <a:pt x="8" y="260"/>
                    <a:pt x="0" y="453"/>
                    <a:pt x="16" y="644"/>
                  </a:cubicBezTo>
                  <a:cubicBezTo>
                    <a:pt x="17" y="662"/>
                    <a:pt x="95" y="683"/>
                    <a:pt x="129" y="694"/>
                  </a:cubicBezTo>
                  <a:cubicBezTo>
                    <a:pt x="142" y="698"/>
                    <a:pt x="167" y="707"/>
                    <a:pt x="167" y="707"/>
                  </a:cubicBezTo>
                  <a:cubicBezTo>
                    <a:pt x="257" y="840"/>
                    <a:pt x="343" y="765"/>
                    <a:pt x="542" y="757"/>
                  </a:cubicBezTo>
                  <a:cubicBezTo>
                    <a:pt x="785" y="729"/>
                    <a:pt x="577" y="770"/>
                    <a:pt x="693" y="719"/>
                  </a:cubicBezTo>
                  <a:cubicBezTo>
                    <a:pt x="717" y="708"/>
                    <a:pt x="768" y="694"/>
                    <a:pt x="768" y="694"/>
                  </a:cubicBezTo>
                  <a:cubicBezTo>
                    <a:pt x="772" y="665"/>
                    <a:pt x="767" y="632"/>
                    <a:pt x="780" y="606"/>
                  </a:cubicBezTo>
                  <a:cubicBezTo>
                    <a:pt x="786" y="594"/>
                    <a:pt x="817" y="607"/>
                    <a:pt x="818" y="594"/>
                  </a:cubicBezTo>
                  <a:cubicBezTo>
                    <a:pt x="838" y="416"/>
                    <a:pt x="838" y="430"/>
                    <a:pt x="780" y="344"/>
                  </a:cubicBezTo>
                  <a:cubicBezTo>
                    <a:pt x="772" y="319"/>
                    <a:pt x="763" y="293"/>
                    <a:pt x="755" y="268"/>
                  </a:cubicBezTo>
                  <a:cubicBezTo>
                    <a:pt x="751" y="256"/>
                    <a:pt x="755" y="235"/>
                    <a:pt x="743" y="231"/>
                  </a:cubicBezTo>
                  <a:cubicBezTo>
                    <a:pt x="643" y="198"/>
                    <a:pt x="560" y="169"/>
                    <a:pt x="455" y="156"/>
                  </a:cubicBezTo>
                  <a:cubicBezTo>
                    <a:pt x="335" y="115"/>
                    <a:pt x="205" y="94"/>
                    <a:pt x="79" y="81"/>
                  </a:cubicBezTo>
                  <a:cubicBezTo>
                    <a:pt x="66" y="77"/>
                    <a:pt x="51" y="76"/>
                    <a:pt x="41" y="68"/>
                  </a:cubicBezTo>
                  <a:cubicBezTo>
                    <a:pt x="3" y="37"/>
                    <a:pt x="26" y="0"/>
                    <a:pt x="4" y="68"/>
                  </a:cubicBezTo>
                  <a:close/>
                </a:path>
              </a:pathLst>
            </a:custGeom>
            <a:solidFill>
              <a:schemeClr val="accent1"/>
            </a:solidFill>
            <a:ln w="12700">
              <a:solidFill>
                <a:srgbClr val="FF0000"/>
              </a:solidFill>
              <a:round/>
              <a:headEnd/>
              <a:tailEnd/>
            </a:ln>
          </p:spPr>
          <p:txBody>
            <a:bodyPr/>
            <a:lstStyle/>
            <a:p>
              <a:endParaRPr lang="en-US"/>
            </a:p>
          </p:txBody>
        </p:sp>
        <p:sp>
          <p:nvSpPr>
            <p:cNvPr id="2213" name="Oval 127"/>
            <p:cNvSpPr>
              <a:spLocks noChangeArrowheads="1"/>
            </p:cNvSpPr>
            <p:nvPr/>
          </p:nvSpPr>
          <p:spPr bwMode="auto">
            <a:xfrm>
              <a:off x="1862" y="757"/>
              <a:ext cx="192" cy="192"/>
            </a:xfrm>
            <a:prstGeom prst="ellipse">
              <a:avLst/>
            </a:prstGeom>
            <a:solidFill>
              <a:schemeClr val="accent1"/>
            </a:solidFill>
            <a:ln w="12700">
              <a:solidFill>
                <a:srgbClr val="FF0000"/>
              </a:solidFill>
              <a:round/>
              <a:headEnd/>
              <a:tailEnd/>
            </a:ln>
          </p:spPr>
          <p:txBody>
            <a:bodyPr wrap="none" anchor="ctr"/>
            <a:lstStyle/>
            <a:p>
              <a:endParaRPr lang="en-US"/>
            </a:p>
          </p:txBody>
        </p:sp>
        <p:sp>
          <p:nvSpPr>
            <p:cNvPr id="2214" name="Oval 128"/>
            <p:cNvSpPr>
              <a:spLocks noChangeArrowheads="1"/>
            </p:cNvSpPr>
            <p:nvPr/>
          </p:nvSpPr>
          <p:spPr bwMode="auto">
            <a:xfrm>
              <a:off x="1849" y="757"/>
              <a:ext cx="96" cy="144"/>
            </a:xfrm>
            <a:prstGeom prst="ellipse">
              <a:avLst/>
            </a:prstGeom>
            <a:solidFill>
              <a:schemeClr val="accent1"/>
            </a:solidFill>
            <a:ln w="12700">
              <a:solidFill>
                <a:srgbClr val="FF0000"/>
              </a:solidFill>
              <a:round/>
              <a:headEnd/>
              <a:tailEnd/>
            </a:ln>
          </p:spPr>
          <p:txBody>
            <a:bodyPr wrap="none" anchor="ctr"/>
            <a:lstStyle/>
            <a:p>
              <a:endParaRPr lang="en-US"/>
            </a:p>
          </p:txBody>
        </p:sp>
        <p:sp>
          <p:nvSpPr>
            <p:cNvPr id="2215" name="Oval 129"/>
            <p:cNvSpPr>
              <a:spLocks noChangeArrowheads="1"/>
            </p:cNvSpPr>
            <p:nvPr/>
          </p:nvSpPr>
          <p:spPr bwMode="auto">
            <a:xfrm>
              <a:off x="1622" y="417"/>
              <a:ext cx="192" cy="192"/>
            </a:xfrm>
            <a:prstGeom prst="ellipse">
              <a:avLst/>
            </a:prstGeom>
            <a:solidFill>
              <a:schemeClr val="accent1"/>
            </a:solidFill>
            <a:ln w="12700">
              <a:solidFill>
                <a:srgbClr val="FF0000"/>
              </a:solidFill>
              <a:round/>
              <a:headEnd/>
              <a:tailEnd/>
            </a:ln>
          </p:spPr>
          <p:txBody>
            <a:bodyPr wrap="none" anchor="ctr"/>
            <a:lstStyle/>
            <a:p>
              <a:endParaRPr lang="en-US"/>
            </a:p>
          </p:txBody>
        </p:sp>
        <p:sp>
          <p:nvSpPr>
            <p:cNvPr id="2216" name="Oval 130"/>
            <p:cNvSpPr>
              <a:spLocks noChangeArrowheads="1"/>
            </p:cNvSpPr>
            <p:nvPr/>
          </p:nvSpPr>
          <p:spPr bwMode="auto">
            <a:xfrm>
              <a:off x="1670" y="417"/>
              <a:ext cx="96" cy="144"/>
            </a:xfrm>
            <a:prstGeom prst="ellipse">
              <a:avLst/>
            </a:prstGeom>
            <a:solidFill>
              <a:schemeClr val="accent1"/>
            </a:solidFill>
            <a:ln w="12700">
              <a:solidFill>
                <a:srgbClr val="FF0000"/>
              </a:solidFill>
              <a:round/>
              <a:headEnd/>
              <a:tailEnd/>
            </a:ln>
          </p:spPr>
          <p:txBody>
            <a:bodyPr wrap="none" anchor="ctr"/>
            <a:lstStyle/>
            <a:p>
              <a:endParaRPr lang="en-US"/>
            </a:p>
          </p:txBody>
        </p:sp>
        <p:sp>
          <p:nvSpPr>
            <p:cNvPr id="2217" name="Oval 131"/>
            <p:cNvSpPr>
              <a:spLocks noChangeArrowheads="1"/>
            </p:cNvSpPr>
            <p:nvPr/>
          </p:nvSpPr>
          <p:spPr bwMode="auto">
            <a:xfrm>
              <a:off x="3120" y="912"/>
              <a:ext cx="192" cy="192"/>
            </a:xfrm>
            <a:prstGeom prst="ellipse">
              <a:avLst/>
            </a:prstGeom>
            <a:solidFill>
              <a:schemeClr val="accent1"/>
            </a:solidFill>
            <a:ln w="12700">
              <a:solidFill>
                <a:srgbClr val="FF0000"/>
              </a:solidFill>
              <a:round/>
              <a:headEnd/>
              <a:tailEnd/>
            </a:ln>
          </p:spPr>
          <p:txBody>
            <a:bodyPr wrap="none" anchor="ctr"/>
            <a:lstStyle/>
            <a:p>
              <a:endParaRPr lang="en-US"/>
            </a:p>
          </p:txBody>
        </p:sp>
        <p:sp>
          <p:nvSpPr>
            <p:cNvPr id="2218" name="Oval 132"/>
            <p:cNvSpPr>
              <a:spLocks noChangeArrowheads="1"/>
            </p:cNvSpPr>
            <p:nvPr/>
          </p:nvSpPr>
          <p:spPr bwMode="auto">
            <a:xfrm>
              <a:off x="3216" y="897"/>
              <a:ext cx="96" cy="144"/>
            </a:xfrm>
            <a:prstGeom prst="ellipse">
              <a:avLst/>
            </a:prstGeom>
            <a:solidFill>
              <a:schemeClr val="accent1"/>
            </a:solidFill>
            <a:ln w="12700">
              <a:solidFill>
                <a:srgbClr val="FF0000"/>
              </a:solidFill>
              <a:round/>
              <a:headEnd/>
              <a:tailEnd/>
            </a:ln>
          </p:spPr>
          <p:txBody>
            <a:bodyPr wrap="none" anchor="ctr"/>
            <a:lstStyle/>
            <a:p>
              <a:endParaRPr lang="en-US"/>
            </a:p>
          </p:txBody>
        </p:sp>
        <p:sp>
          <p:nvSpPr>
            <p:cNvPr id="2219" name="Oval 133"/>
            <p:cNvSpPr>
              <a:spLocks noChangeArrowheads="1"/>
            </p:cNvSpPr>
            <p:nvPr/>
          </p:nvSpPr>
          <p:spPr bwMode="auto">
            <a:xfrm>
              <a:off x="1686" y="1525"/>
              <a:ext cx="192" cy="192"/>
            </a:xfrm>
            <a:prstGeom prst="ellipse">
              <a:avLst/>
            </a:prstGeom>
            <a:solidFill>
              <a:schemeClr val="accent1"/>
            </a:solidFill>
            <a:ln w="12700">
              <a:solidFill>
                <a:srgbClr val="FF0000"/>
              </a:solidFill>
              <a:round/>
              <a:headEnd/>
              <a:tailEnd/>
            </a:ln>
          </p:spPr>
          <p:txBody>
            <a:bodyPr wrap="none" anchor="ctr"/>
            <a:lstStyle/>
            <a:p>
              <a:endParaRPr lang="en-US"/>
            </a:p>
          </p:txBody>
        </p:sp>
        <p:sp>
          <p:nvSpPr>
            <p:cNvPr id="2220" name="Oval 134"/>
            <p:cNvSpPr>
              <a:spLocks noChangeArrowheads="1"/>
            </p:cNvSpPr>
            <p:nvPr/>
          </p:nvSpPr>
          <p:spPr bwMode="auto">
            <a:xfrm>
              <a:off x="1734" y="1525"/>
              <a:ext cx="96" cy="144"/>
            </a:xfrm>
            <a:prstGeom prst="ellipse">
              <a:avLst/>
            </a:prstGeom>
            <a:solidFill>
              <a:schemeClr val="accent1"/>
            </a:solidFill>
            <a:ln w="12700">
              <a:solidFill>
                <a:srgbClr val="FF0000"/>
              </a:solidFill>
              <a:round/>
              <a:headEnd/>
              <a:tailEnd/>
            </a:ln>
          </p:spPr>
          <p:txBody>
            <a:bodyPr wrap="none" anchor="ctr"/>
            <a:lstStyle/>
            <a:p>
              <a:endParaRPr lang="en-US"/>
            </a:p>
          </p:txBody>
        </p:sp>
        <p:sp>
          <p:nvSpPr>
            <p:cNvPr id="2221" name="Oval 135"/>
            <p:cNvSpPr>
              <a:spLocks noChangeArrowheads="1"/>
            </p:cNvSpPr>
            <p:nvPr/>
          </p:nvSpPr>
          <p:spPr bwMode="auto">
            <a:xfrm>
              <a:off x="1798" y="1200"/>
              <a:ext cx="192" cy="192"/>
            </a:xfrm>
            <a:prstGeom prst="ellipse">
              <a:avLst/>
            </a:prstGeom>
            <a:solidFill>
              <a:schemeClr val="accent1"/>
            </a:solidFill>
            <a:ln w="12700">
              <a:solidFill>
                <a:srgbClr val="FF0000"/>
              </a:solidFill>
              <a:round/>
              <a:headEnd/>
              <a:tailEnd/>
            </a:ln>
          </p:spPr>
          <p:txBody>
            <a:bodyPr wrap="none" anchor="ctr"/>
            <a:lstStyle/>
            <a:p>
              <a:endParaRPr lang="en-US"/>
            </a:p>
          </p:txBody>
        </p:sp>
        <p:sp>
          <p:nvSpPr>
            <p:cNvPr id="2222" name="Oval 136"/>
            <p:cNvSpPr>
              <a:spLocks noChangeArrowheads="1"/>
            </p:cNvSpPr>
            <p:nvPr/>
          </p:nvSpPr>
          <p:spPr bwMode="auto">
            <a:xfrm>
              <a:off x="1895" y="1237"/>
              <a:ext cx="96" cy="144"/>
            </a:xfrm>
            <a:prstGeom prst="ellipse">
              <a:avLst/>
            </a:prstGeom>
            <a:solidFill>
              <a:schemeClr val="accent1"/>
            </a:solidFill>
            <a:ln w="12700">
              <a:solidFill>
                <a:srgbClr val="FF0000"/>
              </a:solidFill>
              <a:round/>
              <a:headEnd/>
              <a:tailEnd/>
            </a:ln>
          </p:spPr>
          <p:txBody>
            <a:bodyPr wrap="none" anchor="ctr"/>
            <a:lstStyle/>
            <a:p>
              <a:endParaRPr lang="en-US"/>
            </a:p>
          </p:txBody>
        </p:sp>
        <p:sp>
          <p:nvSpPr>
            <p:cNvPr id="2223" name="Oval 137"/>
            <p:cNvSpPr>
              <a:spLocks noChangeArrowheads="1"/>
            </p:cNvSpPr>
            <p:nvPr/>
          </p:nvSpPr>
          <p:spPr bwMode="auto">
            <a:xfrm>
              <a:off x="3088" y="509"/>
              <a:ext cx="192" cy="192"/>
            </a:xfrm>
            <a:prstGeom prst="ellipse">
              <a:avLst/>
            </a:prstGeom>
            <a:solidFill>
              <a:schemeClr val="accent1"/>
            </a:solidFill>
            <a:ln w="12700">
              <a:solidFill>
                <a:srgbClr val="FF0000"/>
              </a:solidFill>
              <a:round/>
              <a:headEnd/>
              <a:tailEnd/>
            </a:ln>
          </p:spPr>
          <p:txBody>
            <a:bodyPr wrap="none" anchor="ctr"/>
            <a:lstStyle/>
            <a:p>
              <a:endParaRPr lang="en-US"/>
            </a:p>
          </p:txBody>
        </p:sp>
        <p:sp>
          <p:nvSpPr>
            <p:cNvPr id="2224" name="Oval 138"/>
            <p:cNvSpPr>
              <a:spLocks noChangeArrowheads="1"/>
            </p:cNvSpPr>
            <p:nvPr/>
          </p:nvSpPr>
          <p:spPr bwMode="auto">
            <a:xfrm>
              <a:off x="3152" y="519"/>
              <a:ext cx="96" cy="144"/>
            </a:xfrm>
            <a:prstGeom prst="ellipse">
              <a:avLst/>
            </a:prstGeom>
            <a:solidFill>
              <a:schemeClr val="accent1"/>
            </a:solidFill>
            <a:ln w="12700">
              <a:solidFill>
                <a:srgbClr val="FF0000"/>
              </a:solidFill>
              <a:round/>
              <a:headEnd/>
              <a:tailEnd/>
            </a:ln>
          </p:spPr>
          <p:txBody>
            <a:bodyPr wrap="none" anchor="ctr"/>
            <a:lstStyle/>
            <a:p>
              <a:endParaRPr lang="en-US"/>
            </a:p>
          </p:txBody>
        </p:sp>
        <p:sp>
          <p:nvSpPr>
            <p:cNvPr id="2225" name="Oval 139"/>
            <p:cNvSpPr>
              <a:spLocks noChangeArrowheads="1"/>
            </p:cNvSpPr>
            <p:nvPr/>
          </p:nvSpPr>
          <p:spPr bwMode="auto">
            <a:xfrm>
              <a:off x="3072" y="1281"/>
              <a:ext cx="192" cy="192"/>
            </a:xfrm>
            <a:prstGeom prst="ellipse">
              <a:avLst/>
            </a:prstGeom>
            <a:solidFill>
              <a:schemeClr val="accent1"/>
            </a:solidFill>
            <a:ln w="12700">
              <a:solidFill>
                <a:srgbClr val="FF0000"/>
              </a:solidFill>
              <a:round/>
              <a:headEnd/>
              <a:tailEnd/>
            </a:ln>
          </p:spPr>
          <p:txBody>
            <a:bodyPr wrap="none" anchor="ctr"/>
            <a:lstStyle/>
            <a:p>
              <a:endParaRPr lang="en-US"/>
            </a:p>
          </p:txBody>
        </p:sp>
        <p:sp>
          <p:nvSpPr>
            <p:cNvPr id="2226" name="Oval 140"/>
            <p:cNvSpPr>
              <a:spLocks noChangeArrowheads="1"/>
            </p:cNvSpPr>
            <p:nvPr/>
          </p:nvSpPr>
          <p:spPr bwMode="auto">
            <a:xfrm>
              <a:off x="3120" y="1281"/>
              <a:ext cx="96" cy="144"/>
            </a:xfrm>
            <a:prstGeom prst="ellipse">
              <a:avLst/>
            </a:prstGeom>
            <a:solidFill>
              <a:schemeClr val="accent1"/>
            </a:solidFill>
            <a:ln w="12700">
              <a:solidFill>
                <a:srgbClr val="FF0000"/>
              </a:solidFill>
              <a:round/>
              <a:headEnd/>
              <a:tailEnd/>
            </a:ln>
          </p:spPr>
          <p:txBody>
            <a:bodyPr wrap="none" anchor="ctr"/>
            <a:lstStyle/>
            <a:p>
              <a:endParaRPr lang="en-US"/>
            </a:p>
          </p:txBody>
        </p:sp>
        <p:sp>
          <p:nvSpPr>
            <p:cNvPr id="2227" name="Oval 141"/>
            <p:cNvSpPr>
              <a:spLocks noChangeArrowheads="1"/>
            </p:cNvSpPr>
            <p:nvPr/>
          </p:nvSpPr>
          <p:spPr bwMode="auto">
            <a:xfrm>
              <a:off x="3072" y="1617"/>
              <a:ext cx="192" cy="192"/>
            </a:xfrm>
            <a:prstGeom prst="ellipse">
              <a:avLst/>
            </a:prstGeom>
            <a:solidFill>
              <a:schemeClr val="accent1"/>
            </a:solidFill>
            <a:ln w="12700">
              <a:solidFill>
                <a:srgbClr val="FF0000"/>
              </a:solidFill>
              <a:round/>
              <a:headEnd/>
              <a:tailEnd/>
            </a:ln>
          </p:spPr>
          <p:txBody>
            <a:bodyPr wrap="none" anchor="ctr"/>
            <a:lstStyle/>
            <a:p>
              <a:endParaRPr lang="en-US"/>
            </a:p>
          </p:txBody>
        </p:sp>
        <p:sp>
          <p:nvSpPr>
            <p:cNvPr id="2228" name="Oval 142"/>
            <p:cNvSpPr>
              <a:spLocks noChangeArrowheads="1"/>
            </p:cNvSpPr>
            <p:nvPr/>
          </p:nvSpPr>
          <p:spPr bwMode="auto">
            <a:xfrm>
              <a:off x="3120" y="1617"/>
              <a:ext cx="96" cy="144"/>
            </a:xfrm>
            <a:prstGeom prst="ellipse">
              <a:avLst/>
            </a:prstGeom>
            <a:solidFill>
              <a:schemeClr val="accent1"/>
            </a:solidFill>
            <a:ln w="12700">
              <a:solidFill>
                <a:srgbClr val="FF0000"/>
              </a:solidFill>
              <a:round/>
              <a:headEnd/>
              <a:tailEnd/>
            </a:ln>
          </p:spPr>
          <p:txBody>
            <a:bodyPr wrap="none" anchor="ctr"/>
            <a:lstStyle/>
            <a:p>
              <a:endParaRPr lang="en-US"/>
            </a:p>
          </p:txBody>
        </p:sp>
        <p:sp>
          <p:nvSpPr>
            <p:cNvPr id="2229" name="Oval 143"/>
            <p:cNvSpPr>
              <a:spLocks noChangeArrowheads="1"/>
            </p:cNvSpPr>
            <p:nvPr/>
          </p:nvSpPr>
          <p:spPr bwMode="auto">
            <a:xfrm>
              <a:off x="2717" y="758"/>
              <a:ext cx="192" cy="192"/>
            </a:xfrm>
            <a:prstGeom prst="ellipse">
              <a:avLst/>
            </a:prstGeom>
            <a:solidFill>
              <a:schemeClr val="accent1"/>
            </a:solidFill>
            <a:ln w="12700">
              <a:solidFill>
                <a:srgbClr val="FF0000"/>
              </a:solidFill>
              <a:round/>
              <a:headEnd/>
              <a:tailEnd/>
            </a:ln>
          </p:spPr>
          <p:txBody>
            <a:bodyPr wrap="none" anchor="ctr"/>
            <a:lstStyle/>
            <a:p>
              <a:endParaRPr lang="en-US"/>
            </a:p>
          </p:txBody>
        </p:sp>
        <p:sp>
          <p:nvSpPr>
            <p:cNvPr id="2230" name="Oval 144"/>
            <p:cNvSpPr>
              <a:spLocks noChangeArrowheads="1"/>
            </p:cNvSpPr>
            <p:nvPr/>
          </p:nvSpPr>
          <p:spPr bwMode="auto">
            <a:xfrm>
              <a:off x="2813" y="752"/>
              <a:ext cx="96" cy="144"/>
            </a:xfrm>
            <a:prstGeom prst="ellipse">
              <a:avLst/>
            </a:prstGeom>
            <a:solidFill>
              <a:schemeClr val="accent1"/>
            </a:solidFill>
            <a:ln w="12700">
              <a:solidFill>
                <a:srgbClr val="FF0000"/>
              </a:solidFill>
              <a:round/>
              <a:headEnd/>
              <a:tailEnd/>
            </a:ln>
          </p:spPr>
          <p:txBody>
            <a:bodyPr wrap="none" anchor="ctr"/>
            <a:lstStyle/>
            <a:p>
              <a:endParaRPr lang="en-US"/>
            </a:p>
          </p:txBody>
        </p:sp>
        <p:sp>
          <p:nvSpPr>
            <p:cNvPr id="2231" name="Oval 145"/>
            <p:cNvSpPr>
              <a:spLocks noChangeArrowheads="1"/>
            </p:cNvSpPr>
            <p:nvPr/>
          </p:nvSpPr>
          <p:spPr bwMode="auto">
            <a:xfrm>
              <a:off x="2784" y="1377"/>
              <a:ext cx="192" cy="192"/>
            </a:xfrm>
            <a:prstGeom prst="ellipse">
              <a:avLst/>
            </a:prstGeom>
            <a:solidFill>
              <a:schemeClr val="accent1"/>
            </a:solidFill>
            <a:ln w="12700">
              <a:solidFill>
                <a:srgbClr val="FF0000"/>
              </a:solidFill>
              <a:round/>
              <a:headEnd/>
              <a:tailEnd/>
            </a:ln>
          </p:spPr>
          <p:txBody>
            <a:bodyPr wrap="none" anchor="ctr"/>
            <a:lstStyle/>
            <a:p>
              <a:endParaRPr lang="en-US"/>
            </a:p>
          </p:txBody>
        </p:sp>
        <p:sp>
          <p:nvSpPr>
            <p:cNvPr id="2232" name="Oval 146"/>
            <p:cNvSpPr>
              <a:spLocks noChangeArrowheads="1"/>
            </p:cNvSpPr>
            <p:nvPr/>
          </p:nvSpPr>
          <p:spPr bwMode="auto">
            <a:xfrm>
              <a:off x="2832" y="1377"/>
              <a:ext cx="96" cy="144"/>
            </a:xfrm>
            <a:prstGeom prst="ellipse">
              <a:avLst/>
            </a:prstGeom>
            <a:solidFill>
              <a:schemeClr val="accent1"/>
            </a:solidFill>
            <a:ln w="12700">
              <a:solidFill>
                <a:srgbClr val="FF0000"/>
              </a:solidFill>
              <a:round/>
              <a:headEnd/>
              <a:tailEnd/>
            </a:ln>
          </p:spPr>
          <p:txBody>
            <a:bodyPr wrap="none" anchor="ctr"/>
            <a:lstStyle/>
            <a:p>
              <a:endParaRPr lang="en-US"/>
            </a:p>
          </p:txBody>
        </p:sp>
        <p:sp>
          <p:nvSpPr>
            <p:cNvPr id="2233" name="Oval 147"/>
            <p:cNvSpPr>
              <a:spLocks noChangeArrowheads="1"/>
            </p:cNvSpPr>
            <p:nvPr/>
          </p:nvSpPr>
          <p:spPr bwMode="auto">
            <a:xfrm>
              <a:off x="2054" y="565"/>
              <a:ext cx="192" cy="192"/>
            </a:xfrm>
            <a:prstGeom prst="ellipse">
              <a:avLst/>
            </a:prstGeom>
            <a:solidFill>
              <a:schemeClr val="accent1"/>
            </a:solidFill>
            <a:ln w="12700">
              <a:solidFill>
                <a:srgbClr val="FF0000"/>
              </a:solidFill>
              <a:round/>
              <a:headEnd/>
              <a:tailEnd/>
            </a:ln>
          </p:spPr>
          <p:txBody>
            <a:bodyPr wrap="none" anchor="ctr"/>
            <a:lstStyle/>
            <a:p>
              <a:endParaRPr lang="en-US"/>
            </a:p>
          </p:txBody>
        </p:sp>
        <p:sp>
          <p:nvSpPr>
            <p:cNvPr id="2234" name="Oval 148"/>
            <p:cNvSpPr>
              <a:spLocks noChangeArrowheads="1"/>
            </p:cNvSpPr>
            <p:nvPr/>
          </p:nvSpPr>
          <p:spPr bwMode="auto">
            <a:xfrm>
              <a:off x="2102" y="613"/>
              <a:ext cx="96" cy="144"/>
            </a:xfrm>
            <a:prstGeom prst="ellipse">
              <a:avLst/>
            </a:prstGeom>
            <a:solidFill>
              <a:schemeClr val="accent1"/>
            </a:solidFill>
            <a:ln w="12700">
              <a:solidFill>
                <a:srgbClr val="FF0000"/>
              </a:solidFill>
              <a:round/>
              <a:headEnd/>
              <a:tailEnd/>
            </a:ln>
          </p:spPr>
          <p:txBody>
            <a:bodyPr wrap="none" anchor="ctr"/>
            <a:lstStyle/>
            <a:p>
              <a:endParaRPr lang="en-US"/>
            </a:p>
          </p:txBody>
        </p:sp>
        <p:sp>
          <p:nvSpPr>
            <p:cNvPr id="2235" name="Oval 149"/>
            <p:cNvSpPr>
              <a:spLocks noChangeArrowheads="1"/>
            </p:cNvSpPr>
            <p:nvPr/>
          </p:nvSpPr>
          <p:spPr bwMode="auto">
            <a:xfrm>
              <a:off x="1942" y="1440"/>
              <a:ext cx="192" cy="192"/>
            </a:xfrm>
            <a:prstGeom prst="ellipse">
              <a:avLst/>
            </a:prstGeom>
            <a:solidFill>
              <a:schemeClr val="accent1"/>
            </a:solidFill>
            <a:ln w="12700">
              <a:solidFill>
                <a:srgbClr val="FF0000"/>
              </a:solidFill>
              <a:round/>
              <a:headEnd/>
              <a:tailEnd/>
            </a:ln>
          </p:spPr>
          <p:txBody>
            <a:bodyPr wrap="none" anchor="ctr"/>
            <a:lstStyle/>
            <a:p>
              <a:endParaRPr lang="en-US"/>
            </a:p>
          </p:txBody>
        </p:sp>
        <p:sp>
          <p:nvSpPr>
            <p:cNvPr id="2236" name="Oval 150"/>
            <p:cNvSpPr>
              <a:spLocks noChangeArrowheads="1"/>
            </p:cNvSpPr>
            <p:nvPr/>
          </p:nvSpPr>
          <p:spPr bwMode="auto">
            <a:xfrm>
              <a:off x="2022" y="1429"/>
              <a:ext cx="96" cy="144"/>
            </a:xfrm>
            <a:prstGeom prst="ellipse">
              <a:avLst/>
            </a:prstGeom>
            <a:solidFill>
              <a:schemeClr val="accent1"/>
            </a:solidFill>
            <a:ln w="12700">
              <a:solidFill>
                <a:srgbClr val="FF0000"/>
              </a:solidFill>
              <a:round/>
              <a:headEnd/>
              <a:tailEnd/>
            </a:ln>
          </p:spPr>
          <p:txBody>
            <a:bodyPr wrap="none" anchor="ctr"/>
            <a:lstStyle/>
            <a:p>
              <a:endParaRPr lang="en-US"/>
            </a:p>
          </p:txBody>
        </p:sp>
        <p:sp>
          <p:nvSpPr>
            <p:cNvPr id="2237" name="Freeform 151"/>
            <p:cNvSpPr>
              <a:spLocks/>
            </p:cNvSpPr>
            <p:nvPr/>
          </p:nvSpPr>
          <p:spPr bwMode="auto">
            <a:xfrm>
              <a:off x="2580" y="225"/>
              <a:ext cx="434" cy="424"/>
            </a:xfrm>
            <a:custGeom>
              <a:avLst/>
              <a:gdLst>
                <a:gd name="T0" fmla="*/ 0 w 468"/>
                <a:gd name="T1" fmla="*/ 427 h 421"/>
                <a:gd name="T2" fmla="*/ 10 w 468"/>
                <a:gd name="T3" fmla="*/ 160 h 421"/>
                <a:gd name="T4" fmla="*/ 150 w 468"/>
                <a:gd name="T5" fmla="*/ 32 h 421"/>
                <a:gd name="T6" fmla="*/ 324 w 468"/>
                <a:gd name="T7" fmla="*/ 45 h 421"/>
                <a:gd name="T8" fmla="*/ 334 w 468"/>
                <a:gd name="T9" fmla="*/ 85 h 421"/>
                <a:gd name="T10" fmla="*/ 398 w 468"/>
                <a:gd name="T11" fmla="*/ 70 h 421"/>
                <a:gd name="T12" fmla="*/ 334 w 468"/>
                <a:gd name="T13" fmla="*/ 20 h 421"/>
                <a:gd name="T14" fmla="*/ 0 60000 65536"/>
                <a:gd name="T15" fmla="*/ 0 60000 65536"/>
                <a:gd name="T16" fmla="*/ 0 60000 65536"/>
                <a:gd name="T17" fmla="*/ 0 60000 65536"/>
                <a:gd name="T18" fmla="*/ 0 60000 65536"/>
                <a:gd name="T19" fmla="*/ 0 60000 65536"/>
                <a:gd name="T20" fmla="*/ 0 60000 65536"/>
                <a:gd name="T21" fmla="*/ 0 w 468"/>
                <a:gd name="T22" fmla="*/ 0 h 421"/>
                <a:gd name="T23" fmla="*/ 468 w 468"/>
                <a:gd name="T24" fmla="*/ 421 h 4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8" h="421">
                  <a:moveTo>
                    <a:pt x="0" y="421"/>
                  </a:moveTo>
                  <a:cubicBezTo>
                    <a:pt x="4" y="333"/>
                    <a:pt x="1" y="245"/>
                    <a:pt x="12" y="158"/>
                  </a:cubicBezTo>
                  <a:cubicBezTo>
                    <a:pt x="20" y="95"/>
                    <a:pt x="123" y="50"/>
                    <a:pt x="175" y="32"/>
                  </a:cubicBezTo>
                  <a:cubicBezTo>
                    <a:pt x="242" y="36"/>
                    <a:pt x="311" y="29"/>
                    <a:pt x="376" y="45"/>
                  </a:cubicBezTo>
                  <a:cubicBezTo>
                    <a:pt x="389" y="48"/>
                    <a:pt x="375" y="79"/>
                    <a:pt x="388" y="83"/>
                  </a:cubicBezTo>
                  <a:cubicBezTo>
                    <a:pt x="412" y="90"/>
                    <a:pt x="438" y="74"/>
                    <a:pt x="463" y="70"/>
                  </a:cubicBezTo>
                  <a:cubicBezTo>
                    <a:pt x="446" y="0"/>
                    <a:pt x="468" y="20"/>
                    <a:pt x="388" y="20"/>
                  </a:cubicBezTo>
                </a:path>
              </a:pathLst>
            </a:custGeom>
            <a:solidFill>
              <a:schemeClr val="accent1"/>
            </a:solidFill>
            <a:ln w="12700">
              <a:solidFill>
                <a:srgbClr val="FF0000"/>
              </a:solidFill>
              <a:round/>
              <a:headEnd/>
              <a:tailEnd/>
            </a:ln>
          </p:spPr>
          <p:txBody>
            <a:bodyPr/>
            <a:lstStyle/>
            <a:p>
              <a:endParaRPr lang="en-US"/>
            </a:p>
          </p:txBody>
        </p:sp>
        <p:sp>
          <p:nvSpPr>
            <p:cNvPr id="2238" name="Freeform 152"/>
            <p:cNvSpPr>
              <a:spLocks/>
            </p:cNvSpPr>
            <p:nvPr/>
          </p:nvSpPr>
          <p:spPr bwMode="auto">
            <a:xfrm>
              <a:off x="2051" y="81"/>
              <a:ext cx="451" cy="526"/>
            </a:xfrm>
            <a:custGeom>
              <a:avLst/>
              <a:gdLst>
                <a:gd name="T0" fmla="*/ 451 w 451"/>
                <a:gd name="T1" fmla="*/ 526 h 526"/>
                <a:gd name="T2" fmla="*/ 439 w 451"/>
                <a:gd name="T3" fmla="*/ 388 h 526"/>
                <a:gd name="T4" fmla="*/ 301 w 451"/>
                <a:gd name="T5" fmla="*/ 226 h 526"/>
                <a:gd name="T6" fmla="*/ 263 w 451"/>
                <a:gd name="T7" fmla="*/ 188 h 526"/>
                <a:gd name="T8" fmla="*/ 113 w 451"/>
                <a:gd name="T9" fmla="*/ 100 h 526"/>
                <a:gd name="T10" fmla="*/ 38 w 451"/>
                <a:gd name="T11" fmla="*/ 75 h 526"/>
                <a:gd name="T12" fmla="*/ 13 w 451"/>
                <a:gd name="T13" fmla="*/ 38 h 526"/>
                <a:gd name="T14" fmla="*/ 0 w 451"/>
                <a:gd name="T15" fmla="*/ 0 h 526"/>
                <a:gd name="T16" fmla="*/ 0 60000 65536"/>
                <a:gd name="T17" fmla="*/ 0 60000 65536"/>
                <a:gd name="T18" fmla="*/ 0 60000 65536"/>
                <a:gd name="T19" fmla="*/ 0 60000 65536"/>
                <a:gd name="T20" fmla="*/ 0 60000 65536"/>
                <a:gd name="T21" fmla="*/ 0 60000 65536"/>
                <a:gd name="T22" fmla="*/ 0 60000 65536"/>
                <a:gd name="T23" fmla="*/ 0 60000 65536"/>
                <a:gd name="T24" fmla="*/ 0 w 451"/>
                <a:gd name="T25" fmla="*/ 0 h 526"/>
                <a:gd name="T26" fmla="*/ 451 w 451"/>
                <a:gd name="T27" fmla="*/ 526 h 52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51" h="526">
                  <a:moveTo>
                    <a:pt x="451" y="526"/>
                  </a:moveTo>
                  <a:cubicBezTo>
                    <a:pt x="447" y="480"/>
                    <a:pt x="446" y="434"/>
                    <a:pt x="439" y="388"/>
                  </a:cubicBezTo>
                  <a:cubicBezTo>
                    <a:pt x="423" y="278"/>
                    <a:pt x="361" y="286"/>
                    <a:pt x="301" y="226"/>
                  </a:cubicBezTo>
                  <a:cubicBezTo>
                    <a:pt x="288" y="213"/>
                    <a:pt x="277" y="199"/>
                    <a:pt x="263" y="188"/>
                  </a:cubicBezTo>
                  <a:cubicBezTo>
                    <a:pt x="221" y="155"/>
                    <a:pt x="162" y="122"/>
                    <a:pt x="113" y="100"/>
                  </a:cubicBezTo>
                  <a:cubicBezTo>
                    <a:pt x="89" y="89"/>
                    <a:pt x="38" y="75"/>
                    <a:pt x="38" y="75"/>
                  </a:cubicBezTo>
                  <a:cubicBezTo>
                    <a:pt x="30" y="63"/>
                    <a:pt x="20" y="51"/>
                    <a:pt x="13" y="38"/>
                  </a:cubicBezTo>
                  <a:cubicBezTo>
                    <a:pt x="7" y="26"/>
                    <a:pt x="0" y="0"/>
                    <a:pt x="0" y="0"/>
                  </a:cubicBezTo>
                </a:path>
              </a:pathLst>
            </a:custGeom>
            <a:solidFill>
              <a:schemeClr val="accent1"/>
            </a:solidFill>
            <a:ln w="12700">
              <a:solidFill>
                <a:srgbClr val="FF0000"/>
              </a:solidFill>
              <a:round/>
              <a:headEnd/>
              <a:tailEnd/>
            </a:ln>
          </p:spPr>
          <p:txBody>
            <a:bodyPr/>
            <a:lstStyle/>
            <a:p>
              <a:endParaRPr lang="en-US"/>
            </a:p>
          </p:txBody>
        </p:sp>
      </p:grpSp>
      <p:grpSp>
        <p:nvGrpSpPr>
          <p:cNvPr id="7" name="Group 153"/>
          <p:cNvGrpSpPr>
            <a:grpSpLocks/>
          </p:cNvGrpSpPr>
          <p:nvPr/>
        </p:nvGrpSpPr>
        <p:grpSpPr bwMode="auto">
          <a:xfrm rot="5791198">
            <a:off x="685800" y="2286000"/>
            <a:ext cx="304800" cy="304800"/>
            <a:chOff x="1510" y="81"/>
            <a:chExt cx="1914" cy="1853"/>
          </a:xfrm>
        </p:grpSpPr>
        <p:sp>
          <p:nvSpPr>
            <p:cNvPr id="2169" name="Freeform 154"/>
            <p:cNvSpPr>
              <a:spLocks/>
            </p:cNvSpPr>
            <p:nvPr/>
          </p:nvSpPr>
          <p:spPr bwMode="auto">
            <a:xfrm rot="-314373">
              <a:off x="1510" y="270"/>
              <a:ext cx="912" cy="917"/>
            </a:xfrm>
            <a:custGeom>
              <a:avLst/>
              <a:gdLst>
                <a:gd name="T0" fmla="*/ 1 w 857"/>
                <a:gd name="T1" fmla="*/ 221 h 754"/>
                <a:gd name="T2" fmla="*/ 72 w 857"/>
                <a:gd name="T3" fmla="*/ 406 h 754"/>
                <a:gd name="T4" fmla="*/ 157 w 857"/>
                <a:gd name="T5" fmla="*/ 611 h 754"/>
                <a:gd name="T6" fmla="*/ 243 w 857"/>
                <a:gd name="T7" fmla="*/ 778 h 754"/>
                <a:gd name="T8" fmla="*/ 413 w 857"/>
                <a:gd name="T9" fmla="*/ 1000 h 754"/>
                <a:gd name="T10" fmla="*/ 910 w 857"/>
                <a:gd name="T11" fmla="*/ 815 h 754"/>
                <a:gd name="T12" fmla="*/ 895 w 857"/>
                <a:gd name="T13" fmla="*/ 370 h 754"/>
                <a:gd name="T14" fmla="*/ 740 w 857"/>
                <a:gd name="T15" fmla="*/ 55 h 754"/>
                <a:gd name="T16" fmla="*/ 597 w 857"/>
                <a:gd name="T17" fmla="*/ 0 h 754"/>
                <a:gd name="T18" fmla="*/ 172 w 857"/>
                <a:gd name="T19" fmla="*/ 18 h 754"/>
                <a:gd name="T20" fmla="*/ 101 w 857"/>
                <a:gd name="T21" fmla="*/ 36 h 754"/>
                <a:gd name="T22" fmla="*/ 30 w 857"/>
                <a:gd name="T23" fmla="*/ 129 h 754"/>
                <a:gd name="T24" fmla="*/ 1 w 857"/>
                <a:gd name="T25" fmla="*/ 221 h 75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57"/>
                <a:gd name="T40" fmla="*/ 0 h 754"/>
                <a:gd name="T41" fmla="*/ 857 w 857"/>
                <a:gd name="T42" fmla="*/ 754 h 75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57" h="754">
                  <a:moveTo>
                    <a:pt x="1" y="150"/>
                  </a:moveTo>
                  <a:cubicBezTo>
                    <a:pt x="17" y="196"/>
                    <a:pt x="37" y="235"/>
                    <a:pt x="64" y="275"/>
                  </a:cubicBezTo>
                  <a:cubicBezTo>
                    <a:pt x="81" y="339"/>
                    <a:pt x="112" y="358"/>
                    <a:pt x="139" y="413"/>
                  </a:cubicBezTo>
                  <a:cubicBezTo>
                    <a:pt x="163" y="460"/>
                    <a:pt x="176" y="486"/>
                    <a:pt x="214" y="526"/>
                  </a:cubicBezTo>
                  <a:cubicBezTo>
                    <a:pt x="241" y="602"/>
                    <a:pt x="289" y="650"/>
                    <a:pt x="365" y="676"/>
                  </a:cubicBezTo>
                  <a:cubicBezTo>
                    <a:pt x="857" y="659"/>
                    <a:pt x="666" y="754"/>
                    <a:pt x="803" y="551"/>
                  </a:cubicBezTo>
                  <a:cubicBezTo>
                    <a:pt x="799" y="451"/>
                    <a:pt x="800" y="350"/>
                    <a:pt x="790" y="250"/>
                  </a:cubicBezTo>
                  <a:cubicBezTo>
                    <a:pt x="782" y="169"/>
                    <a:pt x="727" y="74"/>
                    <a:pt x="653" y="37"/>
                  </a:cubicBezTo>
                  <a:cubicBezTo>
                    <a:pt x="615" y="18"/>
                    <a:pt x="567" y="13"/>
                    <a:pt x="527" y="0"/>
                  </a:cubicBezTo>
                  <a:cubicBezTo>
                    <a:pt x="402" y="4"/>
                    <a:pt x="277" y="5"/>
                    <a:pt x="152" y="12"/>
                  </a:cubicBezTo>
                  <a:cubicBezTo>
                    <a:pt x="131" y="13"/>
                    <a:pt x="108" y="14"/>
                    <a:pt x="89" y="25"/>
                  </a:cubicBezTo>
                  <a:cubicBezTo>
                    <a:pt x="63" y="40"/>
                    <a:pt x="51" y="71"/>
                    <a:pt x="26" y="87"/>
                  </a:cubicBezTo>
                  <a:cubicBezTo>
                    <a:pt x="0" y="167"/>
                    <a:pt x="1" y="190"/>
                    <a:pt x="1" y="150"/>
                  </a:cubicBezTo>
                  <a:close/>
                </a:path>
              </a:pathLst>
            </a:custGeom>
            <a:solidFill>
              <a:srgbClr val="F5F13D"/>
            </a:solidFill>
            <a:ln w="12700">
              <a:solidFill>
                <a:schemeClr val="accent1"/>
              </a:solidFill>
              <a:round/>
              <a:headEnd/>
              <a:tailEnd/>
            </a:ln>
          </p:spPr>
          <p:txBody>
            <a:bodyPr/>
            <a:lstStyle/>
            <a:p>
              <a:endParaRPr lang="en-US"/>
            </a:p>
          </p:txBody>
        </p:sp>
        <p:sp>
          <p:nvSpPr>
            <p:cNvPr id="2170" name="Freeform 155"/>
            <p:cNvSpPr>
              <a:spLocks/>
            </p:cNvSpPr>
            <p:nvPr/>
          </p:nvSpPr>
          <p:spPr bwMode="auto">
            <a:xfrm>
              <a:off x="1520" y="794"/>
              <a:ext cx="934" cy="1104"/>
            </a:xfrm>
            <a:custGeom>
              <a:avLst/>
              <a:gdLst>
                <a:gd name="T0" fmla="*/ 855 w 886"/>
                <a:gd name="T1" fmla="*/ 356 h 971"/>
                <a:gd name="T2" fmla="*/ 604 w 886"/>
                <a:gd name="T3" fmla="*/ 306 h 971"/>
                <a:gd name="T4" fmla="*/ 187 w 886"/>
                <a:gd name="T5" fmla="*/ 470 h 971"/>
                <a:gd name="T6" fmla="*/ 117 w 886"/>
                <a:gd name="T7" fmla="*/ 646 h 971"/>
                <a:gd name="T8" fmla="*/ 76 w 886"/>
                <a:gd name="T9" fmla="*/ 824 h 971"/>
                <a:gd name="T10" fmla="*/ 368 w 886"/>
                <a:gd name="T11" fmla="*/ 1149 h 971"/>
                <a:gd name="T12" fmla="*/ 409 w 886"/>
                <a:gd name="T13" fmla="*/ 1164 h 971"/>
                <a:gd name="T14" fmla="*/ 716 w 886"/>
                <a:gd name="T15" fmla="*/ 1117 h 971"/>
                <a:gd name="T16" fmla="*/ 785 w 886"/>
                <a:gd name="T17" fmla="*/ 1051 h 971"/>
                <a:gd name="T18" fmla="*/ 799 w 886"/>
                <a:gd name="T19" fmla="*/ 1003 h 971"/>
                <a:gd name="T20" fmla="*/ 826 w 886"/>
                <a:gd name="T21" fmla="*/ 954 h 971"/>
                <a:gd name="T22" fmla="*/ 869 w 886"/>
                <a:gd name="T23" fmla="*/ 323 h 971"/>
                <a:gd name="T24" fmla="*/ 882 w 886"/>
                <a:gd name="T25" fmla="*/ 209 h 971"/>
                <a:gd name="T26" fmla="*/ 938 w 886"/>
                <a:gd name="T27" fmla="*/ 32 h 971"/>
                <a:gd name="T28" fmla="*/ 985 w 886"/>
                <a:gd name="T29" fmla="*/ 107 h 97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886"/>
                <a:gd name="T46" fmla="*/ 0 h 971"/>
                <a:gd name="T47" fmla="*/ 886 w 886"/>
                <a:gd name="T48" fmla="*/ 971 h 97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886" h="971">
                  <a:moveTo>
                    <a:pt x="769" y="275"/>
                  </a:moveTo>
                  <a:cubicBezTo>
                    <a:pt x="683" y="266"/>
                    <a:pt x="625" y="254"/>
                    <a:pt x="544" y="237"/>
                  </a:cubicBezTo>
                  <a:cubicBezTo>
                    <a:pt x="345" y="247"/>
                    <a:pt x="268" y="211"/>
                    <a:pt x="168" y="363"/>
                  </a:cubicBezTo>
                  <a:cubicBezTo>
                    <a:pt x="149" y="420"/>
                    <a:pt x="146" y="460"/>
                    <a:pt x="105" y="500"/>
                  </a:cubicBezTo>
                  <a:cubicBezTo>
                    <a:pt x="91" y="545"/>
                    <a:pt x="68" y="638"/>
                    <a:pt x="68" y="638"/>
                  </a:cubicBezTo>
                  <a:cubicBezTo>
                    <a:pt x="85" y="971"/>
                    <a:pt x="0" y="860"/>
                    <a:pt x="331" y="889"/>
                  </a:cubicBezTo>
                  <a:cubicBezTo>
                    <a:pt x="344" y="890"/>
                    <a:pt x="356" y="897"/>
                    <a:pt x="368" y="901"/>
                  </a:cubicBezTo>
                  <a:cubicBezTo>
                    <a:pt x="517" y="892"/>
                    <a:pt x="537" y="898"/>
                    <a:pt x="644" y="864"/>
                  </a:cubicBezTo>
                  <a:cubicBezTo>
                    <a:pt x="663" y="845"/>
                    <a:pt x="690" y="834"/>
                    <a:pt x="707" y="813"/>
                  </a:cubicBezTo>
                  <a:cubicBezTo>
                    <a:pt x="715" y="803"/>
                    <a:pt x="713" y="788"/>
                    <a:pt x="719" y="776"/>
                  </a:cubicBezTo>
                  <a:cubicBezTo>
                    <a:pt x="726" y="762"/>
                    <a:pt x="736" y="751"/>
                    <a:pt x="744" y="738"/>
                  </a:cubicBezTo>
                  <a:cubicBezTo>
                    <a:pt x="786" y="578"/>
                    <a:pt x="728" y="407"/>
                    <a:pt x="782" y="250"/>
                  </a:cubicBezTo>
                  <a:cubicBezTo>
                    <a:pt x="786" y="221"/>
                    <a:pt x="783" y="190"/>
                    <a:pt x="794" y="162"/>
                  </a:cubicBezTo>
                  <a:cubicBezTo>
                    <a:pt x="855" y="0"/>
                    <a:pt x="844" y="165"/>
                    <a:pt x="844" y="25"/>
                  </a:cubicBezTo>
                  <a:lnTo>
                    <a:pt x="886" y="83"/>
                  </a:lnTo>
                </a:path>
              </a:pathLst>
            </a:custGeom>
            <a:solidFill>
              <a:srgbClr val="F5F13D"/>
            </a:solidFill>
            <a:ln w="12700">
              <a:solidFill>
                <a:schemeClr val="accent1"/>
              </a:solidFill>
              <a:round/>
              <a:headEnd/>
              <a:tailEnd/>
            </a:ln>
          </p:spPr>
          <p:txBody>
            <a:bodyPr/>
            <a:lstStyle/>
            <a:p>
              <a:endParaRPr lang="en-US"/>
            </a:p>
          </p:txBody>
        </p:sp>
        <p:sp>
          <p:nvSpPr>
            <p:cNvPr id="2171" name="Freeform 156"/>
            <p:cNvSpPr>
              <a:spLocks/>
            </p:cNvSpPr>
            <p:nvPr/>
          </p:nvSpPr>
          <p:spPr bwMode="auto">
            <a:xfrm>
              <a:off x="2329" y="790"/>
              <a:ext cx="298" cy="783"/>
            </a:xfrm>
            <a:custGeom>
              <a:avLst/>
              <a:gdLst>
                <a:gd name="T0" fmla="*/ 61 w 298"/>
                <a:gd name="T1" fmla="*/ 347 h 783"/>
                <a:gd name="T2" fmla="*/ 73 w 298"/>
                <a:gd name="T3" fmla="*/ 172 h 783"/>
                <a:gd name="T4" fmla="*/ 186 w 298"/>
                <a:gd name="T5" fmla="*/ 21 h 783"/>
                <a:gd name="T6" fmla="*/ 236 w 298"/>
                <a:gd name="T7" fmla="*/ 147 h 783"/>
                <a:gd name="T8" fmla="*/ 286 w 298"/>
                <a:gd name="T9" fmla="*/ 159 h 783"/>
                <a:gd name="T10" fmla="*/ 298 w 298"/>
                <a:gd name="T11" fmla="*/ 197 h 783"/>
                <a:gd name="T12" fmla="*/ 223 w 298"/>
                <a:gd name="T13" fmla="*/ 21 h 783"/>
                <a:gd name="T14" fmla="*/ 198 w 298"/>
                <a:gd name="T15" fmla="*/ 59 h 783"/>
                <a:gd name="T16" fmla="*/ 211 w 298"/>
                <a:gd name="T17" fmla="*/ 21 h 783"/>
                <a:gd name="T18" fmla="*/ 236 w 298"/>
                <a:gd name="T19" fmla="*/ 59 h 783"/>
                <a:gd name="T20" fmla="*/ 273 w 298"/>
                <a:gd name="T21" fmla="*/ 72 h 783"/>
                <a:gd name="T22" fmla="*/ 261 w 298"/>
                <a:gd name="T23" fmla="*/ 622 h 783"/>
                <a:gd name="T24" fmla="*/ 198 w 298"/>
                <a:gd name="T25" fmla="*/ 710 h 783"/>
                <a:gd name="T26" fmla="*/ 61 w 298"/>
                <a:gd name="T27" fmla="*/ 723 h 783"/>
                <a:gd name="T28" fmla="*/ 36 w 298"/>
                <a:gd name="T29" fmla="*/ 572 h 783"/>
                <a:gd name="T30" fmla="*/ 123 w 298"/>
                <a:gd name="T31" fmla="*/ 172 h 783"/>
                <a:gd name="T32" fmla="*/ 148 w 298"/>
                <a:gd name="T33" fmla="*/ 134 h 783"/>
                <a:gd name="T34" fmla="*/ 161 w 298"/>
                <a:gd name="T35" fmla="*/ 97 h 78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98"/>
                <a:gd name="T55" fmla="*/ 0 h 783"/>
                <a:gd name="T56" fmla="*/ 298 w 298"/>
                <a:gd name="T57" fmla="*/ 783 h 78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98" h="783">
                  <a:moveTo>
                    <a:pt x="61" y="347"/>
                  </a:moveTo>
                  <a:cubicBezTo>
                    <a:pt x="65" y="289"/>
                    <a:pt x="59" y="229"/>
                    <a:pt x="73" y="172"/>
                  </a:cubicBezTo>
                  <a:cubicBezTo>
                    <a:pt x="85" y="124"/>
                    <a:pt x="149" y="58"/>
                    <a:pt x="186" y="21"/>
                  </a:cubicBezTo>
                  <a:cubicBezTo>
                    <a:pt x="279" y="54"/>
                    <a:pt x="162" y="0"/>
                    <a:pt x="236" y="147"/>
                  </a:cubicBezTo>
                  <a:cubicBezTo>
                    <a:pt x="244" y="162"/>
                    <a:pt x="269" y="155"/>
                    <a:pt x="286" y="159"/>
                  </a:cubicBezTo>
                  <a:cubicBezTo>
                    <a:pt x="290" y="172"/>
                    <a:pt x="298" y="210"/>
                    <a:pt x="298" y="197"/>
                  </a:cubicBezTo>
                  <a:cubicBezTo>
                    <a:pt x="298" y="120"/>
                    <a:pt x="285" y="62"/>
                    <a:pt x="223" y="21"/>
                  </a:cubicBezTo>
                  <a:cubicBezTo>
                    <a:pt x="215" y="34"/>
                    <a:pt x="213" y="59"/>
                    <a:pt x="198" y="59"/>
                  </a:cubicBezTo>
                  <a:cubicBezTo>
                    <a:pt x="185" y="59"/>
                    <a:pt x="198" y="21"/>
                    <a:pt x="211" y="21"/>
                  </a:cubicBezTo>
                  <a:cubicBezTo>
                    <a:pt x="226" y="21"/>
                    <a:pt x="224" y="49"/>
                    <a:pt x="236" y="59"/>
                  </a:cubicBezTo>
                  <a:cubicBezTo>
                    <a:pt x="246" y="67"/>
                    <a:pt x="261" y="68"/>
                    <a:pt x="273" y="72"/>
                  </a:cubicBezTo>
                  <a:cubicBezTo>
                    <a:pt x="269" y="255"/>
                    <a:pt x="272" y="439"/>
                    <a:pt x="261" y="622"/>
                  </a:cubicBezTo>
                  <a:cubicBezTo>
                    <a:pt x="256" y="703"/>
                    <a:pt x="249" y="694"/>
                    <a:pt x="198" y="710"/>
                  </a:cubicBezTo>
                  <a:cubicBezTo>
                    <a:pt x="164" y="733"/>
                    <a:pt x="107" y="783"/>
                    <a:pt x="61" y="723"/>
                  </a:cubicBezTo>
                  <a:cubicBezTo>
                    <a:pt x="30" y="683"/>
                    <a:pt x="36" y="572"/>
                    <a:pt x="36" y="572"/>
                  </a:cubicBezTo>
                  <a:cubicBezTo>
                    <a:pt x="41" y="450"/>
                    <a:pt x="0" y="255"/>
                    <a:pt x="123" y="172"/>
                  </a:cubicBezTo>
                  <a:cubicBezTo>
                    <a:pt x="131" y="159"/>
                    <a:pt x="141" y="148"/>
                    <a:pt x="148" y="134"/>
                  </a:cubicBezTo>
                  <a:cubicBezTo>
                    <a:pt x="154" y="122"/>
                    <a:pt x="161" y="97"/>
                    <a:pt x="161" y="97"/>
                  </a:cubicBezTo>
                </a:path>
              </a:pathLst>
            </a:custGeom>
            <a:solidFill>
              <a:schemeClr val="accent2"/>
            </a:solidFill>
            <a:ln w="12700">
              <a:solidFill>
                <a:schemeClr val="accent1"/>
              </a:solidFill>
              <a:round/>
              <a:headEnd/>
              <a:tailEnd/>
            </a:ln>
          </p:spPr>
          <p:txBody>
            <a:bodyPr/>
            <a:lstStyle/>
            <a:p>
              <a:endParaRPr lang="en-US"/>
            </a:p>
          </p:txBody>
        </p:sp>
        <p:sp>
          <p:nvSpPr>
            <p:cNvPr id="2172" name="Freeform 157"/>
            <p:cNvSpPr>
              <a:spLocks/>
            </p:cNvSpPr>
            <p:nvPr/>
          </p:nvSpPr>
          <p:spPr bwMode="auto">
            <a:xfrm>
              <a:off x="2570" y="410"/>
              <a:ext cx="828" cy="933"/>
            </a:xfrm>
            <a:custGeom>
              <a:avLst/>
              <a:gdLst>
                <a:gd name="T0" fmla="*/ 2 w 828"/>
                <a:gd name="T1" fmla="*/ 454 h 933"/>
                <a:gd name="T2" fmla="*/ 27 w 828"/>
                <a:gd name="T3" fmla="*/ 416 h 933"/>
                <a:gd name="T4" fmla="*/ 65 w 828"/>
                <a:gd name="T5" fmla="*/ 391 h 933"/>
                <a:gd name="T6" fmla="*/ 102 w 828"/>
                <a:gd name="T7" fmla="*/ 228 h 933"/>
                <a:gd name="T8" fmla="*/ 240 w 828"/>
                <a:gd name="T9" fmla="*/ 115 h 933"/>
                <a:gd name="T10" fmla="*/ 365 w 828"/>
                <a:gd name="T11" fmla="*/ 15 h 933"/>
                <a:gd name="T12" fmla="*/ 403 w 828"/>
                <a:gd name="T13" fmla="*/ 3 h 933"/>
                <a:gd name="T14" fmla="*/ 578 w 828"/>
                <a:gd name="T15" fmla="*/ 15 h 933"/>
                <a:gd name="T16" fmla="*/ 590 w 828"/>
                <a:gd name="T17" fmla="*/ 53 h 933"/>
                <a:gd name="T18" fmla="*/ 691 w 828"/>
                <a:gd name="T19" fmla="*/ 65 h 933"/>
                <a:gd name="T20" fmla="*/ 791 w 828"/>
                <a:gd name="T21" fmla="*/ 141 h 933"/>
                <a:gd name="T22" fmla="*/ 803 w 828"/>
                <a:gd name="T23" fmla="*/ 391 h 933"/>
                <a:gd name="T24" fmla="*/ 828 w 828"/>
                <a:gd name="T25" fmla="*/ 429 h 933"/>
                <a:gd name="T26" fmla="*/ 791 w 828"/>
                <a:gd name="T27" fmla="*/ 742 h 933"/>
                <a:gd name="T28" fmla="*/ 2 w 828"/>
                <a:gd name="T29" fmla="*/ 591 h 933"/>
                <a:gd name="T30" fmla="*/ 14 w 828"/>
                <a:gd name="T31" fmla="*/ 466 h 933"/>
                <a:gd name="T32" fmla="*/ 52 w 828"/>
                <a:gd name="T33" fmla="*/ 454 h 933"/>
                <a:gd name="T34" fmla="*/ 2 w 828"/>
                <a:gd name="T35" fmla="*/ 454 h 93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828"/>
                <a:gd name="T55" fmla="*/ 0 h 933"/>
                <a:gd name="T56" fmla="*/ 828 w 828"/>
                <a:gd name="T57" fmla="*/ 933 h 93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828" h="933">
                  <a:moveTo>
                    <a:pt x="2" y="454"/>
                  </a:moveTo>
                  <a:cubicBezTo>
                    <a:pt x="10" y="441"/>
                    <a:pt x="16" y="427"/>
                    <a:pt x="27" y="416"/>
                  </a:cubicBezTo>
                  <a:cubicBezTo>
                    <a:pt x="38" y="405"/>
                    <a:pt x="60" y="405"/>
                    <a:pt x="65" y="391"/>
                  </a:cubicBezTo>
                  <a:cubicBezTo>
                    <a:pt x="94" y="304"/>
                    <a:pt x="48" y="282"/>
                    <a:pt x="102" y="228"/>
                  </a:cubicBezTo>
                  <a:cubicBezTo>
                    <a:pt x="144" y="186"/>
                    <a:pt x="199" y="158"/>
                    <a:pt x="240" y="115"/>
                  </a:cubicBezTo>
                  <a:cubicBezTo>
                    <a:pt x="263" y="45"/>
                    <a:pt x="295" y="38"/>
                    <a:pt x="365" y="15"/>
                  </a:cubicBezTo>
                  <a:cubicBezTo>
                    <a:pt x="378" y="11"/>
                    <a:pt x="403" y="3"/>
                    <a:pt x="403" y="3"/>
                  </a:cubicBezTo>
                  <a:cubicBezTo>
                    <a:pt x="461" y="7"/>
                    <a:pt x="522" y="0"/>
                    <a:pt x="578" y="15"/>
                  </a:cubicBezTo>
                  <a:cubicBezTo>
                    <a:pt x="591" y="18"/>
                    <a:pt x="578" y="48"/>
                    <a:pt x="590" y="53"/>
                  </a:cubicBezTo>
                  <a:cubicBezTo>
                    <a:pt x="621" y="67"/>
                    <a:pt x="657" y="61"/>
                    <a:pt x="691" y="65"/>
                  </a:cubicBezTo>
                  <a:cubicBezTo>
                    <a:pt x="725" y="116"/>
                    <a:pt x="742" y="107"/>
                    <a:pt x="791" y="141"/>
                  </a:cubicBezTo>
                  <a:cubicBezTo>
                    <a:pt x="795" y="224"/>
                    <a:pt x="792" y="308"/>
                    <a:pt x="803" y="391"/>
                  </a:cubicBezTo>
                  <a:cubicBezTo>
                    <a:pt x="805" y="406"/>
                    <a:pt x="828" y="414"/>
                    <a:pt x="828" y="429"/>
                  </a:cubicBezTo>
                  <a:cubicBezTo>
                    <a:pt x="828" y="634"/>
                    <a:pt x="827" y="628"/>
                    <a:pt x="791" y="742"/>
                  </a:cubicBezTo>
                  <a:cubicBezTo>
                    <a:pt x="193" y="731"/>
                    <a:pt x="110" y="933"/>
                    <a:pt x="2" y="591"/>
                  </a:cubicBezTo>
                  <a:cubicBezTo>
                    <a:pt x="6" y="549"/>
                    <a:pt x="0" y="505"/>
                    <a:pt x="14" y="466"/>
                  </a:cubicBezTo>
                  <a:cubicBezTo>
                    <a:pt x="19" y="454"/>
                    <a:pt x="61" y="463"/>
                    <a:pt x="52" y="454"/>
                  </a:cubicBezTo>
                  <a:cubicBezTo>
                    <a:pt x="40" y="442"/>
                    <a:pt x="19" y="454"/>
                    <a:pt x="2" y="454"/>
                  </a:cubicBezTo>
                  <a:close/>
                </a:path>
              </a:pathLst>
            </a:custGeom>
            <a:solidFill>
              <a:srgbClr val="F5F13D"/>
            </a:solidFill>
            <a:ln w="12700">
              <a:solidFill>
                <a:schemeClr val="accent1"/>
              </a:solidFill>
              <a:round/>
              <a:headEnd/>
              <a:tailEnd/>
            </a:ln>
          </p:spPr>
          <p:txBody>
            <a:bodyPr/>
            <a:lstStyle/>
            <a:p>
              <a:endParaRPr lang="en-US"/>
            </a:p>
          </p:txBody>
        </p:sp>
        <p:sp>
          <p:nvSpPr>
            <p:cNvPr id="2173" name="Freeform 158"/>
            <p:cNvSpPr>
              <a:spLocks/>
            </p:cNvSpPr>
            <p:nvPr/>
          </p:nvSpPr>
          <p:spPr bwMode="auto">
            <a:xfrm>
              <a:off x="2374" y="1005"/>
              <a:ext cx="212" cy="89"/>
            </a:xfrm>
            <a:custGeom>
              <a:avLst/>
              <a:gdLst>
                <a:gd name="T0" fmla="*/ 0 w 212"/>
                <a:gd name="T1" fmla="*/ 0 h 89"/>
                <a:gd name="T2" fmla="*/ 212 w 212"/>
                <a:gd name="T3" fmla="*/ 37 h 89"/>
                <a:gd name="T4" fmla="*/ 0 60000 65536"/>
                <a:gd name="T5" fmla="*/ 0 60000 65536"/>
                <a:gd name="T6" fmla="*/ 0 w 212"/>
                <a:gd name="T7" fmla="*/ 0 h 89"/>
                <a:gd name="T8" fmla="*/ 212 w 212"/>
                <a:gd name="T9" fmla="*/ 89 h 89"/>
              </a:gdLst>
              <a:ahLst/>
              <a:cxnLst>
                <a:cxn ang="T4">
                  <a:pos x="T0" y="T1"/>
                </a:cxn>
                <a:cxn ang="T5">
                  <a:pos x="T2" y="T3"/>
                </a:cxn>
              </a:cxnLst>
              <a:rect l="T6" t="T7" r="T8" b="T9"/>
              <a:pathLst>
                <a:path w="212" h="89">
                  <a:moveTo>
                    <a:pt x="0" y="0"/>
                  </a:moveTo>
                  <a:cubicBezTo>
                    <a:pt x="60" y="89"/>
                    <a:pt x="10" y="37"/>
                    <a:pt x="212" y="37"/>
                  </a:cubicBezTo>
                </a:path>
              </a:pathLst>
            </a:custGeom>
            <a:noFill/>
            <a:ln w="12700">
              <a:solidFill>
                <a:schemeClr val="accent1"/>
              </a:solidFill>
              <a:round/>
              <a:headEnd/>
              <a:tailEnd/>
            </a:ln>
          </p:spPr>
          <p:txBody>
            <a:bodyPr/>
            <a:lstStyle/>
            <a:p>
              <a:endParaRPr lang="en-US"/>
            </a:p>
          </p:txBody>
        </p:sp>
        <p:sp>
          <p:nvSpPr>
            <p:cNvPr id="2174" name="Freeform 159"/>
            <p:cNvSpPr>
              <a:spLocks/>
            </p:cNvSpPr>
            <p:nvPr/>
          </p:nvSpPr>
          <p:spPr bwMode="auto">
            <a:xfrm>
              <a:off x="2352" y="1150"/>
              <a:ext cx="238" cy="32"/>
            </a:xfrm>
            <a:custGeom>
              <a:avLst/>
              <a:gdLst>
                <a:gd name="T0" fmla="*/ 0 w 238"/>
                <a:gd name="T1" fmla="*/ 0 h 32"/>
                <a:gd name="T2" fmla="*/ 238 w 238"/>
                <a:gd name="T3" fmla="*/ 12 h 32"/>
                <a:gd name="T4" fmla="*/ 0 60000 65536"/>
                <a:gd name="T5" fmla="*/ 0 60000 65536"/>
                <a:gd name="T6" fmla="*/ 0 w 238"/>
                <a:gd name="T7" fmla="*/ 0 h 32"/>
                <a:gd name="T8" fmla="*/ 238 w 238"/>
                <a:gd name="T9" fmla="*/ 32 h 32"/>
              </a:gdLst>
              <a:ahLst/>
              <a:cxnLst>
                <a:cxn ang="T4">
                  <a:pos x="T0" y="T1"/>
                </a:cxn>
                <a:cxn ang="T5">
                  <a:pos x="T2" y="T3"/>
                </a:cxn>
              </a:cxnLst>
              <a:rect l="T6" t="T7" r="T8" b="T9"/>
              <a:pathLst>
                <a:path w="238" h="32">
                  <a:moveTo>
                    <a:pt x="0" y="0"/>
                  </a:moveTo>
                  <a:cubicBezTo>
                    <a:pt x="102" y="32"/>
                    <a:pt x="25" y="12"/>
                    <a:pt x="238" y="12"/>
                  </a:cubicBezTo>
                </a:path>
              </a:pathLst>
            </a:custGeom>
            <a:noFill/>
            <a:ln w="12700">
              <a:solidFill>
                <a:schemeClr val="accent1"/>
              </a:solidFill>
              <a:round/>
              <a:headEnd/>
              <a:tailEnd/>
            </a:ln>
          </p:spPr>
          <p:txBody>
            <a:bodyPr/>
            <a:lstStyle/>
            <a:p>
              <a:endParaRPr lang="en-US"/>
            </a:p>
          </p:txBody>
        </p:sp>
        <p:sp>
          <p:nvSpPr>
            <p:cNvPr id="2175" name="Freeform 160"/>
            <p:cNvSpPr>
              <a:spLocks/>
            </p:cNvSpPr>
            <p:nvPr/>
          </p:nvSpPr>
          <p:spPr bwMode="auto">
            <a:xfrm>
              <a:off x="2352" y="1412"/>
              <a:ext cx="238" cy="1"/>
            </a:xfrm>
            <a:custGeom>
              <a:avLst/>
              <a:gdLst>
                <a:gd name="T0" fmla="*/ 0 w 238"/>
                <a:gd name="T1" fmla="*/ 0 h 1"/>
                <a:gd name="T2" fmla="*/ 238 w 238"/>
                <a:gd name="T3" fmla="*/ 0 h 1"/>
                <a:gd name="T4" fmla="*/ 0 60000 65536"/>
                <a:gd name="T5" fmla="*/ 0 60000 65536"/>
                <a:gd name="T6" fmla="*/ 0 w 238"/>
                <a:gd name="T7" fmla="*/ 0 h 1"/>
                <a:gd name="T8" fmla="*/ 238 w 238"/>
                <a:gd name="T9" fmla="*/ 1 h 1"/>
              </a:gdLst>
              <a:ahLst/>
              <a:cxnLst>
                <a:cxn ang="T4">
                  <a:pos x="T0" y="T1"/>
                </a:cxn>
                <a:cxn ang="T5">
                  <a:pos x="T2" y="T3"/>
                </a:cxn>
              </a:cxnLst>
              <a:rect l="T6" t="T7" r="T8" b="T9"/>
              <a:pathLst>
                <a:path w="238" h="1">
                  <a:moveTo>
                    <a:pt x="0" y="0"/>
                  </a:moveTo>
                  <a:cubicBezTo>
                    <a:pt x="79" y="0"/>
                    <a:pt x="159" y="0"/>
                    <a:pt x="238" y="0"/>
                  </a:cubicBezTo>
                </a:path>
              </a:pathLst>
            </a:custGeom>
            <a:noFill/>
            <a:ln w="12700">
              <a:solidFill>
                <a:schemeClr val="accent1"/>
              </a:solidFill>
              <a:round/>
              <a:headEnd/>
              <a:tailEnd/>
            </a:ln>
          </p:spPr>
          <p:txBody>
            <a:bodyPr/>
            <a:lstStyle/>
            <a:p>
              <a:endParaRPr lang="en-US"/>
            </a:p>
          </p:txBody>
        </p:sp>
        <p:sp>
          <p:nvSpPr>
            <p:cNvPr id="2176" name="Oval 161"/>
            <p:cNvSpPr>
              <a:spLocks noChangeArrowheads="1"/>
            </p:cNvSpPr>
            <p:nvPr/>
          </p:nvSpPr>
          <p:spPr bwMode="auto">
            <a:xfrm>
              <a:off x="2400" y="609"/>
              <a:ext cx="240" cy="288"/>
            </a:xfrm>
            <a:prstGeom prst="ellipse">
              <a:avLst/>
            </a:prstGeom>
            <a:solidFill>
              <a:schemeClr val="accent2"/>
            </a:solidFill>
            <a:ln w="12700">
              <a:solidFill>
                <a:schemeClr val="accent1"/>
              </a:solidFill>
              <a:round/>
              <a:headEnd/>
              <a:tailEnd/>
            </a:ln>
          </p:spPr>
          <p:txBody>
            <a:bodyPr wrap="none" anchor="ctr"/>
            <a:lstStyle/>
            <a:p>
              <a:endParaRPr lang="en-US"/>
            </a:p>
          </p:txBody>
        </p:sp>
        <p:sp>
          <p:nvSpPr>
            <p:cNvPr id="2177" name="Freeform 162"/>
            <p:cNvSpPr>
              <a:spLocks/>
            </p:cNvSpPr>
            <p:nvPr/>
          </p:nvSpPr>
          <p:spPr bwMode="auto">
            <a:xfrm>
              <a:off x="2586" y="1094"/>
              <a:ext cx="838" cy="840"/>
            </a:xfrm>
            <a:custGeom>
              <a:avLst/>
              <a:gdLst>
                <a:gd name="T0" fmla="*/ 4 w 838"/>
                <a:gd name="T1" fmla="*/ 68 h 840"/>
                <a:gd name="T2" fmla="*/ 16 w 838"/>
                <a:gd name="T3" fmla="*/ 644 h 840"/>
                <a:gd name="T4" fmla="*/ 129 w 838"/>
                <a:gd name="T5" fmla="*/ 694 h 840"/>
                <a:gd name="T6" fmla="*/ 167 w 838"/>
                <a:gd name="T7" fmla="*/ 707 h 840"/>
                <a:gd name="T8" fmla="*/ 542 w 838"/>
                <a:gd name="T9" fmla="*/ 757 h 840"/>
                <a:gd name="T10" fmla="*/ 693 w 838"/>
                <a:gd name="T11" fmla="*/ 719 h 840"/>
                <a:gd name="T12" fmla="*/ 768 w 838"/>
                <a:gd name="T13" fmla="*/ 694 h 840"/>
                <a:gd name="T14" fmla="*/ 780 w 838"/>
                <a:gd name="T15" fmla="*/ 606 h 840"/>
                <a:gd name="T16" fmla="*/ 818 w 838"/>
                <a:gd name="T17" fmla="*/ 594 h 840"/>
                <a:gd name="T18" fmla="*/ 780 w 838"/>
                <a:gd name="T19" fmla="*/ 344 h 840"/>
                <a:gd name="T20" fmla="*/ 755 w 838"/>
                <a:gd name="T21" fmla="*/ 268 h 840"/>
                <a:gd name="T22" fmla="*/ 743 w 838"/>
                <a:gd name="T23" fmla="*/ 231 h 840"/>
                <a:gd name="T24" fmla="*/ 455 w 838"/>
                <a:gd name="T25" fmla="*/ 156 h 840"/>
                <a:gd name="T26" fmla="*/ 79 w 838"/>
                <a:gd name="T27" fmla="*/ 81 h 840"/>
                <a:gd name="T28" fmla="*/ 41 w 838"/>
                <a:gd name="T29" fmla="*/ 68 h 840"/>
                <a:gd name="T30" fmla="*/ 4 w 838"/>
                <a:gd name="T31" fmla="*/ 68 h 84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838"/>
                <a:gd name="T49" fmla="*/ 0 h 840"/>
                <a:gd name="T50" fmla="*/ 838 w 838"/>
                <a:gd name="T51" fmla="*/ 840 h 84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838" h="840">
                  <a:moveTo>
                    <a:pt x="4" y="68"/>
                  </a:moveTo>
                  <a:cubicBezTo>
                    <a:pt x="8" y="260"/>
                    <a:pt x="0" y="453"/>
                    <a:pt x="16" y="644"/>
                  </a:cubicBezTo>
                  <a:cubicBezTo>
                    <a:pt x="17" y="662"/>
                    <a:pt x="95" y="683"/>
                    <a:pt x="129" y="694"/>
                  </a:cubicBezTo>
                  <a:cubicBezTo>
                    <a:pt x="142" y="698"/>
                    <a:pt x="167" y="707"/>
                    <a:pt x="167" y="707"/>
                  </a:cubicBezTo>
                  <a:cubicBezTo>
                    <a:pt x="257" y="840"/>
                    <a:pt x="343" y="765"/>
                    <a:pt x="542" y="757"/>
                  </a:cubicBezTo>
                  <a:cubicBezTo>
                    <a:pt x="785" y="729"/>
                    <a:pt x="577" y="770"/>
                    <a:pt x="693" y="719"/>
                  </a:cubicBezTo>
                  <a:cubicBezTo>
                    <a:pt x="717" y="708"/>
                    <a:pt x="768" y="694"/>
                    <a:pt x="768" y="694"/>
                  </a:cubicBezTo>
                  <a:cubicBezTo>
                    <a:pt x="772" y="665"/>
                    <a:pt x="767" y="632"/>
                    <a:pt x="780" y="606"/>
                  </a:cubicBezTo>
                  <a:cubicBezTo>
                    <a:pt x="786" y="594"/>
                    <a:pt x="817" y="607"/>
                    <a:pt x="818" y="594"/>
                  </a:cubicBezTo>
                  <a:cubicBezTo>
                    <a:pt x="838" y="416"/>
                    <a:pt x="838" y="430"/>
                    <a:pt x="780" y="344"/>
                  </a:cubicBezTo>
                  <a:cubicBezTo>
                    <a:pt x="772" y="319"/>
                    <a:pt x="763" y="293"/>
                    <a:pt x="755" y="268"/>
                  </a:cubicBezTo>
                  <a:cubicBezTo>
                    <a:pt x="751" y="256"/>
                    <a:pt x="755" y="235"/>
                    <a:pt x="743" y="231"/>
                  </a:cubicBezTo>
                  <a:cubicBezTo>
                    <a:pt x="643" y="198"/>
                    <a:pt x="560" y="169"/>
                    <a:pt x="455" y="156"/>
                  </a:cubicBezTo>
                  <a:cubicBezTo>
                    <a:pt x="335" y="115"/>
                    <a:pt x="205" y="94"/>
                    <a:pt x="79" y="81"/>
                  </a:cubicBezTo>
                  <a:cubicBezTo>
                    <a:pt x="66" y="77"/>
                    <a:pt x="51" y="76"/>
                    <a:pt x="41" y="68"/>
                  </a:cubicBezTo>
                  <a:cubicBezTo>
                    <a:pt x="3" y="37"/>
                    <a:pt x="26" y="0"/>
                    <a:pt x="4" y="68"/>
                  </a:cubicBezTo>
                  <a:close/>
                </a:path>
              </a:pathLst>
            </a:custGeom>
            <a:solidFill>
              <a:srgbClr val="F5F13D"/>
            </a:solidFill>
            <a:ln w="12700">
              <a:solidFill>
                <a:schemeClr val="accent1"/>
              </a:solidFill>
              <a:round/>
              <a:headEnd/>
              <a:tailEnd/>
            </a:ln>
          </p:spPr>
          <p:txBody>
            <a:bodyPr/>
            <a:lstStyle/>
            <a:p>
              <a:endParaRPr lang="en-US"/>
            </a:p>
          </p:txBody>
        </p:sp>
        <p:sp>
          <p:nvSpPr>
            <p:cNvPr id="2178" name="Oval 163"/>
            <p:cNvSpPr>
              <a:spLocks noChangeArrowheads="1"/>
            </p:cNvSpPr>
            <p:nvPr/>
          </p:nvSpPr>
          <p:spPr bwMode="auto">
            <a:xfrm>
              <a:off x="1862" y="757"/>
              <a:ext cx="192" cy="192"/>
            </a:xfrm>
            <a:prstGeom prst="ellipse">
              <a:avLst/>
            </a:prstGeom>
            <a:solidFill>
              <a:srgbClr val="FF0000"/>
            </a:solidFill>
            <a:ln w="12700">
              <a:solidFill>
                <a:schemeClr val="accent1"/>
              </a:solidFill>
              <a:round/>
              <a:headEnd/>
              <a:tailEnd/>
            </a:ln>
          </p:spPr>
          <p:txBody>
            <a:bodyPr wrap="none" anchor="ctr"/>
            <a:lstStyle/>
            <a:p>
              <a:endParaRPr lang="en-US"/>
            </a:p>
          </p:txBody>
        </p:sp>
        <p:sp>
          <p:nvSpPr>
            <p:cNvPr id="2179" name="Oval 164"/>
            <p:cNvSpPr>
              <a:spLocks noChangeArrowheads="1"/>
            </p:cNvSpPr>
            <p:nvPr/>
          </p:nvSpPr>
          <p:spPr bwMode="auto">
            <a:xfrm>
              <a:off x="1849" y="757"/>
              <a:ext cx="96" cy="144"/>
            </a:xfrm>
            <a:prstGeom prst="ellipse">
              <a:avLst/>
            </a:prstGeom>
            <a:solidFill>
              <a:schemeClr val="accent2"/>
            </a:solidFill>
            <a:ln w="12700">
              <a:solidFill>
                <a:schemeClr val="accent1"/>
              </a:solidFill>
              <a:round/>
              <a:headEnd/>
              <a:tailEnd/>
            </a:ln>
          </p:spPr>
          <p:txBody>
            <a:bodyPr wrap="none" anchor="ctr"/>
            <a:lstStyle/>
            <a:p>
              <a:endParaRPr lang="en-US"/>
            </a:p>
          </p:txBody>
        </p:sp>
        <p:sp>
          <p:nvSpPr>
            <p:cNvPr id="2180" name="Oval 165"/>
            <p:cNvSpPr>
              <a:spLocks noChangeArrowheads="1"/>
            </p:cNvSpPr>
            <p:nvPr/>
          </p:nvSpPr>
          <p:spPr bwMode="auto">
            <a:xfrm>
              <a:off x="1622" y="417"/>
              <a:ext cx="192" cy="192"/>
            </a:xfrm>
            <a:prstGeom prst="ellipse">
              <a:avLst/>
            </a:prstGeom>
            <a:solidFill>
              <a:srgbClr val="FF0000"/>
            </a:solidFill>
            <a:ln w="12700">
              <a:solidFill>
                <a:schemeClr val="accent1"/>
              </a:solidFill>
              <a:round/>
              <a:headEnd/>
              <a:tailEnd/>
            </a:ln>
          </p:spPr>
          <p:txBody>
            <a:bodyPr wrap="none" anchor="ctr"/>
            <a:lstStyle/>
            <a:p>
              <a:endParaRPr lang="en-US"/>
            </a:p>
          </p:txBody>
        </p:sp>
        <p:sp>
          <p:nvSpPr>
            <p:cNvPr id="2181" name="Oval 166"/>
            <p:cNvSpPr>
              <a:spLocks noChangeArrowheads="1"/>
            </p:cNvSpPr>
            <p:nvPr/>
          </p:nvSpPr>
          <p:spPr bwMode="auto">
            <a:xfrm>
              <a:off x="1670" y="417"/>
              <a:ext cx="96" cy="144"/>
            </a:xfrm>
            <a:prstGeom prst="ellipse">
              <a:avLst/>
            </a:prstGeom>
            <a:solidFill>
              <a:schemeClr val="accent2"/>
            </a:solidFill>
            <a:ln w="12700">
              <a:solidFill>
                <a:schemeClr val="accent1"/>
              </a:solidFill>
              <a:round/>
              <a:headEnd/>
              <a:tailEnd/>
            </a:ln>
          </p:spPr>
          <p:txBody>
            <a:bodyPr wrap="none" anchor="ctr"/>
            <a:lstStyle/>
            <a:p>
              <a:endParaRPr lang="en-US"/>
            </a:p>
          </p:txBody>
        </p:sp>
        <p:sp>
          <p:nvSpPr>
            <p:cNvPr id="2182" name="Oval 167"/>
            <p:cNvSpPr>
              <a:spLocks noChangeArrowheads="1"/>
            </p:cNvSpPr>
            <p:nvPr/>
          </p:nvSpPr>
          <p:spPr bwMode="auto">
            <a:xfrm>
              <a:off x="3120" y="912"/>
              <a:ext cx="192" cy="192"/>
            </a:xfrm>
            <a:prstGeom prst="ellipse">
              <a:avLst/>
            </a:prstGeom>
            <a:solidFill>
              <a:srgbClr val="FF0000"/>
            </a:solidFill>
            <a:ln w="12700">
              <a:solidFill>
                <a:schemeClr val="accent1"/>
              </a:solidFill>
              <a:round/>
              <a:headEnd/>
              <a:tailEnd/>
            </a:ln>
          </p:spPr>
          <p:txBody>
            <a:bodyPr wrap="none" anchor="ctr"/>
            <a:lstStyle/>
            <a:p>
              <a:endParaRPr lang="en-US"/>
            </a:p>
          </p:txBody>
        </p:sp>
        <p:sp>
          <p:nvSpPr>
            <p:cNvPr id="2183" name="Oval 168"/>
            <p:cNvSpPr>
              <a:spLocks noChangeArrowheads="1"/>
            </p:cNvSpPr>
            <p:nvPr/>
          </p:nvSpPr>
          <p:spPr bwMode="auto">
            <a:xfrm>
              <a:off x="3216" y="897"/>
              <a:ext cx="96" cy="144"/>
            </a:xfrm>
            <a:prstGeom prst="ellipse">
              <a:avLst/>
            </a:prstGeom>
            <a:solidFill>
              <a:schemeClr val="accent2"/>
            </a:solidFill>
            <a:ln w="12700">
              <a:solidFill>
                <a:schemeClr val="accent1"/>
              </a:solidFill>
              <a:round/>
              <a:headEnd/>
              <a:tailEnd/>
            </a:ln>
          </p:spPr>
          <p:txBody>
            <a:bodyPr wrap="none" anchor="ctr"/>
            <a:lstStyle/>
            <a:p>
              <a:endParaRPr lang="en-US"/>
            </a:p>
          </p:txBody>
        </p:sp>
        <p:sp>
          <p:nvSpPr>
            <p:cNvPr id="2184" name="Oval 169"/>
            <p:cNvSpPr>
              <a:spLocks noChangeArrowheads="1"/>
            </p:cNvSpPr>
            <p:nvPr/>
          </p:nvSpPr>
          <p:spPr bwMode="auto">
            <a:xfrm>
              <a:off x="1686" y="1525"/>
              <a:ext cx="192" cy="192"/>
            </a:xfrm>
            <a:prstGeom prst="ellipse">
              <a:avLst/>
            </a:prstGeom>
            <a:solidFill>
              <a:srgbClr val="FF0000"/>
            </a:solidFill>
            <a:ln w="12700">
              <a:solidFill>
                <a:schemeClr val="accent1"/>
              </a:solidFill>
              <a:round/>
              <a:headEnd/>
              <a:tailEnd/>
            </a:ln>
          </p:spPr>
          <p:txBody>
            <a:bodyPr wrap="none" anchor="ctr"/>
            <a:lstStyle/>
            <a:p>
              <a:endParaRPr lang="en-US"/>
            </a:p>
          </p:txBody>
        </p:sp>
        <p:sp>
          <p:nvSpPr>
            <p:cNvPr id="2185" name="Oval 170"/>
            <p:cNvSpPr>
              <a:spLocks noChangeArrowheads="1"/>
            </p:cNvSpPr>
            <p:nvPr/>
          </p:nvSpPr>
          <p:spPr bwMode="auto">
            <a:xfrm>
              <a:off x="1734" y="1525"/>
              <a:ext cx="96" cy="144"/>
            </a:xfrm>
            <a:prstGeom prst="ellipse">
              <a:avLst/>
            </a:prstGeom>
            <a:solidFill>
              <a:schemeClr val="accent2"/>
            </a:solidFill>
            <a:ln w="12700">
              <a:solidFill>
                <a:schemeClr val="accent1"/>
              </a:solidFill>
              <a:round/>
              <a:headEnd/>
              <a:tailEnd/>
            </a:ln>
          </p:spPr>
          <p:txBody>
            <a:bodyPr wrap="none" anchor="ctr"/>
            <a:lstStyle/>
            <a:p>
              <a:endParaRPr lang="en-US"/>
            </a:p>
          </p:txBody>
        </p:sp>
        <p:sp>
          <p:nvSpPr>
            <p:cNvPr id="2186" name="Oval 171"/>
            <p:cNvSpPr>
              <a:spLocks noChangeArrowheads="1"/>
            </p:cNvSpPr>
            <p:nvPr/>
          </p:nvSpPr>
          <p:spPr bwMode="auto">
            <a:xfrm>
              <a:off x="1798" y="1200"/>
              <a:ext cx="192" cy="192"/>
            </a:xfrm>
            <a:prstGeom prst="ellipse">
              <a:avLst/>
            </a:prstGeom>
            <a:solidFill>
              <a:srgbClr val="FF0000"/>
            </a:solidFill>
            <a:ln w="12700">
              <a:solidFill>
                <a:schemeClr val="accent1"/>
              </a:solidFill>
              <a:round/>
              <a:headEnd/>
              <a:tailEnd/>
            </a:ln>
          </p:spPr>
          <p:txBody>
            <a:bodyPr wrap="none" anchor="ctr"/>
            <a:lstStyle/>
            <a:p>
              <a:endParaRPr lang="en-US"/>
            </a:p>
          </p:txBody>
        </p:sp>
        <p:sp>
          <p:nvSpPr>
            <p:cNvPr id="2187" name="Oval 172"/>
            <p:cNvSpPr>
              <a:spLocks noChangeArrowheads="1"/>
            </p:cNvSpPr>
            <p:nvPr/>
          </p:nvSpPr>
          <p:spPr bwMode="auto">
            <a:xfrm>
              <a:off x="1895" y="1237"/>
              <a:ext cx="96" cy="144"/>
            </a:xfrm>
            <a:prstGeom prst="ellipse">
              <a:avLst/>
            </a:prstGeom>
            <a:solidFill>
              <a:schemeClr val="accent2"/>
            </a:solidFill>
            <a:ln w="12700">
              <a:solidFill>
                <a:schemeClr val="accent1"/>
              </a:solidFill>
              <a:round/>
              <a:headEnd/>
              <a:tailEnd/>
            </a:ln>
          </p:spPr>
          <p:txBody>
            <a:bodyPr wrap="none" anchor="ctr"/>
            <a:lstStyle/>
            <a:p>
              <a:endParaRPr lang="en-US"/>
            </a:p>
          </p:txBody>
        </p:sp>
        <p:sp>
          <p:nvSpPr>
            <p:cNvPr id="2188" name="Oval 173"/>
            <p:cNvSpPr>
              <a:spLocks noChangeArrowheads="1"/>
            </p:cNvSpPr>
            <p:nvPr/>
          </p:nvSpPr>
          <p:spPr bwMode="auto">
            <a:xfrm>
              <a:off x="3088" y="509"/>
              <a:ext cx="192" cy="192"/>
            </a:xfrm>
            <a:prstGeom prst="ellipse">
              <a:avLst/>
            </a:prstGeom>
            <a:solidFill>
              <a:srgbClr val="FF0000"/>
            </a:solidFill>
            <a:ln w="12700">
              <a:solidFill>
                <a:schemeClr val="accent1"/>
              </a:solidFill>
              <a:round/>
              <a:headEnd/>
              <a:tailEnd/>
            </a:ln>
          </p:spPr>
          <p:txBody>
            <a:bodyPr wrap="none" anchor="ctr"/>
            <a:lstStyle/>
            <a:p>
              <a:endParaRPr lang="en-US"/>
            </a:p>
          </p:txBody>
        </p:sp>
        <p:sp>
          <p:nvSpPr>
            <p:cNvPr id="2189" name="Oval 174"/>
            <p:cNvSpPr>
              <a:spLocks noChangeArrowheads="1"/>
            </p:cNvSpPr>
            <p:nvPr/>
          </p:nvSpPr>
          <p:spPr bwMode="auto">
            <a:xfrm>
              <a:off x="3152" y="519"/>
              <a:ext cx="96" cy="144"/>
            </a:xfrm>
            <a:prstGeom prst="ellipse">
              <a:avLst/>
            </a:prstGeom>
            <a:solidFill>
              <a:schemeClr val="accent2"/>
            </a:solidFill>
            <a:ln w="12700">
              <a:solidFill>
                <a:schemeClr val="accent1"/>
              </a:solidFill>
              <a:round/>
              <a:headEnd/>
              <a:tailEnd/>
            </a:ln>
          </p:spPr>
          <p:txBody>
            <a:bodyPr wrap="none" anchor="ctr"/>
            <a:lstStyle/>
            <a:p>
              <a:endParaRPr lang="en-US"/>
            </a:p>
          </p:txBody>
        </p:sp>
        <p:sp>
          <p:nvSpPr>
            <p:cNvPr id="2190" name="Oval 175"/>
            <p:cNvSpPr>
              <a:spLocks noChangeArrowheads="1"/>
            </p:cNvSpPr>
            <p:nvPr/>
          </p:nvSpPr>
          <p:spPr bwMode="auto">
            <a:xfrm>
              <a:off x="3072" y="1281"/>
              <a:ext cx="192" cy="192"/>
            </a:xfrm>
            <a:prstGeom prst="ellipse">
              <a:avLst/>
            </a:prstGeom>
            <a:solidFill>
              <a:srgbClr val="FF0000"/>
            </a:solidFill>
            <a:ln w="12700">
              <a:solidFill>
                <a:schemeClr val="accent1"/>
              </a:solidFill>
              <a:round/>
              <a:headEnd/>
              <a:tailEnd/>
            </a:ln>
          </p:spPr>
          <p:txBody>
            <a:bodyPr wrap="none" anchor="ctr"/>
            <a:lstStyle/>
            <a:p>
              <a:endParaRPr lang="en-US"/>
            </a:p>
          </p:txBody>
        </p:sp>
        <p:sp>
          <p:nvSpPr>
            <p:cNvPr id="2191" name="Oval 176"/>
            <p:cNvSpPr>
              <a:spLocks noChangeArrowheads="1"/>
            </p:cNvSpPr>
            <p:nvPr/>
          </p:nvSpPr>
          <p:spPr bwMode="auto">
            <a:xfrm>
              <a:off x="3120" y="1281"/>
              <a:ext cx="96" cy="144"/>
            </a:xfrm>
            <a:prstGeom prst="ellipse">
              <a:avLst/>
            </a:prstGeom>
            <a:solidFill>
              <a:schemeClr val="accent2"/>
            </a:solidFill>
            <a:ln w="12700">
              <a:solidFill>
                <a:schemeClr val="accent1"/>
              </a:solidFill>
              <a:round/>
              <a:headEnd/>
              <a:tailEnd/>
            </a:ln>
          </p:spPr>
          <p:txBody>
            <a:bodyPr wrap="none" anchor="ctr"/>
            <a:lstStyle/>
            <a:p>
              <a:endParaRPr lang="en-US"/>
            </a:p>
          </p:txBody>
        </p:sp>
        <p:sp>
          <p:nvSpPr>
            <p:cNvPr id="2192" name="Oval 177"/>
            <p:cNvSpPr>
              <a:spLocks noChangeArrowheads="1"/>
            </p:cNvSpPr>
            <p:nvPr/>
          </p:nvSpPr>
          <p:spPr bwMode="auto">
            <a:xfrm>
              <a:off x="3072" y="1617"/>
              <a:ext cx="192" cy="192"/>
            </a:xfrm>
            <a:prstGeom prst="ellipse">
              <a:avLst/>
            </a:prstGeom>
            <a:solidFill>
              <a:srgbClr val="FF0000"/>
            </a:solidFill>
            <a:ln w="12700">
              <a:solidFill>
                <a:schemeClr val="accent1"/>
              </a:solidFill>
              <a:round/>
              <a:headEnd/>
              <a:tailEnd/>
            </a:ln>
          </p:spPr>
          <p:txBody>
            <a:bodyPr wrap="none" anchor="ctr"/>
            <a:lstStyle/>
            <a:p>
              <a:endParaRPr lang="en-US"/>
            </a:p>
          </p:txBody>
        </p:sp>
        <p:sp>
          <p:nvSpPr>
            <p:cNvPr id="2193" name="Oval 178"/>
            <p:cNvSpPr>
              <a:spLocks noChangeArrowheads="1"/>
            </p:cNvSpPr>
            <p:nvPr/>
          </p:nvSpPr>
          <p:spPr bwMode="auto">
            <a:xfrm>
              <a:off x="3120" y="1617"/>
              <a:ext cx="96" cy="144"/>
            </a:xfrm>
            <a:prstGeom prst="ellipse">
              <a:avLst/>
            </a:prstGeom>
            <a:solidFill>
              <a:schemeClr val="accent2"/>
            </a:solidFill>
            <a:ln w="12700">
              <a:solidFill>
                <a:schemeClr val="accent1"/>
              </a:solidFill>
              <a:round/>
              <a:headEnd/>
              <a:tailEnd/>
            </a:ln>
          </p:spPr>
          <p:txBody>
            <a:bodyPr wrap="none" anchor="ctr"/>
            <a:lstStyle/>
            <a:p>
              <a:endParaRPr lang="en-US"/>
            </a:p>
          </p:txBody>
        </p:sp>
        <p:sp>
          <p:nvSpPr>
            <p:cNvPr id="2194" name="Oval 179"/>
            <p:cNvSpPr>
              <a:spLocks noChangeArrowheads="1"/>
            </p:cNvSpPr>
            <p:nvPr/>
          </p:nvSpPr>
          <p:spPr bwMode="auto">
            <a:xfrm>
              <a:off x="2717" y="758"/>
              <a:ext cx="192" cy="192"/>
            </a:xfrm>
            <a:prstGeom prst="ellipse">
              <a:avLst/>
            </a:prstGeom>
            <a:solidFill>
              <a:srgbClr val="FF0000"/>
            </a:solidFill>
            <a:ln w="12700">
              <a:solidFill>
                <a:schemeClr val="accent1"/>
              </a:solidFill>
              <a:round/>
              <a:headEnd/>
              <a:tailEnd/>
            </a:ln>
          </p:spPr>
          <p:txBody>
            <a:bodyPr wrap="none" anchor="ctr"/>
            <a:lstStyle/>
            <a:p>
              <a:endParaRPr lang="en-US"/>
            </a:p>
          </p:txBody>
        </p:sp>
        <p:sp>
          <p:nvSpPr>
            <p:cNvPr id="2195" name="Oval 180"/>
            <p:cNvSpPr>
              <a:spLocks noChangeArrowheads="1"/>
            </p:cNvSpPr>
            <p:nvPr/>
          </p:nvSpPr>
          <p:spPr bwMode="auto">
            <a:xfrm>
              <a:off x="2813" y="752"/>
              <a:ext cx="96" cy="144"/>
            </a:xfrm>
            <a:prstGeom prst="ellipse">
              <a:avLst/>
            </a:prstGeom>
            <a:solidFill>
              <a:schemeClr val="accent2"/>
            </a:solidFill>
            <a:ln w="12700">
              <a:solidFill>
                <a:schemeClr val="accent1"/>
              </a:solidFill>
              <a:round/>
              <a:headEnd/>
              <a:tailEnd/>
            </a:ln>
          </p:spPr>
          <p:txBody>
            <a:bodyPr wrap="none" anchor="ctr"/>
            <a:lstStyle/>
            <a:p>
              <a:endParaRPr lang="en-US"/>
            </a:p>
          </p:txBody>
        </p:sp>
        <p:sp>
          <p:nvSpPr>
            <p:cNvPr id="2196" name="Oval 181"/>
            <p:cNvSpPr>
              <a:spLocks noChangeArrowheads="1"/>
            </p:cNvSpPr>
            <p:nvPr/>
          </p:nvSpPr>
          <p:spPr bwMode="auto">
            <a:xfrm>
              <a:off x="2784" y="1377"/>
              <a:ext cx="192" cy="192"/>
            </a:xfrm>
            <a:prstGeom prst="ellipse">
              <a:avLst/>
            </a:prstGeom>
            <a:solidFill>
              <a:srgbClr val="FF0000"/>
            </a:solidFill>
            <a:ln w="12700">
              <a:solidFill>
                <a:schemeClr val="accent1"/>
              </a:solidFill>
              <a:round/>
              <a:headEnd/>
              <a:tailEnd/>
            </a:ln>
          </p:spPr>
          <p:txBody>
            <a:bodyPr wrap="none" anchor="ctr"/>
            <a:lstStyle/>
            <a:p>
              <a:endParaRPr lang="en-US"/>
            </a:p>
          </p:txBody>
        </p:sp>
        <p:sp>
          <p:nvSpPr>
            <p:cNvPr id="2197" name="Oval 182"/>
            <p:cNvSpPr>
              <a:spLocks noChangeArrowheads="1"/>
            </p:cNvSpPr>
            <p:nvPr/>
          </p:nvSpPr>
          <p:spPr bwMode="auto">
            <a:xfrm>
              <a:off x="2832" y="1377"/>
              <a:ext cx="96" cy="144"/>
            </a:xfrm>
            <a:prstGeom prst="ellipse">
              <a:avLst/>
            </a:prstGeom>
            <a:solidFill>
              <a:schemeClr val="accent2"/>
            </a:solidFill>
            <a:ln w="12700">
              <a:solidFill>
                <a:schemeClr val="accent1"/>
              </a:solidFill>
              <a:round/>
              <a:headEnd/>
              <a:tailEnd/>
            </a:ln>
          </p:spPr>
          <p:txBody>
            <a:bodyPr wrap="none" anchor="ctr"/>
            <a:lstStyle/>
            <a:p>
              <a:endParaRPr lang="en-US"/>
            </a:p>
          </p:txBody>
        </p:sp>
        <p:sp>
          <p:nvSpPr>
            <p:cNvPr id="2198" name="Oval 183"/>
            <p:cNvSpPr>
              <a:spLocks noChangeArrowheads="1"/>
            </p:cNvSpPr>
            <p:nvPr/>
          </p:nvSpPr>
          <p:spPr bwMode="auto">
            <a:xfrm>
              <a:off x="2054" y="565"/>
              <a:ext cx="192" cy="192"/>
            </a:xfrm>
            <a:prstGeom prst="ellipse">
              <a:avLst/>
            </a:prstGeom>
            <a:solidFill>
              <a:srgbClr val="FF0000"/>
            </a:solidFill>
            <a:ln w="12700">
              <a:solidFill>
                <a:schemeClr val="accent1"/>
              </a:solidFill>
              <a:round/>
              <a:headEnd/>
              <a:tailEnd/>
            </a:ln>
          </p:spPr>
          <p:txBody>
            <a:bodyPr wrap="none" anchor="ctr"/>
            <a:lstStyle/>
            <a:p>
              <a:endParaRPr lang="en-US"/>
            </a:p>
          </p:txBody>
        </p:sp>
        <p:sp>
          <p:nvSpPr>
            <p:cNvPr id="2199" name="Oval 184"/>
            <p:cNvSpPr>
              <a:spLocks noChangeArrowheads="1"/>
            </p:cNvSpPr>
            <p:nvPr/>
          </p:nvSpPr>
          <p:spPr bwMode="auto">
            <a:xfrm>
              <a:off x="2102" y="613"/>
              <a:ext cx="96" cy="144"/>
            </a:xfrm>
            <a:prstGeom prst="ellipse">
              <a:avLst/>
            </a:prstGeom>
            <a:solidFill>
              <a:schemeClr val="accent2"/>
            </a:solidFill>
            <a:ln w="12700">
              <a:solidFill>
                <a:schemeClr val="accent1"/>
              </a:solidFill>
              <a:round/>
              <a:headEnd/>
              <a:tailEnd/>
            </a:ln>
          </p:spPr>
          <p:txBody>
            <a:bodyPr wrap="none" anchor="ctr"/>
            <a:lstStyle/>
            <a:p>
              <a:endParaRPr lang="en-US"/>
            </a:p>
          </p:txBody>
        </p:sp>
        <p:sp>
          <p:nvSpPr>
            <p:cNvPr id="2200" name="Oval 185"/>
            <p:cNvSpPr>
              <a:spLocks noChangeArrowheads="1"/>
            </p:cNvSpPr>
            <p:nvPr/>
          </p:nvSpPr>
          <p:spPr bwMode="auto">
            <a:xfrm>
              <a:off x="1942" y="1440"/>
              <a:ext cx="192" cy="192"/>
            </a:xfrm>
            <a:prstGeom prst="ellipse">
              <a:avLst/>
            </a:prstGeom>
            <a:solidFill>
              <a:srgbClr val="FF0000"/>
            </a:solidFill>
            <a:ln w="12700">
              <a:solidFill>
                <a:schemeClr val="accent1"/>
              </a:solidFill>
              <a:round/>
              <a:headEnd/>
              <a:tailEnd/>
            </a:ln>
          </p:spPr>
          <p:txBody>
            <a:bodyPr wrap="none" anchor="ctr"/>
            <a:lstStyle/>
            <a:p>
              <a:endParaRPr lang="en-US"/>
            </a:p>
          </p:txBody>
        </p:sp>
        <p:sp>
          <p:nvSpPr>
            <p:cNvPr id="2201" name="Oval 186"/>
            <p:cNvSpPr>
              <a:spLocks noChangeArrowheads="1"/>
            </p:cNvSpPr>
            <p:nvPr/>
          </p:nvSpPr>
          <p:spPr bwMode="auto">
            <a:xfrm>
              <a:off x="2022" y="1429"/>
              <a:ext cx="96" cy="144"/>
            </a:xfrm>
            <a:prstGeom prst="ellipse">
              <a:avLst/>
            </a:prstGeom>
            <a:solidFill>
              <a:schemeClr val="accent2"/>
            </a:solidFill>
            <a:ln w="12700">
              <a:solidFill>
                <a:schemeClr val="accent1"/>
              </a:solidFill>
              <a:round/>
              <a:headEnd/>
              <a:tailEnd/>
            </a:ln>
          </p:spPr>
          <p:txBody>
            <a:bodyPr wrap="none" anchor="ctr"/>
            <a:lstStyle/>
            <a:p>
              <a:endParaRPr lang="en-US"/>
            </a:p>
          </p:txBody>
        </p:sp>
        <p:sp>
          <p:nvSpPr>
            <p:cNvPr id="2202" name="Freeform 187"/>
            <p:cNvSpPr>
              <a:spLocks/>
            </p:cNvSpPr>
            <p:nvPr/>
          </p:nvSpPr>
          <p:spPr bwMode="auto">
            <a:xfrm>
              <a:off x="2580" y="225"/>
              <a:ext cx="434" cy="424"/>
            </a:xfrm>
            <a:custGeom>
              <a:avLst/>
              <a:gdLst>
                <a:gd name="T0" fmla="*/ 0 w 468"/>
                <a:gd name="T1" fmla="*/ 427 h 421"/>
                <a:gd name="T2" fmla="*/ 10 w 468"/>
                <a:gd name="T3" fmla="*/ 160 h 421"/>
                <a:gd name="T4" fmla="*/ 150 w 468"/>
                <a:gd name="T5" fmla="*/ 32 h 421"/>
                <a:gd name="T6" fmla="*/ 324 w 468"/>
                <a:gd name="T7" fmla="*/ 45 h 421"/>
                <a:gd name="T8" fmla="*/ 334 w 468"/>
                <a:gd name="T9" fmla="*/ 85 h 421"/>
                <a:gd name="T10" fmla="*/ 398 w 468"/>
                <a:gd name="T11" fmla="*/ 70 h 421"/>
                <a:gd name="T12" fmla="*/ 334 w 468"/>
                <a:gd name="T13" fmla="*/ 20 h 421"/>
                <a:gd name="T14" fmla="*/ 0 60000 65536"/>
                <a:gd name="T15" fmla="*/ 0 60000 65536"/>
                <a:gd name="T16" fmla="*/ 0 60000 65536"/>
                <a:gd name="T17" fmla="*/ 0 60000 65536"/>
                <a:gd name="T18" fmla="*/ 0 60000 65536"/>
                <a:gd name="T19" fmla="*/ 0 60000 65536"/>
                <a:gd name="T20" fmla="*/ 0 60000 65536"/>
                <a:gd name="T21" fmla="*/ 0 w 468"/>
                <a:gd name="T22" fmla="*/ 0 h 421"/>
                <a:gd name="T23" fmla="*/ 468 w 468"/>
                <a:gd name="T24" fmla="*/ 421 h 4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8" h="421">
                  <a:moveTo>
                    <a:pt x="0" y="421"/>
                  </a:moveTo>
                  <a:cubicBezTo>
                    <a:pt x="4" y="333"/>
                    <a:pt x="1" y="245"/>
                    <a:pt x="12" y="158"/>
                  </a:cubicBezTo>
                  <a:cubicBezTo>
                    <a:pt x="20" y="95"/>
                    <a:pt x="123" y="50"/>
                    <a:pt x="175" y="32"/>
                  </a:cubicBezTo>
                  <a:cubicBezTo>
                    <a:pt x="242" y="36"/>
                    <a:pt x="311" y="29"/>
                    <a:pt x="376" y="45"/>
                  </a:cubicBezTo>
                  <a:cubicBezTo>
                    <a:pt x="389" y="48"/>
                    <a:pt x="375" y="79"/>
                    <a:pt x="388" y="83"/>
                  </a:cubicBezTo>
                  <a:cubicBezTo>
                    <a:pt x="412" y="90"/>
                    <a:pt x="438" y="74"/>
                    <a:pt x="463" y="70"/>
                  </a:cubicBezTo>
                  <a:cubicBezTo>
                    <a:pt x="446" y="0"/>
                    <a:pt x="468" y="20"/>
                    <a:pt x="388" y="20"/>
                  </a:cubicBezTo>
                </a:path>
              </a:pathLst>
            </a:custGeom>
            <a:noFill/>
            <a:ln w="12700">
              <a:solidFill>
                <a:schemeClr val="accent1"/>
              </a:solidFill>
              <a:round/>
              <a:headEnd/>
              <a:tailEnd/>
            </a:ln>
          </p:spPr>
          <p:txBody>
            <a:bodyPr/>
            <a:lstStyle/>
            <a:p>
              <a:endParaRPr lang="en-US"/>
            </a:p>
          </p:txBody>
        </p:sp>
        <p:sp>
          <p:nvSpPr>
            <p:cNvPr id="2203" name="Freeform 188"/>
            <p:cNvSpPr>
              <a:spLocks/>
            </p:cNvSpPr>
            <p:nvPr/>
          </p:nvSpPr>
          <p:spPr bwMode="auto">
            <a:xfrm>
              <a:off x="2051" y="81"/>
              <a:ext cx="451" cy="526"/>
            </a:xfrm>
            <a:custGeom>
              <a:avLst/>
              <a:gdLst>
                <a:gd name="T0" fmla="*/ 451 w 451"/>
                <a:gd name="T1" fmla="*/ 526 h 526"/>
                <a:gd name="T2" fmla="*/ 439 w 451"/>
                <a:gd name="T3" fmla="*/ 388 h 526"/>
                <a:gd name="T4" fmla="*/ 301 w 451"/>
                <a:gd name="T5" fmla="*/ 226 h 526"/>
                <a:gd name="T6" fmla="*/ 263 w 451"/>
                <a:gd name="T7" fmla="*/ 188 h 526"/>
                <a:gd name="T8" fmla="*/ 113 w 451"/>
                <a:gd name="T9" fmla="*/ 100 h 526"/>
                <a:gd name="T10" fmla="*/ 38 w 451"/>
                <a:gd name="T11" fmla="*/ 75 h 526"/>
                <a:gd name="T12" fmla="*/ 13 w 451"/>
                <a:gd name="T13" fmla="*/ 38 h 526"/>
                <a:gd name="T14" fmla="*/ 0 w 451"/>
                <a:gd name="T15" fmla="*/ 0 h 526"/>
                <a:gd name="T16" fmla="*/ 0 60000 65536"/>
                <a:gd name="T17" fmla="*/ 0 60000 65536"/>
                <a:gd name="T18" fmla="*/ 0 60000 65536"/>
                <a:gd name="T19" fmla="*/ 0 60000 65536"/>
                <a:gd name="T20" fmla="*/ 0 60000 65536"/>
                <a:gd name="T21" fmla="*/ 0 60000 65536"/>
                <a:gd name="T22" fmla="*/ 0 60000 65536"/>
                <a:gd name="T23" fmla="*/ 0 60000 65536"/>
                <a:gd name="T24" fmla="*/ 0 w 451"/>
                <a:gd name="T25" fmla="*/ 0 h 526"/>
                <a:gd name="T26" fmla="*/ 451 w 451"/>
                <a:gd name="T27" fmla="*/ 526 h 52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51" h="526">
                  <a:moveTo>
                    <a:pt x="451" y="526"/>
                  </a:moveTo>
                  <a:cubicBezTo>
                    <a:pt x="447" y="480"/>
                    <a:pt x="446" y="434"/>
                    <a:pt x="439" y="388"/>
                  </a:cubicBezTo>
                  <a:cubicBezTo>
                    <a:pt x="423" y="278"/>
                    <a:pt x="361" y="286"/>
                    <a:pt x="301" y="226"/>
                  </a:cubicBezTo>
                  <a:cubicBezTo>
                    <a:pt x="288" y="213"/>
                    <a:pt x="277" y="199"/>
                    <a:pt x="263" y="188"/>
                  </a:cubicBezTo>
                  <a:cubicBezTo>
                    <a:pt x="221" y="155"/>
                    <a:pt x="162" y="122"/>
                    <a:pt x="113" y="100"/>
                  </a:cubicBezTo>
                  <a:cubicBezTo>
                    <a:pt x="89" y="89"/>
                    <a:pt x="38" y="75"/>
                    <a:pt x="38" y="75"/>
                  </a:cubicBezTo>
                  <a:cubicBezTo>
                    <a:pt x="30" y="63"/>
                    <a:pt x="20" y="51"/>
                    <a:pt x="13" y="38"/>
                  </a:cubicBezTo>
                  <a:cubicBezTo>
                    <a:pt x="7" y="26"/>
                    <a:pt x="0" y="0"/>
                    <a:pt x="0" y="0"/>
                  </a:cubicBezTo>
                </a:path>
              </a:pathLst>
            </a:custGeom>
            <a:noFill/>
            <a:ln w="12700">
              <a:solidFill>
                <a:schemeClr val="accent1"/>
              </a:solidFill>
              <a:round/>
              <a:headEnd/>
              <a:tailEnd/>
            </a:ln>
          </p:spPr>
          <p:txBody>
            <a:bodyPr/>
            <a:lstStyle/>
            <a:p>
              <a:endParaRPr lang="en-US"/>
            </a:p>
          </p:txBody>
        </p:sp>
      </p:grpSp>
      <p:grpSp>
        <p:nvGrpSpPr>
          <p:cNvPr id="8" name="Group 189"/>
          <p:cNvGrpSpPr>
            <a:grpSpLocks/>
          </p:cNvGrpSpPr>
          <p:nvPr/>
        </p:nvGrpSpPr>
        <p:grpSpPr bwMode="auto">
          <a:xfrm rot="-3203817">
            <a:off x="3383756" y="2407444"/>
            <a:ext cx="280988" cy="190500"/>
            <a:chOff x="1510" y="81"/>
            <a:chExt cx="1914" cy="1853"/>
          </a:xfrm>
        </p:grpSpPr>
        <p:sp>
          <p:nvSpPr>
            <p:cNvPr id="2134" name="Freeform 190"/>
            <p:cNvSpPr>
              <a:spLocks/>
            </p:cNvSpPr>
            <p:nvPr/>
          </p:nvSpPr>
          <p:spPr bwMode="auto">
            <a:xfrm rot="-314373">
              <a:off x="1510" y="270"/>
              <a:ext cx="912" cy="917"/>
            </a:xfrm>
            <a:custGeom>
              <a:avLst/>
              <a:gdLst>
                <a:gd name="T0" fmla="*/ 1 w 857"/>
                <a:gd name="T1" fmla="*/ 221 h 754"/>
                <a:gd name="T2" fmla="*/ 72 w 857"/>
                <a:gd name="T3" fmla="*/ 406 h 754"/>
                <a:gd name="T4" fmla="*/ 157 w 857"/>
                <a:gd name="T5" fmla="*/ 611 h 754"/>
                <a:gd name="T6" fmla="*/ 243 w 857"/>
                <a:gd name="T7" fmla="*/ 778 h 754"/>
                <a:gd name="T8" fmla="*/ 413 w 857"/>
                <a:gd name="T9" fmla="*/ 1000 h 754"/>
                <a:gd name="T10" fmla="*/ 910 w 857"/>
                <a:gd name="T11" fmla="*/ 815 h 754"/>
                <a:gd name="T12" fmla="*/ 895 w 857"/>
                <a:gd name="T13" fmla="*/ 370 h 754"/>
                <a:gd name="T14" fmla="*/ 740 w 857"/>
                <a:gd name="T15" fmla="*/ 55 h 754"/>
                <a:gd name="T16" fmla="*/ 597 w 857"/>
                <a:gd name="T17" fmla="*/ 0 h 754"/>
                <a:gd name="T18" fmla="*/ 172 w 857"/>
                <a:gd name="T19" fmla="*/ 18 h 754"/>
                <a:gd name="T20" fmla="*/ 101 w 857"/>
                <a:gd name="T21" fmla="*/ 36 h 754"/>
                <a:gd name="T22" fmla="*/ 30 w 857"/>
                <a:gd name="T23" fmla="*/ 129 h 754"/>
                <a:gd name="T24" fmla="*/ 1 w 857"/>
                <a:gd name="T25" fmla="*/ 221 h 75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57"/>
                <a:gd name="T40" fmla="*/ 0 h 754"/>
                <a:gd name="T41" fmla="*/ 857 w 857"/>
                <a:gd name="T42" fmla="*/ 754 h 75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57" h="754">
                  <a:moveTo>
                    <a:pt x="1" y="150"/>
                  </a:moveTo>
                  <a:cubicBezTo>
                    <a:pt x="17" y="196"/>
                    <a:pt x="37" y="235"/>
                    <a:pt x="64" y="275"/>
                  </a:cubicBezTo>
                  <a:cubicBezTo>
                    <a:pt x="81" y="339"/>
                    <a:pt x="112" y="358"/>
                    <a:pt x="139" y="413"/>
                  </a:cubicBezTo>
                  <a:cubicBezTo>
                    <a:pt x="163" y="460"/>
                    <a:pt x="176" y="486"/>
                    <a:pt x="214" y="526"/>
                  </a:cubicBezTo>
                  <a:cubicBezTo>
                    <a:pt x="241" y="602"/>
                    <a:pt x="289" y="650"/>
                    <a:pt x="365" y="676"/>
                  </a:cubicBezTo>
                  <a:cubicBezTo>
                    <a:pt x="857" y="659"/>
                    <a:pt x="666" y="754"/>
                    <a:pt x="803" y="551"/>
                  </a:cubicBezTo>
                  <a:cubicBezTo>
                    <a:pt x="799" y="451"/>
                    <a:pt x="800" y="350"/>
                    <a:pt x="790" y="250"/>
                  </a:cubicBezTo>
                  <a:cubicBezTo>
                    <a:pt x="782" y="169"/>
                    <a:pt x="727" y="74"/>
                    <a:pt x="653" y="37"/>
                  </a:cubicBezTo>
                  <a:cubicBezTo>
                    <a:pt x="615" y="18"/>
                    <a:pt x="567" y="13"/>
                    <a:pt x="527" y="0"/>
                  </a:cubicBezTo>
                  <a:cubicBezTo>
                    <a:pt x="402" y="4"/>
                    <a:pt x="277" y="5"/>
                    <a:pt x="152" y="12"/>
                  </a:cubicBezTo>
                  <a:cubicBezTo>
                    <a:pt x="131" y="13"/>
                    <a:pt x="108" y="14"/>
                    <a:pt x="89" y="25"/>
                  </a:cubicBezTo>
                  <a:cubicBezTo>
                    <a:pt x="63" y="40"/>
                    <a:pt x="51" y="71"/>
                    <a:pt x="26" y="87"/>
                  </a:cubicBezTo>
                  <a:cubicBezTo>
                    <a:pt x="0" y="167"/>
                    <a:pt x="1" y="190"/>
                    <a:pt x="1" y="150"/>
                  </a:cubicBezTo>
                  <a:close/>
                </a:path>
              </a:pathLst>
            </a:custGeom>
            <a:solidFill>
              <a:schemeClr val="tx2"/>
            </a:solidFill>
            <a:ln w="12700">
              <a:solidFill>
                <a:srgbClr val="FF0000"/>
              </a:solidFill>
              <a:round/>
              <a:headEnd/>
              <a:tailEnd/>
            </a:ln>
          </p:spPr>
          <p:txBody>
            <a:bodyPr/>
            <a:lstStyle/>
            <a:p>
              <a:endParaRPr lang="en-US"/>
            </a:p>
          </p:txBody>
        </p:sp>
        <p:sp>
          <p:nvSpPr>
            <p:cNvPr id="2135" name="Freeform 191"/>
            <p:cNvSpPr>
              <a:spLocks/>
            </p:cNvSpPr>
            <p:nvPr/>
          </p:nvSpPr>
          <p:spPr bwMode="auto">
            <a:xfrm>
              <a:off x="1520" y="794"/>
              <a:ext cx="934" cy="1104"/>
            </a:xfrm>
            <a:custGeom>
              <a:avLst/>
              <a:gdLst>
                <a:gd name="T0" fmla="*/ 855 w 886"/>
                <a:gd name="T1" fmla="*/ 356 h 971"/>
                <a:gd name="T2" fmla="*/ 604 w 886"/>
                <a:gd name="T3" fmla="*/ 306 h 971"/>
                <a:gd name="T4" fmla="*/ 187 w 886"/>
                <a:gd name="T5" fmla="*/ 470 h 971"/>
                <a:gd name="T6" fmla="*/ 117 w 886"/>
                <a:gd name="T7" fmla="*/ 646 h 971"/>
                <a:gd name="T8" fmla="*/ 76 w 886"/>
                <a:gd name="T9" fmla="*/ 824 h 971"/>
                <a:gd name="T10" fmla="*/ 368 w 886"/>
                <a:gd name="T11" fmla="*/ 1149 h 971"/>
                <a:gd name="T12" fmla="*/ 409 w 886"/>
                <a:gd name="T13" fmla="*/ 1164 h 971"/>
                <a:gd name="T14" fmla="*/ 716 w 886"/>
                <a:gd name="T15" fmla="*/ 1117 h 971"/>
                <a:gd name="T16" fmla="*/ 785 w 886"/>
                <a:gd name="T17" fmla="*/ 1051 h 971"/>
                <a:gd name="T18" fmla="*/ 799 w 886"/>
                <a:gd name="T19" fmla="*/ 1003 h 971"/>
                <a:gd name="T20" fmla="*/ 826 w 886"/>
                <a:gd name="T21" fmla="*/ 954 h 971"/>
                <a:gd name="T22" fmla="*/ 869 w 886"/>
                <a:gd name="T23" fmla="*/ 323 h 971"/>
                <a:gd name="T24" fmla="*/ 882 w 886"/>
                <a:gd name="T25" fmla="*/ 209 h 971"/>
                <a:gd name="T26" fmla="*/ 938 w 886"/>
                <a:gd name="T27" fmla="*/ 32 h 971"/>
                <a:gd name="T28" fmla="*/ 985 w 886"/>
                <a:gd name="T29" fmla="*/ 107 h 97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886"/>
                <a:gd name="T46" fmla="*/ 0 h 971"/>
                <a:gd name="T47" fmla="*/ 886 w 886"/>
                <a:gd name="T48" fmla="*/ 971 h 97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886" h="971">
                  <a:moveTo>
                    <a:pt x="769" y="275"/>
                  </a:moveTo>
                  <a:cubicBezTo>
                    <a:pt x="683" y="266"/>
                    <a:pt x="625" y="254"/>
                    <a:pt x="544" y="237"/>
                  </a:cubicBezTo>
                  <a:cubicBezTo>
                    <a:pt x="345" y="247"/>
                    <a:pt x="268" y="211"/>
                    <a:pt x="168" y="363"/>
                  </a:cubicBezTo>
                  <a:cubicBezTo>
                    <a:pt x="149" y="420"/>
                    <a:pt x="146" y="460"/>
                    <a:pt x="105" y="500"/>
                  </a:cubicBezTo>
                  <a:cubicBezTo>
                    <a:pt x="91" y="545"/>
                    <a:pt x="68" y="638"/>
                    <a:pt x="68" y="638"/>
                  </a:cubicBezTo>
                  <a:cubicBezTo>
                    <a:pt x="85" y="971"/>
                    <a:pt x="0" y="860"/>
                    <a:pt x="331" y="889"/>
                  </a:cubicBezTo>
                  <a:cubicBezTo>
                    <a:pt x="344" y="890"/>
                    <a:pt x="356" y="897"/>
                    <a:pt x="368" y="901"/>
                  </a:cubicBezTo>
                  <a:cubicBezTo>
                    <a:pt x="517" y="892"/>
                    <a:pt x="537" y="898"/>
                    <a:pt x="644" y="864"/>
                  </a:cubicBezTo>
                  <a:cubicBezTo>
                    <a:pt x="663" y="845"/>
                    <a:pt x="690" y="834"/>
                    <a:pt x="707" y="813"/>
                  </a:cubicBezTo>
                  <a:cubicBezTo>
                    <a:pt x="715" y="803"/>
                    <a:pt x="713" y="788"/>
                    <a:pt x="719" y="776"/>
                  </a:cubicBezTo>
                  <a:cubicBezTo>
                    <a:pt x="726" y="762"/>
                    <a:pt x="736" y="751"/>
                    <a:pt x="744" y="738"/>
                  </a:cubicBezTo>
                  <a:cubicBezTo>
                    <a:pt x="786" y="578"/>
                    <a:pt x="728" y="407"/>
                    <a:pt x="782" y="250"/>
                  </a:cubicBezTo>
                  <a:cubicBezTo>
                    <a:pt x="786" y="221"/>
                    <a:pt x="783" y="190"/>
                    <a:pt x="794" y="162"/>
                  </a:cubicBezTo>
                  <a:cubicBezTo>
                    <a:pt x="855" y="0"/>
                    <a:pt x="844" y="165"/>
                    <a:pt x="844" y="25"/>
                  </a:cubicBezTo>
                  <a:lnTo>
                    <a:pt x="886" y="83"/>
                  </a:lnTo>
                </a:path>
              </a:pathLst>
            </a:custGeom>
            <a:solidFill>
              <a:schemeClr val="tx2"/>
            </a:solidFill>
            <a:ln w="12700">
              <a:solidFill>
                <a:srgbClr val="FF0000"/>
              </a:solidFill>
              <a:round/>
              <a:headEnd/>
              <a:tailEnd/>
            </a:ln>
          </p:spPr>
          <p:txBody>
            <a:bodyPr/>
            <a:lstStyle/>
            <a:p>
              <a:endParaRPr lang="en-US"/>
            </a:p>
          </p:txBody>
        </p:sp>
        <p:sp>
          <p:nvSpPr>
            <p:cNvPr id="2136" name="Freeform 192"/>
            <p:cNvSpPr>
              <a:spLocks/>
            </p:cNvSpPr>
            <p:nvPr/>
          </p:nvSpPr>
          <p:spPr bwMode="auto">
            <a:xfrm>
              <a:off x="2329" y="790"/>
              <a:ext cx="298" cy="783"/>
            </a:xfrm>
            <a:custGeom>
              <a:avLst/>
              <a:gdLst>
                <a:gd name="T0" fmla="*/ 61 w 298"/>
                <a:gd name="T1" fmla="*/ 347 h 783"/>
                <a:gd name="T2" fmla="*/ 73 w 298"/>
                <a:gd name="T3" fmla="*/ 172 h 783"/>
                <a:gd name="T4" fmla="*/ 186 w 298"/>
                <a:gd name="T5" fmla="*/ 21 h 783"/>
                <a:gd name="T6" fmla="*/ 236 w 298"/>
                <a:gd name="T7" fmla="*/ 147 h 783"/>
                <a:gd name="T8" fmla="*/ 286 w 298"/>
                <a:gd name="T9" fmla="*/ 159 h 783"/>
                <a:gd name="T10" fmla="*/ 298 w 298"/>
                <a:gd name="T11" fmla="*/ 197 h 783"/>
                <a:gd name="T12" fmla="*/ 223 w 298"/>
                <a:gd name="T13" fmla="*/ 21 h 783"/>
                <a:gd name="T14" fmla="*/ 198 w 298"/>
                <a:gd name="T15" fmla="*/ 59 h 783"/>
                <a:gd name="T16" fmla="*/ 211 w 298"/>
                <a:gd name="T17" fmla="*/ 21 h 783"/>
                <a:gd name="T18" fmla="*/ 236 w 298"/>
                <a:gd name="T19" fmla="*/ 59 h 783"/>
                <a:gd name="T20" fmla="*/ 273 w 298"/>
                <a:gd name="T21" fmla="*/ 72 h 783"/>
                <a:gd name="T22" fmla="*/ 261 w 298"/>
                <a:gd name="T23" fmla="*/ 622 h 783"/>
                <a:gd name="T24" fmla="*/ 198 w 298"/>
                <a:gd name="T25" fmla="*/ 710 h 783"/>
                <a:gd name="T26" fmla="*/ 61 w 298"/>
                <a:gd name="T27" fmla="*/ 723 h 783"/>
                <a:gd name="T28" fmla="*/ 36 w 298"/>
                <a:gd name="T29" fmla="*/ 572 h 783"/>
                <a:gd name="T30" fmla="*/ 123 w 298"/>
                <a:gd name="T31" fmla="*/ 172 h 783"/>
                <a:gd name="T32" fmla="*/ 148 w 298"/>
                <a:gd name="T33" fmla="*/ 134 h 783"/>
                <a:gd name="T34" fmla="*/ 161 w 298"/>
                <a:gd name="T35" fmla="*/ 97 h 78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98"/>
                <a:gd name="T55" fmla="*/ 0 h 783"/>
                <a:gd name="T56" fmla="*/ 298 w 298"/>
                <a:gd name="T57" fmla="*/ 783 h 78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98" h="783">
                  <a:moveTo>
                    <a:pt x="61" y="347"/>
                  </a:moveTo>
                  <a:cubicBezTo>
                    <a:pt x="65" y="289"/>
                    <a:pt x="59" y="229"/>
                    <a:pt x="73" y="172"/>
                  </a:cubicBezTo>
                  <a:cubicBezTo>
                    <a:pt x="85" y="124"/>
                    <a:pt x="149" y="58"/>
                    <a:pt x="186" y="21"/>
                  </a:cubicBezTo>
                  <a:cubicBezTo>
                    <a:pt x="279" y="54"/>
                    <a:pt x="162" y="0"/>
                    <a:pt x="236" y="147"/>
                  </a:cubicBezTo>
                  <a:cubicBezTo>
                    <a:pt x="244" y="162"/>
                    <a:pt x="269" y="155"/>
                    <a:pt x="286" y="159"/>
                  </a:cubicBezTo>
                  <a:cubicBezTo>
                    <a:pt x="290" y="172"/>
                    <a:pt x="298" y="210"/>
                    <a:pt x="298" y="197"/>
                  </a:cubicBezTo>
                  <a:cubicBezTo>
                    <a:pt x="298" y="120"/>
                    <a:pt x="285" y="62"/>
                    <a:pt x="223" y="21"/>
                  </a:cubicBezTo>
                  <a:cubicBezTo>
                    <a:pt x="215" y="34"/>
                    <a:pt x="213" y="59"/>
                    <a:pt x="198" y="59"/>
                  </a:cubicBezTo>
                  <a:cubicBezTo>
                    <a:pt x="185" y="59"/>
                    <a:pt x="198" y="21"/>
                    <a:pt x="211" y="21"/>
                  </a:cubicBezTo>
                  <a:cubicBezTo>
                    <a:pt x="226" y="21"/>
                    <a:pt x="224" y="49"/>
                    <a:pt x="236" y="59"/>
                  </a:cubicBezTo>
                  <a:cubicBezTo>
                    <a:pt x="246" y="67"/>
                    <a:pt x="261" y="68"/>
                    <a:pt x="273" y="72"/>
                  </a:cubicBezTo>
                  <a:cubicBezTo>
                    <a:pt x="269" y="255"/>
                    <a:pt x="272" y="439"/>
                    <a:pt x="261" y="622"/>
                  </a:cubicBezTo>
                  <a:cubicBezTo>
                    <a:pt x="256" y="703"/>
                    <a:pt x="249" y="694"/>
                    <a:pt x="198" y="710"/>
                  </a:cubicBezTo>
                  <a:cubicBezTo>
                    <a:pt x="164" y="733"/>
                    <a:pt x="107" y="783"/>
                    <a:pt x="61" y="723"/>
                  </a:cubicBezTo>
                  <a:cubicBezTo>
                    <a:pt x="30" y="683"/>
                    <a:pt x="36" y="572"/>
                    <a:pt x="36" y="572"/>
                  </a:cubicBezTo>
                  <a:cubicBezTo>
                    <a:pt x="41" y="450"/>
                    <a:pt x="0" y="255"/>
                    <a:pt x="123" y="172"/>
                  </a:cubicBezTo>
                  <a:cubicBezTo>
                    <a:pt x="131" y="159"/>
                    <a:pt x="141" y="148"/>
                    <a:pt x="148" y="134"/>
                  </a:cubicBezTo>
                  <a:cubicBezTo>
                    <a:pt x="154" y="122"/>
                    <a:pt x="161" y="97"/>
                    <a:pt x="161" y="97"/>
                  </a:cubicBezTo>
                </a:path>
              </a:pathLst>
            </a:custGeom>
            <a:solidFill>
              <a:schemeClr val="tx2"/>
            </a:solidFill>
            <a:ln w="12700">
              <a:solidFill>
                <a:srgbClr val="FF0000"/>
              </a:solidFill>
              <a:round/>
              <a:headEnd/>
              <a:tailEnd/>
            </a:ln>
          </p:spPr>
          <p:txBody>
            <a:bodyPr/>
            <a:lstStyle/>
            <a:p>
              <a:endParaRPr lang="en-US"/>
            </a:p>
          </p:txBody>
        </p:sp>
        <p:sp>
          <p:nvSpPr>
            <p:cNvPr id="2137" name="Freeform 193"/>
            <p:cNvSpPr>
              <a:spLocks/>
            </p:cNvSpPr>
            <p:nvPr/>
          </p:nvSpPr>
          <p:spPr bwMode="auto">
            <a:xfrm>
              <a:off x="2570" y="410"/>
              <a:ext cx="828" cy="933"/>
            </a:xfrm>
            <a:custGeom>
              <a:avLst/>
              <a:gdLst>
                <a:gd name="T0" fmla="*/ 2 w 828"/>
                <a:gd name="T1" fmla="*/ 454 h 933"/>
                <a:gd name="T2" fmla="*/ 27 w 828"/>
                <a:gd name="T3" fmla="*/ 416 h 933"/>
                <a:gd name="T4" fmla="*/ 65 w 828"/>
                <a:gd name="T5" fmla="*/ 391 h 933"/>
                <a:gd name="T6" fmla="*/ 102 w 828"/>
                <a:gd name="T7" fmla="*/ 228 h 933"/>
                <a:gd name="T8" fmla="*/ 240 w 828"/>
                <a:gd name="T9" fmla="*/ 115 h 933"/>
                <a:gd name="T10" fmla="*/ 365 w 828"/>
                <a:gd name="T11" fmla="*/ 15 h 933"/>
                <a:gd name="T12" fmla="*/ 403 w 828"/>
                <a:gd name="T13" fmla="*/ 3 h 933"/>
                <a:gd name="T14" fmla="*/ 578 w 828"/>
                <a:gd name="T15" fmla="*/ 15 h 933"/>
                <a:gd name="T16" fmla="*/ 590 w 828"/>
                <a:gd name="T17" fmla="*/ 53 h 933"/>
                <a:gd name="T18" fmla="*/ 691 w 828"/>
                <a:gd name="T19" fmla="*/ 65 h 933"/>
                <a:gd name="T20" fmla="*/ 791 w 828"/>
                <a:gd name="T21" fmla="*/ 141 h 933"/>
                <a:gd name="T22" fmla="*/ 803 w 828"/>
                <a:gd name="T23" fmla="*/ 391 h 933"/>
                <a:gd name="T24" fmla="*/ 828 w 828"/>
                <a:gd name="T25" fmla="*/ 429 h 933"/>
                <a:gd name="T26" fmla="*/ 791 w 828"/>
                <a:gd name="T27" fmla="*/ 742 h 933"/>
                <a:gd name="T28" fmla="*/ 2 w 828"/>
                <a:gd name="T29" fmla="*/ 591 h 933"/>
                <a:gd name="T30" fmla="*/ 14 w 828"/>
                <a:gd name="T31" fmla="*/ 466 h 933"/>
                <a:gd name="T32" fmla="*/ 52 w 828"/>
                <a:gd name="T33" fmla="*/ 454 h 933"/>
                <a:gd name="T34" fmla="*/ 2 w 828"/>
                <a:gd name="T35" fmla="*/ 454 h 93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828"/>
                <a:gd name="T55" fmla="*/ 0 h 933"/>
                <a:gd name="T56" fmla="*/ 828 w 828"/>
                <a:gd name="T57" fmla="*/ 933 h 93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828" h="933">
                  <a:moveTo>
                    <a:pt x="2" y="454"/>
                  </a:moveTo>
                  <a:cubicBezTo>
                    <a:pt x="10" y="441"/>
                    <a:pt x="16" y="427"/>
                    <a:pt x="27" y="416"/>
                  </a:cubicBezTo>
                  <a:cubicBezTo>
                    <a:pt x="38" y="405"/>
                    <a:pt x="60" y="405"/>
                    <a:pt x="65" y="391"/>
                  </a:cubicBezTo>
                  <a:cubicBezTo>
                    <a:pt x="94" y="304"/>
                    <a:pt x="48" y="282"/>
                    <a:pt x="102" y="228"/>
                  </a:cubicBezTo>
                  <a:cubicBezTo>
                    <a:pt x="144" y="186"/>
                    <a:pt x="199" y="158"/>
                    <a:pt x="240" y="115"/>
                  </a:cubicBezTo>
                  <a:cubicBezTo>
                    <a:pt x="263" y="45"/>
                    <a:pt x="295" y="38"/>
                    <a:pt x="365" y="15"/>
                  </a:cubicBezTo>
                  <a:cubicBezTo>
                    <a:pt x="378" y="11"/>
                    <a:pt x="403" y="3"/>
                    <a:pt x="403" y="3"/>
                  </a:cubicBezTo>
                  <a:cubicBezTo>
                    <a:pt x="461" y="7"/>
                    <a:pt x="522" y="0"/>
                    <a:pt x="578" y="15"/>
                  </a:cubicBezTo>
                  <a:cubicBezTo>
                    <a:pt x="591" y="18"/>
                    <a:pt x="578" y="48"/>
                    <a:pt x="590" y="53"/>
                  </a:cubicBezTo>
                  <a:cubicBezTo>
                    <a:pt x="621" y="67"/>
                    <a:pt x="657" y="61"/>
                    <a:pt x="691" y="65"/>
                  </a:cubicBezTo>
                  <a:cubicBezTo>
                    <a:pt x="725" y="116"/>
                    <a:pt x="742" y="107"/>
                    <a:pt x="791" y="141"/>
                  </a:cubicBezTo>
                  <a:cubicBezTo>
                    <a:pt x="795" y="224"/>
                    <a:pt x="792" y="308"/>
                    <a:pt x="803" y="391"/>
                  </a:cubicBezTo>
                  <a:cubicBezTo>
                    <a:pt x="805" y="406"/>
                    <a:pt x="828" y="414"/>
                    <a:pt x="828" y="429"/>
                  </a:cubicBezTo>
                  <a:cubicBezTo>
                    <a:pt x="828" y="634"/>
                    <a:pt x="827" y="628"/>
                    <a:pt x="791" y="742"/>
                  </a:cubicBezTo>
                  <a:cubicBezTo>
                    <a:pt x="193" y="731"/>
                    <a:pt x="110" y="933"/>
                    <a:pt x="2" y="591"/>
                  </a:cubicBezTo>
                  <a:cubicBezTo>
                    <a:pt x="6" y="549"/>
                    <a:pt x="0" y="505"/>
                    <a:pt x="14" y="466"/>
                  </a:cubicBezTo>
                  <a:cubicBezTo>
                    <a:pt x="19" y="454"/>
                    <a:pt x="61" y="463"/>
                    <a:pt x="52" y="454"/>
                  </a:cubicBezTo>
                  <a:cubicBezTo>
                    <a:pt x="40" y="442"/>
                    <a:pt x="19" y="454"/>
                    <a:pt x="2" y="454"/>
                  </a:cubicBezTo>
                  <a:close/>
                </a:path>
              </a:pathLst>
            </a:custGeom>
            <a:solidFill>
              <a:schemeClr val="tx2"/>
            </a:solidFill>
            <a:ln w="12700">
              <a:solidFill>
                <a:srgbClr val="FF0000"/>
              </a:solidFill>
              <a:round/>
              <a:headEnd/>
              <a:tailEnd/>
            </a:ln>
          </p:spPr>
          <p:txBody>
            <a:bodyPr/>
            <a:lstStyle/>
            <a:p>
              <a:endParaRPr lang="en-US"/>
            </a:p>
          </p:txBody>
        </p:sp>
        <p:sp>
          <p:nvSpPr>
            <p:cNvPr id="2138" name="Freeform 194"/>
            <p:cNvSpPr>
              <a:spLocks/>
            </p:cNvSpPr>
            <p:nvPr/>
          </p:nvSpPr>
          <p:spPr bwMode="auto">
            <a:xfrm>
              <a:off x="2374" y="1005"/>
              <a:ext cx="212" cy="89"/>
            </a:xfrm>
            <a:custGeom>
              <a:avLst/>
              <a:gdLst>
                <a:gd name="T0" fmla="*/ 0 w 212"/>
                <a:gd name="T1" fmla="*/ 0 h 89"/>
                <a:gd name="T2" fmla="*/ 212 w 212"/>
                <a:gd name="T3" fmla="*/ 37 h 89"/>
                <a:gd name="T4" fmla="*/ 0 60000 65536"/>
                <a:gd name="T5" fmla="*/ 0 60000 65536"/>
                <a:gd name="T6" fmla="*/ 0 w 212"/>
                <a:gd name="T7" fmla="*/ 0 h 89"/>
                <a:gd name="T8" fmla="*/ 212 w 212"/>
                <a:gd name="T9" fmla="*/ 89 h 89"/>
              </a:gdLst>
              <a:ahLst/>
              <a:cxnLst>
                <a:cxn ang="T4">
                  <a:pos x="T0" y="T1"/>
                </a:cxn>
                <a:cxn ang="T5">
                  <a:pos x="T2" y="T3"/>
                </a:cxn>
              </a:cxnLst>
              <a:rect l="T6" t="T7" r="T8" b="T9"/>
              <a:pathLst>
                <a:path w="212" h="89">
                  <a:moveTo>
                    <a:pt x="0" y="0"/>
                  </a:moveTo>
                  <a:cubicBezTo>
                    <a:pt x="60" y="89"/>
                    <a:pt x="10" y="37"/>
                    <a:pt x="212" y="37"/>
                  </a:cubicBezTo>
                </a:path>
              </a:pathLst>
            </a:custGeom>
            <a:solidFill>
              <a:schemeClr val="tx2"/>
            </a:solidFill>
            <a:ln w="12700">
              <a:solidFill>
                <a:srgbClr val="FF0000"/>
              </a:solidFill>
              <a:round/>
              <a:headEnd/>
              <a:tailEnd/>
            </a:ln>
          </p:spPr>
          <p:txBody>
            <a:bodyPr/>
            <a:lstStyle/>
            <a:p>
              <a:endParaRPr lang="en-US"/>
            </a:p>
          </p:txBody>
        </p:sp>
        <p:sp>
          <p:nvSpPr>
            <p:cNvPr id="2139" name="Freeform 195"/>
            <p:cNvSpPr>
              <a:spLocks/>
            </p:cNvSpPr>
            <p:nvPr/>
          </p:nvSpPr>
          <p:spPr bwMode="auto">
            <a:xfrm>
              <a:off x="2352" y="1150"/>
              <a:ext cx="238" cy="32"/>
            </a:xfrm>
            <a:custGeom>
              <a:avLst/>
              <a:gdLst>
                <a:gd name="T0" fmla="*/ 0 w 238"/>
                <a:gd name="T1" fmla="*/ 0 h 32"/>
                <a:gd name="T2" fmla="*/ 238 w 238"/>
                <a:gd name="T3" fmla="*/ 12 h 32"/>
                <a:gd name="T4" fmla="*/ 0 60000 65536"/>
                <a:gd name="T5" fmla="*/ 0 60000 65536"/>
                <a:gd name="T6" fmla="*/ 0 w 238"/>
                <a:gd name="T7" fmla="*/ 0 h 32"/>
                <a:gd name="T8" fmla="*/ 238 w 238"/>
                <a:gd name="T9" fmla="*/ 32 h 32"/>
              </a:gdLst>
              <a:ahLst/>
              <a:cxnLst>
                <a:cxn ang="T4">
                  <a:pos x="T0" y="T1"/>
                </a:cxn>
                <a:cxn ang="T5">
                  <a:pos x="T2" y="T3"/>
                </a:cxn>
              </a:cxnLst>
              <a:rect l="T6" t="T7" r="T8" b="T9"/>
              <a:pathLst>
                <a:path w="238" h="32">
                  <a:moveTo>
                    <a:pt x="0" y="0"/>
                  </a:moveTo>
                  <a:cubicBezTo>
                    <a:pt x="102" y="32"/>
                    <a:pt x="25" y="12"/>
                    <a:pt x="238" y="12"/>
                  </a:cubicBezTo>
                </a:path>
              </a:pathLst>
            </a:custGeom>
            <a:solidFill>
              <a:schemeClr val="tx2"/>
            </a:solidFill>
            <a:ln w="12700">
              <a:solidFill>
                <a:srgbClr val="FF0000"/>
              </a:solidFill>
              <a:round/>
              <a:headEnd/>
              <a:tailEnd/>
            </a:ln>
          </p:spPr>
          <p:txBody>
            <a:bodyPr/>
            <a:lstStyle/>
            <a:p>
              <a:endParaRPr lang="en-US"/>
            </a:p>
          </p:txBody>
        </p:sp>
        <p:sp>
          <p:nvSpPr>
            <p:cNvPr id="2140" name="Freeform 196"/>
            <p:cNvSpPr>
              <a:spLocks/>
            </p:cNvSpPr>
            <p:nvPr/>
          </p:nvSpPr>
          <p:spPr bwMode="auto">
            <a:xfrm>
              <a:off x="2352" y="1412"/>
              <a:ext cx="238" cy="1"/>
            </a:xfrm>
            <a:custGeom>
              <a:avLst/>
              <a:gdLst>
                <a:gd name="T0" fmla="*/ 0 w 238"/>
                <a:gd name="T1" fmla="*/ 0 h 1"/>
                <a:gd name="T2" fmla="*/ 238 w 238"/>
                <a:gd name="T3" fmla="*/ 0 h 1"/>
                <a:gd name="T4" fmla="*/ 0 60000 65536"/>
                <a:gd name="T5" fmla="*/ 0 60000 65536"/>
                <a:gd name="T6" fmla="*/ 0 w 238"/>
                <a:gd name="T7" fmla="*/ 0 h 1"/>
                <a:gd name="T8" fmla="*/ 238 w 238"/>
                <a:gd name="T9" fmla="*/ 1 h 1"/>
              </a:gdLst>
              <a:ahLst/>
              <a:cxnLst>
                <a:cxn ang="T4">
                  <a:pos x="T0" y="T1"/>
                </a:cxn>
                <a:cxn ang="T5">
                  <a:pos x="T2" y="T3"/>
                </a:cxn>
              </a:cxnLst>
              <a:rect l="T6" t="T7" r="T8" b="T9"/>
              <a:pathLst>
                <a:path w="238" h="1">
                  <a:moveTo>
                    <a:pt x="0" y="0"/>
                  </a:moveTo>
                  <a:cubicBezTo>
                    <a:pt x="79" y="0"/>
                    <a:pt x="159" y="0"/>
                    <a:pt x="238" y="0"/>
                  </a:cubicBezTo>
                </a:path>
              </a:pathLst>
            </a:custGeom>
            <a:solidFill>
              <a:schemeClr val="tx2"/>
            </a:solidFill>
            <a:ln w="12700">
              <a:solidFill>
                <a:srgbClr val="FF0000"/>
              </a:solidFill>
              <a:round/>
              <a:headEnd/>
              <a:tailEnd/>
            </a:ln>
          </p:spPr>
          <p:txBody>
            <a:bodyPr/>
            <a:lstStyle/>
            <a:p>
              <a:endParaRPr lang="en-US"/>
            </a:p>
          </p:txBody>
        </p:sp>
        <p:sp>
          <p:nvSpPr>
            <p:cNvPr id="2141" name="Oval 197"/>
            <p:cNvSpPr>
              <a:spLocks noChangeArrowheads="1"/>
            </p:cNvSpPr>
            <p:nvPr/>
          </p:nvSpPr>
          <p:spPr bwMode="auto">
            <a:xfrm>
              <a:off x="2400" y="609"/>
              <a:ext cx="240" cy="288"/>
            </a:xfrm>
            <a:prstGeom prst="ellipse">
              <a:avLst/>
            </a:prstGeom>
            <a:solidFill>
              <a:schemeClr val="tx2"/>
            </a:solidFill>
            <a:ln w="12700">
              <a:solidFill>
                <a:srgbClr val="FF0000"/>
              </a:solidFill>
              <a:round/>
              <a:headEnd/>
              <a:tailEnd/>
            </a:ln>
          </p:spPr>
          <p:txBody>
            <a:bodyPr wrap="none" anchor="ctr"/>
            <a:lstStyle/>
            <a:p>
              <a:endParaRPr lang="en-US"/>
            </a:p>
          </p:txBody>
        </p:sp>
        <p:sp>
          <p:nvSpPr>
            <p:cNvPr id="2142" name="Freeform 198"/>
            <p:cNvSpPr>
              <a:spLocks/>
            </p:cNvSpPr>
            <p:nvPr/>
          </p:nvSpPr>
          <p:spPr bwMode="auto">
            <a:xfrm>
              <a:off x="2586" y="1094"/>
              <a:ext cx="838" cy="840"/>
            </a:xfrm>
            <a:custGeom>
              <a:avLst/>
              <a:gdLst>
                <a:gd name="T0" fmla="*/ 4 w 838"/>
                <a:gd name="T1" fmla="*/ 68 h 840"/>
                <a:gd name="T2" fmla="*/ 16 w 838"/>
                <a:gd name="T3" fmla="*/ 644 h 840"/>
                <a:gd name="T4" fmla="*/ 129 w 838"/>
                <a:gd name="T5" fmla="*/ 694 h 840"/>
                <a:gd name="T6" fmla="*/ 167 w 838"/>
                <a:gd name="T7" fmla="*/ 707 h 840"/>
                <a:gd name="T8" fmla="*/ 542 w 838"/>
                <a:gd name="T9" fmla="*/ 757 h 840"/>
                <a:gd name="T10" fmla="*/ 693 w 838"/>
                <a:gd name="T11" fmla="*/ 719 h 840"/>
                <a:gd name="T12" fmla="*/ 768 w 838"/>
                <a:gd name="T13" fmla="*/ 694 h 840"/>
                <a:gd name="T14" fmla="*/ 780 w 838"/>
                <a:gd name="T15" fmla="*/ 606 h 840"/>
                <a:gd name="T16" fmla="*/ 818 w 838"/>
                <a:gd name="T17" fmla="*/ 594 h 840"/>
                <a:gd name="T18" fmla="*/ 780 w 838"/>
                <a:gd name="T19" fmla="*/ 344 h 840"/>
                <a:gd name="T20" fmla="*/ 755 w 838"/>
                <a:gd name="T21" fmla="*/ 268 h 840"/>
                <a:gd name="T22" fmla="*/ 743 w 838"/>
                <a:gd name="T23" fmla="*/ 231 h 840"/>
                <a:gd name="T24" fmla="*/ 455 w 838"/>
                <a:gd name="T25" fmla="*/ 156 h 840"/>
                <a:gd name="T26" fmla="*/ 79 w 838"/>
                <a:gd name="T27" fmla="*/ 81 h 840"/>
                <a:gd name="T28" fmla="*/ 41 w 838"/>
                <a:gd name="T29" fmla="*/ 68 h 840"/>
                <a:gd name="T30" fmla="*/ 4 w 838"/>
                <a:gd name="T31" fmla="*/ 68 h 84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838"/>
                <a:gd name="T49" fmla="*/ 0 h 840"/>
                <a:gd name="T50" fmla="*/ 838 w 838"/>
                <a:gd name="T51" fmla="*/ 840 h 84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838" h="840">
                  <a:moveTo>
                    <a:pt x="4" y="68"/>
                  </a:moveTo>
                  <a:cubicBezTo>
                    <a:pt x="8" y="260"/>
                    <a:pt x="0" y="453"/>
                    <a:pt x="16" y="644"/>
                  </a:cubicBezTo>
                  <a:cubicBezTo>
                    <a:pt x="17" y="662"/>
                    <a:pt x="95" y="683"/>
                    <a:pt x="129" y="694"/>
                  </a:cubicBezTo>
                  <a:cubicBezTo>
                    <a:pt x="142" y="698"/>
                    <a:pt x="167" y="707"/>
                    <a:pt x="167" y="707"/>
                  </a:cubicBezTo>
                  <a:cubicBezTo>
                    <a:pt x="257" y="840"/>
                    <a:pt x="343" y="765"/>
                    <a:pt x="542" y="757"/>
                  </a:cubicBezTo>
                  <a:cubicBezTo>
                    <a:pt x="785" y="729"/>
                    <a:pt x="577" y="770"/>
                    <a:pt x="693" y="719"/>
                  </a:cubicBezTo>
                  <a:cubicBezTo>
                    <a:pt x="717" y="708"/>
                    <a:pt x="768" y="694"/>
                    <a:pt x="768" y="694"/>
                  </a:cubicBezTo>
                  <a:cubicBezTo>
                    <a:pt x="772" y="665"/>
                    <a:pt x="767" y="632"/>
                    <a:pt x="780" y="606"/>
                  </a:cubicBezTo>
                  <a:cubicBezTo>
                    <a:pt x="786" y="594"/>
                    <a:pt x="817" y="607"/>
                    <a:pt x="818" y="594"/>
                  </a:cubicBezTo>
                  <a:cubicBezTo>
                    <a:pt x="838" y="416"/>
                    <a:pt x="838" y="430"/>
                    <a:pt x="780" y="344"/>
                  </a:cubicBezTo>
                  <a:cubicBezTo>
                    <a:pt x="772" y="319"/>
                    <a:pt x="763" y="293"/>
                    <a:pt x="755" y="268"/>
                  </a:cubicBezTo>
                  <a:cubicBezTo>
                    <a:pt x="751" y="256"/>
                    <a:pt x="755" y="235"/>
                    <a:pt x="743" y="231"/>
                  </a:cubicBezTo>
                  <a:cubicBezTo>
                    <a:pt x="643" y="198"/>
                    <a:pt x="560" y="169"/>
                    <a:pt x="455" y="156"/>
                  </a:cubicBezTo>
                  <a:cubicBezTo>
                    <a:pt x="335" y="115"/>
                    <a:pt x="205" y="94"/>
                    <a:pt x="79" y="81"/>
                  </a:cubicBezTo>
                  <a:cubicBezTo>
                    <a:pt x="66" y="77"/>
                    <a:pt x="51" y="76"/>
                    <a:pt x="41" y="68"/>
                  </a:cubicBezTo>
                  <a:cubicBezTo>
                    <a:pt x="3" y="37"/>
                    <a:pt x="26" y="0"/>
                    <a:pt x="4" y="68"/>
                  </a:cubicBezTo>
                  <a:close/>
                </a:path>
              </a:pathLst>
            </a:custGeom>
            <a:solidFill>
              <a:schemeClr val="tx2"/>
            </a:solidFill>
            <a:ln w="12700">
              <a:solidFill>
                <a:srgbClr val="FF0000"/>
              </a:solidFill>
              <a:round/>
              <a:headEnd/>
              <a:tailEnd/>
            </a:ln>
          </p:spPr>
          <p:txBody>
            <a:bodyPr/>
            <a:lstStyle/>
            <a:p>
              <a:endParaRPr lang="en-US"/>
            </a:p>
          </p:txBody>
        </p:sp>
        <p:sp>
          <p:nvSpPr>
            <p:cNvPr id="2143" name="Oval 199"/>
            <p:cNvSpPr>
              <a:spLocks noChangeArrowheads="1"/>
            </p:cNvSpPr>
            <p:nvPr/>
          </p:nvSpPr>
          <p:spPr bwMode="auto">
            <a:xfrm>
              <a:off x="1862" y="757"/>
              <a:ext cx="192" cy="192"/>
            </a:xfrm>
            <a:prstGeom prst="ellipse">
              <a:avLst/>
            </a:prstGeom>
            <a:solidFill>
              <a:schemeClr val="tx2"/>
            </a:solidFill>
            <a:ln w="12700">
              <a:solidFill>
                <a:srgbClr val="FF0000"/>
              </a:solidFill>
              <a:round/>
              <a:headEnd/>
              <a:tailEnd/>
            </a:ln>
          </p:spPr>
          <p:txBody>
            <a:bodyPr wrap="none" anchor="ctr"/>
            <a:lstStyle/>
            <a:p>
              <a:endParaRPr lang="en-US"/>
            </a:p>
          </p:txBody>
        </p:sp>
        <p:sp>
          <p:nvSpPr>
            <p:cNvPr id="2144" name="Oval 200"/>
            <p:cNvSpPr>
              <a:spLocks noChangeArrowheads="1"/>
            </p:cNvSpPr>
            <p:nvPr/>
          </p:nvSpPr>
          <p:spPr bwMode="auto">
            <a:xfrm>
              <a:off x="1849" y="757"/>
              <a:ext cx="96" cy="144"/>
            </a:xfrm>
            <a:prstGeom prst="ellipse">
              <a:avLst/>
            </a:prstGeom>
            <a:solidFill>
              <a:schemeClr val="tx2"/>
            </a:solidFill>
            <a:ln w="12700">
              <a:solidFill>
                <a:srgbClr val="FF0000"/>
              </a:solidFill>
              <a:round/>
              <a:headEnd/>
              <a:tailEnd/>
            </a:ln>
          </p:spPr>
          <p:txBody>
            <a:bodyPr wrap="none" anchor="ctr"/>
            <a:lstStyle/>
            <a:p>
              <a:endParaRPr lang="en-US"/>
            </a:p>
          </p:txBody>
        </p:sp>
        <p:sp>
          <p:nvSpPr>
            <p:cNvPr id="2145" name="Oval 201"/>
            <p:cNvSpPr>
              <a:spLocks noChangeArrowheads="1"/>
            </p:cNvSpPr>
            <p:nvPr/>
          </p:nvSpPr>
          <p:spPr bwMode="auto">
            <a:xfrm>
              <a:off x="1622" y="417"/>
              <a:ext cx="192" cy="192"/>
            </a:xfrm>
            <a:prstGeom prst="ellipse">
              <a:avLst/>
            </a:prstGeom>
            <a:solidFill>
              <a:schemeClr val="tx2"/>
            </a:solidFill>
            <a:ln w="12700">
              <a:solidFill>
                <a:srgbClr val="FF0000"/>
              </a:solidFill>
              <a:round/>
              <a:headEnd/>
              <a:tailEnd/>
            </a:ln>
          </p:spPr>
          <p:txBody>
            <a:bodyPr wrap="none" anchor="ctr"/>
            <a:lstStyle/>
            <a:p>
              <a:endParaRPr lang="en-US"/>
            </a:p>
          </p:txBody>
        </p:sp>
        <p:sp>
          <p:nvSpPr>
            <p:cNvPr id="2146" name="Oval 202"/>
            <p:cNvSpPr>
              <a:spLocks noChangeArrowheads="1"/>
            </p:cNvSpPr>
            <p:nvPr/>
          </p:nvSpPr>
          <p:spPr bwMode="auto">
            <a:xfrm>
              <a:off x="1670" y="417"/>
              <a:ext cx="96" cy="144"/>
            </a:xfrm>
            <a:prstGeom prst="ellipse">
              <a:avLst/>
            </a:prstGeom>
            <a:solidFill>
              <a:schemeClr val="tx2"/>
            </a:solidFill>
            <a:ln w="12700">
              <a:solidFill>
                <a:srgbClr val="FF0000"/>
              </a:solidFill>
              <a:round/>
              <a:headEnd/>
              <a:tailEnd/>
            </a:ln>
          </p:spPr>
          <p:txBody>
            <a:bodyPr wrap="none" anchor="ctr"/>
            <a:lstStyle/>
            <a:p>
              <a:endParaRPr lang="en-US"/>
            </a:p>
          </p:txBody>
        </p:sp>
        <p:sp>
          <p:nvSpPr>
            <p:cNvPr id="2147" name="Oval 203"/>
            <p:cNvSpPr>
              <a:spLocks noChangeArrowheads="1"/>
            </p:cNvSpPr>
            <p:nvPr/>
          </p:nvSpPr>
          <p:spPr bwMode="auto">
            <a:xfrm>
              <a:off x="3120" y="912"/>
              <a:ext cx="192" cy="192"/>
            </a:xfrm>
            <a:prstGeom prst="ellipse">
              <a:avLst/>
            </a:prstGeom>
            <a:solidFill>
              <a:schemeClr val="tx2"/>
            </a:solidFill>
            <a:ln w="12700">
              <a:solidFill>
                <a:srgbClr val="FF0000"/>
              </a:solidFill>
              <a:round/>
              <a:headEnd/>
              <a:tailEnd/>
            </a:ln>
          </p:spPr>
          <p:txBody>
            <a:bodyPr wrap="none" anchor="ctr"/>
            <a:lstStyle/>
            <a:p>
              <a:endParaRPr lang="en-US"/>
            </a:p>
          </p:txBody>
        </p:sp>
        <p:sp>
          <p:nvSpPr>
            <p:cNvPr id="2148" name="Oval 204"/>
            <p:cNvSpPr>
              <a:spLocks noChangeArrowheads="1"/>
            </p:cNvSpPr>
            <p:nvPr/>
          </p:nvSpPr>
          <p:spPr bwMode="auto">
            <a:xfrm>
              <a:off x="3216" y="897"/>
              <a:ext cx="96" cy="144"/>
            </a:xfrm>
            <a:prstGeom prst="ellipse">
              <a:avLst/>
            </a:prstGeom>
            <a:solidFill>
              <a:schemeClr val="tx2"/>
            </a:solidFill>
            <a:ln w="12700">
              <a:solidFill>
                <a:srgbClr val="FF0000"/>
              </a:solidFill>
              <a:round/>
              <a:headEnd/>
              <a:tailEnd/>
            </a:ln>
          </p:spPr>
          <p:txBody>
            <a:bodyPr wrap="none" anchor="ctr"/>
            <a:lstStyle/>
            <a:p>
              <a:endParaRPr lang="en-US"/>
            </a:p>
          </p:txBody>
        </p:sp>
        <p:sp>
          <p:nvSpPr>
            <p:cNvPr id="2149" name="Oval 205"/>
            <p:cNvSpPr>
              <a:spLocks noChangeArrowheads="1"/>
            </p:cNvSpPr>
            <p:nvPr/>
          </p:nvSpPr>
          <p:spPr bwMode="auto">
            <a:xfrm>
              <a:off x="1686" y="1525"/>
              <a:ext cx="192" cy="192"/>
            </a:xfrm>
            <a:prstGeom prst="ellipse">
              <a:avLst/>
            </a:prstGeom>
            <a:solidFill>
              <a:schemeClr val="tx2"/>
            </a:solidFill>
            <a:ln w="12700">
              <a:solidFill>
                <a:srgbClr val="FF0000"/>
              </a:solidFill>
              <a:round/>
              <a:headEnd/>
              <a:tailEnd/>
            </a:ln>
          </p:spPr>
          <p:txBody>
            <a:bodyPr wrap="none" anchor="ctr"/>
            <a:lstStyle/>
            <a:p>
              <a:endParaRPr lang="en-US"/>
            </a:p>
          </p:txBody>
        </p:sp>
        <p:sp>
          <p:nvSpPr>
            <p:cNvPr id="2150" name="Oval 206"/>
            <p:cNvSpPr>
              <a:spLocks noChangeArrowheads="1"/>
            </p:cNvSpPr>
            <p:nvPr/>
          </p:nvSpPr>
          <p:spPr bwMode="auto">
            <a:xfrm>
              <a:off x="1734" y="1525"/>
              <a:ext cx="96" cy="144"/>
            </a:xfrm>
            <a:prstGeom prst="ellipse">
              <a:avLst/>
            </a:prstGeom>
            <a:solidFill>
              <a:schemeClr val="tx2"/>
            </a:solidFill>
            <a:ln w="12700">
              <a:solidFill>
                <a:srgbClr val="FF0000"/>
              </a:solidFill>
              <a:round/>
              <a:headEnd/>
              <a:tailEnd/>
            </a:ln>
          </p:spPr>
          <p:txBody>
            <a:bodyPr wrap="none" anchor="ctr"/>
            <a:lstStyle/>
            <a:p>
              <a:endParaRPr lang="en-US"/>
            </a:p>
          </p:txBody>
        </p:sp>
        <p:sp>
          <p:nvSpPr>
            <p:cNvPr id="2151" name="Oval 207"/>
            <p:cNvSpPr>
              <a:spLocks noChangeArrowheads="1"/>
            </p:cNvSpPr>
            <p:nvPr/>
          </p:nvSpPr>
          <p:spPr bwMode="auto">
            <a:xfrm>
              <a:off x="1798" y="1200"/>
              <a:ext cx="192" cy="192"/>
            </a:xfrm>
            <a:prstGeom prst="ellipse">
              <a:avLst/>
            </a:prstGeom>
            <a:solidFill>
              <a:schemeClr val="tx2"/>
            </a:solidFill>
            <a:ln w="12700">
              <a:solidFill>
                <a:srgbClr val="FF0000"/>
              </a:solidFill>
              <a:round/>
              <a:headEnd/>
              <a:tailEnd/>
            </a:ln>
          </p:spPr>
          <p:txBody>
            <a:bodyPr wrap="none" anchor="ctr"/>
            <a:lstStyle/>
            <a:p>
              <a:endParaRPr lang="en-US"/>
            </a:p>
          </p:txBody>
        </p:sp>
        <p:sp>
          <p:nvSpPr>
            <p:cNvPr id="2152" name="Oval 208"/>
            <p:cNvSpPr>
              <a:spLocks noChangeArrowheads="1"/>
            </p:cNvSpPr>
            <p:nvPr/>
          </p:nvSpPr>
          <p:spPr bwMode="auto">
            <a:xfrm>
              <a:off x="1895" y="1237"/>
              <a:ext cx="96" cy="144"/>
            </a:xfrm>
            <a:prstGeom prst="ellipse">
              <a:avLst/>
            </a:prstGeom>
            <a:solidFill>
              <a:schemeClr val="tx2"/>
            </a:solidFill>
            <a:ln w="12700">
              <a:solidFill>
                <a:srgbClr val="FF0000"/>
              </a:solidFill>
              <a:round/>
              <a:headEnd/>
              <a:tailEnd/>
            </a:ln>
          </p:spPr>
          <p:txBody>
            <a:bodyPr wrap="none" anchor="ctr"/>
            <a:lstStyle/>
            <a:p>
              <a:endParaRPr lang="en-US"/>
            </a:p>
          </p:txBody>
        </p:sp>
        <p:sp>
          <p:nvSpPr>
            <p:cNvPr id="2153" name="Oval 209"/>
            <p:cNvSpPr>
              <a:spLocks noChangeArrowheads="1"/>
            </p:cNvSpPr>
            <p:nvPr/>
          </p:nvSpPr>
          <p:spPr bwMode="auto">
            <a:xfrm>
              <a:off x="3088" y="509"/>
              <a:ext cx="192" cy="192"/>
            </a:xfrm>
            <a:prstGeom prst="ellipse">
              <a:avLst/>
            </a:prstGeom>
            <a:solidFill>
              <a:schemeClr val="tx2"/>
            </a:solidFill>
            <a:ln w="12700">
              <a:solidFill>
                <a:srgbClr val="FF0000"/>
              </a:solidFill>
              <a:round/>
              <a:headEnd/>
              <a:tailEnd/>
            </a:ln>
          </p:spPr>
          <p:txBody>
            <a:bodyPr wrap="none" anchor="ctr"/>
            <a:lstStyle/>
            <a:p>
              <a:endParaRPr lang="en-US"/>
            </a:p>
          </p:txBody>
        </p:sp>
        <p:sp>
          <p:nvSpPr>
            <p:cNvPr id="2154" name="Oval 210"/>
            <p:cNvSpPr>
              <a:spLocks noChangeArrowheads="1"/>
            </p:cNvSpPr>
            <p:nvPr/>
          </p:nvSpPr>
          <p:spPr bwMode="auto">
            <a:xfrm>
              <a:off x="3152" y="519"/>
              <a:ext cx="96" cy="144"/>
            </a:xfrm>
            <a:prstGeom prst="ellipse">
              <a:avLst/>
            </a:prstGeom>
            <a:solidFill>
              <a:schemeClr val="tx2"/>
            </a:solidFill>
            <a:ln w="12700">
              <a:solidFill>
                <a:srgbClr val="FF0000"/>
              </a:solidFill>
              <a:round/>
              <a:headEnd/>
              <a:tailEnd/>
            </a:ln>
          </p:spPr>
          <p:txBody>
            <a:bodyPr wrap="none" anchor="ctr"/>
            <a:lstStyle/>
            <a:p>
              <a:endParaRPr lang="en-US"/>
            </a:p>
          </p:txBody>
        </p:sp>
        <p:sp>
          <p:nvSpPr>
            <p:cNvPr id="2155" name="Oval 211"/>
            <p:cNvSpPr>
              <a:spLocks noChangeArrowheads="1"/>
            </p:cNvSpPr>
            <p:nvPr/>
          </p:nvSpPr>
          <p:spPr bwMode="auto">
            <a:xfrm>
              <a:off x="3072" y="1281"/>
              <a:ext cx="192" cy="192"/>
            </a:xfrm>
            <a:prstGeom prst="ellipse">
              <a:avLst/>
            </a:prstGeom>
            <a:solidFill>
              <a:schemeClr val="tx2"/>
            </a:solidFill>
            <a:ln w="12700">
              <a:solidFill>
                <a:srgbClr val="FF0000"/>
              </a:solidFill>
              <a:round/>
              <a:headEnd/>
              <a:tailEnd/>
            </a:ln>
          </p:spPr>
          <p:txBody>
            <a:bodyPr wrap="none" anchor="ctr"/>
            <a:lstStyle/>
            <a:p>
              <a:endParaRPr lang="en-US"/>
            </a:p>
          </p:txBody>
        </p:sp>
        <p:sp>
          <p:nvSpPr>
            <p:cNvPr id="2156" name="Oval 212"/>
            <p:cNvSpPr>
              <a:spLocks noChangeArrowheads="1"/>
            </p:cNvSpPr>
            <p:nvPr/>
          </p:nvSpPr>
          <p:spPr bwMode="auto">
            <a:xfrm>
              <a:off x="3120" y="1281"/>
              <a:ext cx="96" cy="144"/>
            </a:xfrm>
            <a:prstGeom prst="ellipse">
              <a:avLst/>
            </a:prstGeom>
            <a:solidFill>
              <a:schemeClr val="tx2"/>
            </a:solidFill>
            <a:ln w="12700">
              <a:solidFill>
                <a:srgbClr val="FF0000"/>
              </a:solidFill>
              <a:round/>
              <a:headEnd/>
              <a:tailEnd/>
            </a:ln>
          </p:spPr>
          <p:txBody>
            <a:bodyPr wrap="none" anchor="ctr"/>
            <a:lstStyle/>
            <a:p>
              <a:endParaRPr lang="en-US"/>
            </a:p>
          </p:txBody>
        </p:sp>
        <p:sp>
          <p:nvSpPr>
            <p:cNvPr id="2157" name="Oval 213"/>
            <p:cNvSpPr>
              <a:spLocks noChangeArrowheads="1"/>
            </p:cNvSpPr>
            <p:nvPr/>
          </p:nvSpPr>
          <p:spPr bwMode="auto">
            <a:xfrm>
              <a:off x="3072" y="1617"/>
              <a:ext cx="192" cy="192"/>
            </a:xfrm>
            <a:prstGeom prst="ellipse">
              <a:avLst/>
            </a:prstGeom>
            <a:solidFill>
              <a:schemeClr val="tx2"/>
            </a:solidFill>
            <a:ln w="12700">
              <a:solidFill>
                <a:srgbClr val="FF0000"/>
              </a:solidFill>
              <a:round/>
              <a:headEnd/>
              <a:tailEnd/>
            </a:ln>
          </p:spPr>
          <p:txBody>
            <a:bodyPr wrap="none" anchor="ctr"/>
            <a:lstStyle/>
            <a:p>
              <a:endParaRPr lang="en-US"/>
            </a:p>
          </p:txBody>
        </p:sp>
        <p:sp>
          <p:nvSpPr>
            <p:cNvPr id="2158" name="Oval 214"/>
            <p:cNvSpPr>
              <a:spLocks noChangeArrowheads="1"/>
            </p:cNvSpPr>
            <p:nvPr/>
          </p:nvSpPr>
          <p:spPr bwMode="auto">
            <a:xfrm>
              <a:off x="3120" y="1617"/>
              <a:ext cx="96" cy="144"/>
            </a:xfrm>
            <a:prstGeom prst="ellipse">
              <a:avLst/>
            </a:prstGeom>
            <a:solidFill>
              <a:schemeClr val="tx2"/>
            </a:solidFill>
            <a:ln w="12700">
              <a:solidFill>
                <a:srgbClr val="FF0000"/>
              </a:solidFill>
              <a:round/>
              <a:headEnd/>
              <a:tailEnd/>
            </a:ln>
          </p:spPr>
          <p:txBody>
            <a:bodyPr wrap="none" anchor="ctr"/>
            <a:lstStyle/>
            <a:p>
              <a:endParaRPr lang="en-US"/>
            </a:p>
          </p:txBody>
        </p:sp>
        <p:sp>
          <p:nvSpPr>
            <p:cNvPr id="2159" name="Oval 215"/>
            <p:cNvSpPr>
              <a:spLocks noChangeArrowheads="1"/>
            </p:cNvSpPr>
            <p:nvPr/>
          </p:nvSpPr>
          <p:spPr bwMode="auto">
            <a:xfrm>
              <a:off x="2717" y="758"/>
              <a:ext cx="192" cy="192"/>
            </a:xfrm>
            <a:prstGeom prst="ellipse">
              <a:avLst/>
            </a:prstGeom>
            <a:solidFill>
              <a:schemeClr val="tx2"/>
            </a:solidFill>
            <a:ln w="12700">
              <a:solidFill>
                <a:srgbClr val="FF0000"/>
              </a:solidFill>
              <a:round/>
              <a:headEnd/>
              <a:tailEnd/>
            </a:ln>
          </p:spPr>
          <p:txBody>
            <a:bodyPr wrap="none" anchor="ctr"/>
            <a:lstStyle/>
            <a:p>
              <a:endParaRPr lang="en-US"/>
            </a:p>
          </p:txBody>
        </p:sp>
        <p:sp>
          <p:nvSpPr>
            <p:cNvPr id="2160" name="Oval 216"/>
            <p:cNvSpPr>
              <a:spLocks noChangeArrowheads="1"/>
            </p:cNvSpPr>
            <p:nvPr/>
          </p:nvSpPr>
          <p:spPr bwMode="auto">
            <a:xfrm>
              <a:off x="2813" y="752"/>
              <a:ext cx="96" cy="144"/>
            </a:xfrm>
            <a:prstGeom prst="ellipse">
              <a:avLst/>
            </a:prstGeom>
            <a:solidFill>
              <a:schemeClr val="tx2"/>
            </a:solidFill>
            <a:ln w="12700">
              <a:solidFill>
                <a:srgbClr val="FF0000"/>
              </a:solidFill>
              <a:round/>
              <a:headEnd/>
              <a:tailEnd/>
            </a:ln>
          </p:spPr>
          <p:txBody>
            <a:bodyPr wrap="none" anchor="ctr"/>
            <a:lstStyle/>
            <a:p>
              <a:endParaRPr lang="en-US"/>
            </a:p>
          </p:txBody>
        </p:sp>
        <p:sp>
          <p:nvSpPr>
            <p:cNvPr id="2161" name="Oval 217"/>
            <p:cNvSpPr>
              <a:spLocks noChangeArrowheads="1"/>
            </p:cNvSpPr>
            <p:nvPr/>
          </p:nvSpPr>
          <p:spPr bwMode="auto">
            <a:xfrm>
              <a:off x="2784" y="1377"/>
              <a:ext cx="192" cy="192"/>
            </a:xfrm>
            <a:prstGeom prst="ellipse">
              <a:avLst/>
            </a:prstGeom>
            <a:solidFill>
              <a:schemeClr val="tx2"/>
            </a:solidFill>
            <a:ln w="12700">
              <a:solidFill>
                <a:srgbClr val="FF0000"/>
              </a:solidFill>
              <a:round/>
              <a:headEnd/>
              <a:tailEnd/>
            </a:ln>
          </p:spPr>
          <p:txBody>
            <a:bodyPr wrap="none" anchor="ctr"/>
            <a:lstStyle/>
            <a:p>
              <a:endParaRPr lang="en-US"/>
            </a:p>
          </p:txBody>
        </p:sp>
        <p:sp>
          <p:nvSpPr>
            <p:cNvPr id="2162" name="Oval 218"/>
            <p:cNvSpPr>
              <a:spLocks noChangeArrowheads="1"/>
            </p:cNvSpPr>
            <p:nvPr/>
          </p:nvSpPr>
          <p:spPr bwMode="auto">
            <a:xfrm>
              <a:off x="2832" y="1377"/>
              <a:ext cx="96" cy="144"/>
            </a:xfrm>
            <a:prstGeom prst="ellipse">
              <a:avLst/>
            </a:prstGeom>
            <a:solidFill>
              <a:schemeClr val="tx2"/>
            </a:solidFill>
            <a:ln w="12700">
              <a:solidFill>
                <a:srgbClr val="FF0000"/>
              </a:solidFill>
              <a:round/>
              <a:headEnd/>
              <a:tailEnd/>
            </a:ln>
          </p:spPr>
          <p:txBody>
            <a:bodyPr wrap="none" anchor="ctr"/>
            <a:lstStyle/>
            <a:p>
              <a:endParaRPr lang="en-US"/>
            </a:p>
          </p:txBody>
        </p:sp>
        <p:sp>
          <p:nvSpPr>
            <p:cNvPr id="2163" name="Oval 219"/>
            <p:cNvSpPr>
              <a:spLocks noChangeArrowheads="1"/>
            </p:cNvSpPr>
            <p:nvPr/>
          </p:nvSpPr>
          <p:spPr bwMode="auto">
            <a:xfrm>
              <a:off x="2054" y="565"/>
              <a:ext cx="192" cy="192"/>
            </a:xfrm>
            <a:prstGeom prst="ellipse">
              <a:avLst/>
            </a:prstGeom>
            <a:solidFill>
              <a:schemeClr val="tx2"/>
            </a:solidFill>
            <a:ln w="12700">
              <a:solidFill>
                <a:srgbClr val="FF0000"/>
              </a:solidFill>
              <a:round/>
              <a:headEnd/>
              <a:tailEnd/>
            </a:ln>
          </p:spPr>
          <p:txBody>
            <a:bodyPr wrap="none" anchor="ctr"/>
            <a:lstStyle/>
            <a:p>
              <a:endParaRPr lang="en-US"/>
            </a:p>
          </p:txBody>
        </p:sp>
        <p:sp>
          <p:nvSpPr>
            <p:cNvPr id="2164" name="Oval 220"/>
            <p:cNvSpPr>
              <a:spLocks noChangeArrowheads="1"/>
            </p:cNvSpPr>
            <p:nvPr/>
          </p:nvSpPr>
          <p:spPr bwMode="auto">
            <a:xfrm>
              <a:off x="2102" y="613"/>
              <a:ext cx="96" cy="144"/>
            </a:xfrm>
            <a:prstGeom prst="ellipse">
              <a:avLst/>
            </a:prstGeom>
            <a:solidFill>
              <a:schemeClr val="tx2"/>
            </a:solidFill>
            <a:ln w="12700">
              <a:solidFill>
                <a:srgbClr val="FF0000"/>
              </a:solidFill>
              <a:round/>
              <a:headEnd/>
              <a:tailEnd/>
            </a:ln>
          </p:spPr>
          <p:txBody>
            <a:bodyPr wrap="none" anchor="ctr"/>
            <a:lstStyle/>
            <a:p>
              <a:endParaRPr lang="en-US"/>
            </a:p>
          </p:txBody>
        </p:sp>
        <p:sp>
          <p:nvSpPr>
            <p:cNvPr id="2165" name="Oval 221"/>
            <p:cNvSpPr>
              <a:spLocks noChangeArrowheads="1"/>
            </p:cNvSpPr>
            <p:nvPr/>
          </p:nvSpPr>
          <p:spPr bwMode="auto">
            <a:xfrm>
              <a:off x="1942" y="1440"/>
              <a:ext cx="192" cy="192"/>
            </a:xfrm>
            <a:prstGeom prst="ellipse">
              <a:avLst/>
            </a:prstGeom>
            <a:solidFill>
              <a:schemeClr val="tx2"/>
            </a:solidFill>
            <a:ln w="12700">
              <a:solidFill>
                <a:srgbClr val="FF0000"/>
              </a:solidFill>
              <a:round/>
              <a:headEnd/>
              <a:tailEnd/>
            </a:ln>
          </p:spPr>
          <p:txBody>
            <a:bodyPr wrap="none" anchor="ctr"/>
            <a:lstStyle/>
            <a:p>
              <a:endParaRPr lang="en-US"/>
            </a:p>
          </p:txBody>
        </p:sp>
        <p:sp>
          <p:nvSpPr>
            <p:cNvPr id="2166" name="Oval 222"/>
            <p:cNvSpPr>
              <a:spLocks noChangeArrowheads="1"/>
            </p:cNvSpPr>
            <p:nvPr/>
          </p:nvSpPr>
          <p:spPr bwMode="auto">
            <a:xfrm>
              <a:off x="2022" y="1429"/>
              <a:ext cx="96" cy="144"/>
            </a:xfrm>
            <a:prstGeom prst="ellipse">
              <a:avLst/>
            </a:prstGeom>
            <a:solidFill>
              <a:schemeClr val="tx2"/>
            </a:solidFill>
            <a:ln w="12700">
              <a:solidFill>
                <a:srgbClr val="FF0000"/>
              </a:solidFill>
              <a:round/>
              <a:headEnd/>
              <a:tailEnd/>
            </a:ln>
          </p:spPr>
          <p:txBody>
            <a:bodyPr wrap="none" anchor="ctr"/>
            <a:lstStyle/>
            <a:p>
              <a:endParaRPr lang="en-US"/>
            </a:p>
          </p:txBody>
        </p:sp>
        <p:sp>
          <p:nvSpPr>
            <p:cNvPr id="2167" name="Freeform 223"/>
            <p:cNvSpPr>
              <a:spLocks/>
            </p:cNvSpPr>
            <p:nvPr/>
          </p:nvSpPr>
          <p:spPr bwMode="auto">
            <a:xfrm>
              <a:off x="2580" y="225"/>
              <a:ext cx="434" cy="424"/>
            </a:xfrm>
            <a:custGeom>
              <a:avLst/>
              <a:gdLst>
                <a:gd name="T0" fmla="*/ 0 w 468"/>
                <a:gd name="T1" fmla="*/ 427 h 421"/>
                <a:gd name="T2" fmla="*/ 10 w 468"/>
                <a:gd name="T3" fmla="*/ 160 h 421"/>
                <a:gd name="T4" fmla="*/ 150 w 468"/>
                <a:gd name="T5" fmla="*/ 32 h 421"/>
                <a:gd name="T6" fmla="*/ 324 w 468"/>
                <a:gd name="T7" fmla="*/ 45 h 421"/>
                <a:gd name="T8" fmla="*/ 334 w 468"/>
                <a:gd name="T9" fmla="*/ 85 h 421"/>
                <a:gd name="T10" fmla="*/ 398 w 468"/>
                <a:gd name="T11" fmla="*/ 70 h 421"/>
                <a:gd name="T12" fmla="*/ 334 w 468"/>
                <a:gd name="T13" fmla="*/ 20 h 421"/>
                <a:gd name="T14" fmla="*/ 0 60000 65536"/>
                <a:gd name="T15" fmla="*/ 0 60000 65536"/>
                <a:gd name="T16" fmla="*/ 0 60000 65536"/>
                <a:gd name="T17" fmla="*/ 0 60000 65536"/>
                <a:gd name="T18" fmla="*/ 0 60000 65536"/>
                <a:gd name="T19" fmla="*/ 0 60000 65536"/>
                <a:gd name="T20" fmla="*/ 0 60000 65536"/>
                <a:gd name="T21" fmla="*/ 0 w 468"/>
                <a:gd name="T22" fmla="*/ 0 h 421"/>
                <a:gd name="T23" fmla="*/ 468 w 468"/>
                <a:gd name="T24" fmla="*/ 421 h 4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8" h="421">
                  <a:moveTo>
                    <a:pt x="0" y="421"/>
                  </a:moveTo>
                  <a:cubicBezTo>
                    <a:pt x="4" y="333"/>
                    <a:pt x="1" y="245"/>
                    <a:pt x="12" y="158"/>
                  </a:cubicBezTo>
                  <a:cubicBezTo>
                    <a:pt x="20" y="95"/>
                    <a:pt x="123" y="50"/>
                    <a:pt x="175" y="32"/>
                  </a:cubicBezTo>
                  <a:cubicBezTo>
                    <a:pt x="242" y="36"/>
                    <a:pt x="311" y="29"/>
                    <a:pt x="376" y="45"/>
                  </a:cubicBezTo>
                  <a:cubicBezTo>
                    <a:pt x="389" y="48"/>
                    <a:pt x="375" y="79"/>
                    <a:pt x="388" y="83"/>
                  </a:cubicBezTo>
                  <a:cubicBezTo>
                    <a:pt x="412" y="90"/>
                    <a:pt x="438" y="74"/>
                    <a:pt x="463" y="70"/>
                  </a:cubicBezTo>
                  <a:cubicBezTo>
                    <a:pt x="446" y="0"/>
                    <a:pt x="468" y="20"/>
                    <a:pt x="388" y="20"/>
                  </a:cubicBezTo>
                </a:path>
              </a:pathLst>
            </a:custGeom>
            <a:solidFill>
              <a:schemeClr val="tx2"/>
            </a:solidFill>
            <a:ln w="12700">
              <a:solidFill>
                <a:srgbClr val="FF0000"/>
              </a:solidFill>
              <a:round/>
              <a:headEnd/>
              <a:tailEnd/>
            </a:ln>
          </p:spPr>
          <p:txBody>
            <a:bodyPr/>
            <a:lstStyle/>
            <a:p>
              <a:endParaRPr lang="en-US"/>
            </a:p>
          </p:txBody>
        </p:sp>
        <p:sp>
          <p:nvSpPr>
            <p:cNvPr id="2168" name="Freeform 224"/>
            <p:cNvSpPr>
              <a:spLocks/>
            </p:cNvSpPr>
            <p:nvPr/>
          </p:nvSpPr>
          <p:spPr bwMode="auto">
            <a:xfrm>
              <a:off x="2051" y="81"/>
              <a:ext cx="451" cy="526"/>
            </a:xfrm>
            <a:custGeom>
              <a:avLst/>
              <a:gdLst>
                <a:gd name="T0" fmla="*/ 451 w 451"/>
                <a:gd name="T1" fmla="*/ 526 h 526"/>
                <a:gd name="T2" fmla="*/ 439 w 451"/>
                <a:gd name="T3" fmla="*/ 388 h 526"/>
                <a:gd name="T4" fmla="*/ 301 w 451"/>
                <a:gd name="T5" fmla="*/ 226 h 526"/>
                <a:gd name="T6" fmla="*/ 263 w 451"/>
                <a:gd name="T7" fmla="*/ 188 h 526"/>
                <a:gd name="T8" fmla="*/ 113 w 451"/>
                <a:gd name="T9" fmla="*/ 100 h 526"/>
                <a:gd name="T10" fmla="*/ 38 w 451"/>
                <a:gd name="T11" fmla="*/ 75 h 526"/>
                <a:gd name="T12" fmla="*/ 13 w 451"/>
                <a:gd name="T13" fmla="*/ 38 h 526"/>
                <a:gd name="T14" fmla="*/ 0 w 451"/>
                <a:gd name="T15" fmla="*/ 0 h 526"/>
                <a:gd name="T16" fmla="*/ 0 60000 65536"/>
                <a:gd name="T17" fmla="*/ 0 60000 65536"/>
                <a:gd name="T18" fmla="*/ 0 60000 65536"/>
                <a:gd name="T19" fmla="*/ 0 60000 65536"/>
                <a:gd name="T20" fmla="*/ 0 60000 65536"/>
                <a:gd name="T21" fmla="*/ 0 60000 65536"/>
                <a:gd name="T22" fmla="*/ 0 60000 65536"/>
                <a:gd name="T23" fmla="*/ 0 60000 65536"/>
                <a:gd name="T24" fmla="*/ 0 w 451"/>
                <a:gd name="T25" fmla="*/ 0 h 526"/>
                <a:gd name="T26" fmla="*/ 451 w 451"/>
                <a:gd name="T27" fmla="*/ 526 h 52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51" h="526">
                  <a:moveTo>
                    <a:pt x="451" y="526"/>
                  </a:moveTo>
                  <a:cubicBezTo>
                    <a:pt x="447" y="480"/>
                    <a:pt x="446" y="434"/>
                    <a:pt x="439" y="388"/>
                  </a:cubicBezTo>
                  <a:cubicBezTo>
                    <a:pt x="423" y="278"/>
                    <a:pt x="361" y="286"/>
                    <a:pt x="301" y="226"/>
                  </a:cubicBezTo>
                  <a:cubicBezTo>
                    <a:pt x="288" y="213"/>
                    <a:pt x="277" y="199"/>
                    <a:pt x="263" y="188"/>
                  </a:cubicBezTo>
                  <a:cubicBezTo>
                    <a:pt x="221" y="155"/>
                    <a:pt x="162" y="122"/>
                    <a:pt x="113" y="100"/>
                  </a:cubicBezTo>
                  <a:cubicBezTo>
                    <a:pt x="89" y="89"/>
                    <a:pt x="38" y="75"/>
                    <a:pt x="38" y="75"/>
                  </a:cubicBezTo>
                  <a:cubicBezTo>
                    <a:pt x="30" y="63"/>
                    <a:pt x="20" y="51"/>
                    <a:pt x="13" y="38"/>
                  </a:cubicBezTo>
                  <a:cubicBezTo>
                    <a:pt x="7" y="26"/>
                    <a:pt x="0" y="0"/>
                    <a:pt x="0" y="0"/>
                  </a:cubicBezTo>
                </a:path>
              </a:pathLst>
            </a:custGeom>
            <a:solidFill>
              <a:schemeClr val="tx2"/>
            </a:solidFill>
            <a:ln w="12700">
              <a:solidFill>
                <a:srgbClr val="FF0000"/>
              </a:solidFill>
              <a:round/>
              <a:headEnd/>
              <a:tailEnd/>
            </a:ln>
          </p:spPr>
          <p:txBody>
            <a:bodyPr/>
            <a:lstStyle/>
            <a:p>
              <a:endParaRPr lang="en-US"/>
            </a:p>
          </p:txBody>
        </p:sp>
      </p:grpSp>
      <p:grpSp>
        <p:nvGrpSpPr>
          <p:cNvPr id="9" name="Group 225"/>
          <p:cNvGrpSpPr>
            <a:grpSpLocks/>
          </p:cNvGrpSpPr>
          <p:nvPr/>
        </p:nvGrpSpPr>
        <p:grpSpPr bwMode="auto">
          <a:xfrm rot="-1276469">
            <a:off x="3657600" y="6248400"/>
            <a:ext cx="381000" cy="304800"/>
            <a:chOff x="1510" y="81"/>
            <a:chExt cx="1914" cy="1853"/>
          </a:xfrm>
        </p:grpSpPr>
        <p:sp>
          <p:nvSpPr>
            <p:cNvPr id="2099" name="Freeform 226"/>
            <p:cNvSpPr>
              <a:spLocks/>
            </p:cNvSpPr>
            <p:nvPr/>
          </p:nvSpPr>
          <p:spPr bwMode="auto">
            <a:xfrm rot="-314373">
              <a:off x="1510" y="270"/>
              <a:ext cx="912" cy="917"/>
            </a:xfrm>
            <a:custGeom>
              <a:avLst/>
              <a:gdLst>
                <a:gd name="T0" fmla="*/ 1 w 857"/>
                <a:gd name="T1" fmla="*/ 221 h 754"/>
                <a:gd name="T2" fmla="*/ 72 w 857"/>
                <a:gd name="T3" fmla="*/ 406 h 754"/>
                <a:gd name="T4" fmla="*/ 157 w 857"/>
                <a:gd name="T5" fmla="*/ 611 h 754"/>
                <a:gd name="T6" fmla="*/ 243 w 857"/>
                <a:gd name="T7" fmla="*/ 778 h 754"/>
                <a:gd name="T8" fmla="*/ 413 w 857"/>
                <a:gd name="T9" fmla="*/ 1000 h 754"/>
                <a:gd name="T10" fmla="*/ 910 w 857"/>
                <a:gd name="T11" fmla="*/ 815 h 754"/>
                <a:gd name="T12" fmla="*/ 895 w 857"/>
                <a:gd name="T13" fmla="*/ 370 h 754"/>
                <a:gd name="T14" fmla="*/ 740 w 857"/>
                <a:gd name="T15" fmla="*/ 55 h 754"/>
                <a:gd name="T16" fmla="*/ 597 w 857"/>
                <a:gd name="T17" fmla="*/ 0 h 754"/>
                <a:gd name="T18" fmla="*/ 172 w 857"/>
                <a:gd name="T19" fmla="*/ 18 h 754"/>
                <a:gd name="T20" fmla="*/ 101 w 857"/>
                <a:gd name="T21" fmla="*/ 36 h 754"/>
                <a:gd name="T22" fmla="*/ 30 w 857"/>
                <a:gd name="T23" fmla="*/ 129 h 754"/>
                <a:gd name="T24" fmla="*/ 1 w 857"/>
                <a:gd name="T25" fmla="*/ 221 h 75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57"/>
                <a:gd name="T40" fmla="*/ 0 h 754"/>
                <a:gd name="T41" fmla="*/ 857 w 857"/>
                <a:gd name="T42" fmla="*/ 754 h 75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57" h="754">
                  <a:moveTo>
                    <a:pt x="1" y="150"/>
                  </a:moveTo>
                  <a:cubicBezTo>
                    <a:pt x="17" y="196"/>
                    <a:pt x="37" y="235"/>
                    <a:pt x="64" y="275"/>
                  </a:cubicBezTo>
                  <a:cubicBezTo>
                    <a:pt x="81" y="339"/>
                    <a:pt x="112" y="358"/>
                    <a:pt x="139" y="413"/>
                  </a:cubicBezTo>
                  <a:cubicBezTo>
                    <a:pt x="163" y="460"/>
                    <a:pt x="176" y="486"/>
                    <a:pt x="214" y="526"/>
                  </a:cubicBezTo>
                  <a:cubicBezTo>
                    <a:pt x="241" y="602"/>
                    <a:pt x="289" y="650"/>
                    <a:pt x="365" y="676"/>
                  </a:cubicBezTo>
                  <a:cubicBezTo>
                    <a:pt x="857" y="659"/>
                    <a:pt x="666" y="754"/>
                    <a:pt x="803" y="551"/>
                  </a:cubicBezTo>
                  <a:cubicBezTo>
                    <a:pt x="799" y="451"/>
                    <a:pt x="800" y="350"/>
                    <a:pt x="790" y="250"/>
                  </a:cubicBezTo>
                  <a:cubicBezTo>
                    <a:pt x="782" y="169"/>
                    <a:pt x="727" y="74"/>
                    <a:pt x="653" y="37"/>
                  </a:cubicBezTo>
                  <a:cubicBezTo>
                    <a:pt x="615" y="18"/>
                    <a:pt x="567" y="13"/>
                    <a:pt x="527" y="0"/>
                  </a:cubicBezTo>
                  <a:cubicBezTo>
                    <a:pt x="402" y="4"/>
                    <a:pt x="277" y="5"/>
                    <a:pt x="152" y="12"/>
                  </a:cubicBezTo>
                  <a:cubicBezTo>
                    <a:pt x="131" y="13"/>
                    <a:pt x="108" y="14"/>
                    <a:pt x="89" y="25"/>
                  </a:cubicBezTo>
                  <a:cubicBezTo>
                    <a:pt x="63" y="40"/>
                    <a:pt x="51" y="71"/>
                    <a:pt x="26" y="87"/>
                  </a:cubicBezTo>
                  <a:cubicBezTo>
                    <a:pt x="0" y="167"/>
                    <a:pt x="1" y="190"/>
                    <a:pt x="1" y="150"/>
                  </a:cubicBezTo>
                  <a:close/>
                </a:path>
              </a:pathLst>
            </a:custGeom>
            <a:solidFill>
              <a:srgbClr val="990099"/>
            </a:solidFill>
            <a:ln w="12700">
              <a:solidFill>
                <a:srgbClr val="FF0000"/>
              </a:solidFill>
              <a:round/>
              <a:headEnd/>
              <a:tailEnd/>
            </a:ln>
          </p:spPr>
          <p:txBody>
            <a:bodyPr/>
            <a:lstStyle/>
            <a:p>
              <a:endParaRPr lang="en-US"/>
            </a:p>
          </p:txBody>
        </p:sp>
        <p:sp>
          <p:nvSpPr>
            <p:cNvPr id="2100" name="Freeform 227"/>
            <p:cNvSpPr>
              <a:spLocks/>
            </p:cNvSpPr>
            <p:nvPr/>
          </p:nvSpPr>
          <p:spPr bwMode="auto">
            <a:xfrm>
              <a:off x="1520" y="794"/>
              <a:ext cx="934" cy="1104"/>
            </a:xfrm>
            <a:custGeom>
              <a:avLst/>
              <a:gdLst>
                <a:gd name="T0" fmla="*/ 855 w 886"/>
                <a:gd name="T1" fmla="*/ 356 h 971"/>
                <a:gd name="T2" fmla="*/ 604 w 886"/>
                <a:gd name="T3" fmla="*/ 306 h 971"/>
                <a:gd name="T4" fmla="*/ 187 w 886"/>
                <a:gd name="T5" fmla="*/ 470 h 971"/>
                <a:gd name="T6" fmla="*/ 117 w 886"/>
                <a:gd name="T7" fmla="*/ 646 h 971"/>
                <a:gd name="T8" fmla="*/ 76 w 886"/>
                <a:gd name="T9" fmla="*/ 824 h 971"/>
                <a:gd name="T10" fmla="*/ 368 w 886"/>
                <a:gd name="T11" fmla="*/ 1149 h 971"/>
                <a:gd name="T12" fmla="*/ 409 w 886"/>
                <a:gd name="T13" fmla="*/ 1164 h 971"/>
                <a:gd name="T14" fmla="*/ 716 w 886"/>
                <a:gd name="T15" fmla="*/ 1117 h 971"/>
                <a:gd name="T16" fmla="*/ 785 w 886"/>
                <a:gd name="T17" fmla="*/ 1051 h 971"/>
                <a:gd name="T18" fmla="*/ 799 w 886"/>
                <a:gd name="T19" fmla="*/ 1003 h 971"/>
                <a:gd name="T20" fmla="*/ 826 w 886"/>
                <a:gd name="T21" fmla="*/ 954 h 971"/>
                <a:gd name="T22" fmla="*/ 869 w 886"/>
                <a:gd name="T23" fmla="*/ 323 h 971"/>
                <a:gd name="T24" fmla="*/ 882 w 886"/>
                <a:gd name="T25" fmla="*/ 209 h 971"/>
                <a:gd name="T26" fmla="*/ 938 w 886"/>
                <a:gd name="T27" fmla="*/ 32 h 971"/>
                <a:gd name="T28" fmla="*/ 985 w 886"/>
                <a:gd name="T29" fmla="*/ 107 h 97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886"/>
                <a:gd name="T46" fmla="*/ 0 h 971"/>
                <a:gd name="T47" fmla="*/ 886 w 886"/>
                <a:gd name="T48" fmla="*/ 971 h 97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886" h="971">
                  <a:moveTo>
                    <a:pt x="769" y="275"/>
                  </a:moveTo>
                  <a:cubicBezTo>
                    <a:pt x="683" y="266"/>
                    <a:pt x="625" y="254"/>
                    <a:pt x="544" y="237"/>
                  </a:cubicBezTo>
                  <a:cubicBezTo>
                    <a:pt x="345" y="247"/>
                    <a:pt x="268" y="211"/>
                    <a:pt x="168" y="363"/>
                  </a:cubicBezTo>
                  <a:cubicBezTo>
                    <a:pt x="149" y="420"/>
                    <a:pt x="146" y="460"/>
                    <a:pt x="105" y="500"/>
                  </a:cubicBezTo>
                  <a:cubicBezTo>
                    <a:pt x="91" y="545"/>
                    <a:pt x="68" y="638"/>
                    <a:pt x="68" y="638"/>
                  </a:cubicBezTo>
                  <a:cubicBezTo>
                    <a:pt x="85" y="971"/>
                    <a:pt x="0" y="860"/>
                    <a:pt x="331" y="889"/>
                  </a:cubicBezTo>
                  <a:cubicBezTo>
                    <a:pt x="344" y="890"/>
                    <a:pt x="356" y="897"/>
                    <a:pt x="368" y="901"/>
                  </a:cubicBezTo>
                  <a:cubicBezTo>
                    <a:pt x="517" y="892"/>
                    <a:pt x="537" y="898"/>
                    <a:pt x="644" y="864"/>
                  </a:cubicBezTo>
                  <a:cubicBezTo>
                    <a:pt x="663" y="845"/>
                    <a:pt x="690" y="834"/>
                    <a:pt x="707" y="813"/>
                  </a:cubicBezTo>
                  <a:cubicBezTo>
                    <a:pt x="715" y="803"/>
                    <a:pt x="713" y="788"/>
                    <a:pt x="719" y="776"/>
                  </a:cubicBezTo>
                  <a:cubicBezTo>
                    <a:pt x="726" y="762"/>
                    <a:pt x="736" y="751"/>
                    <a:pt x="744" y="738"/>
                  </a:cubicBezTo>
                  <a:cubicBezTo>
                    <a:pt x="786" y="578"/>
                    <a:pt x="728" y="407"/>
                    <a:pt x="782" y="250"/>
                  </a:cubicBezTo>
                  <a:cubicBezTo>
                    <a:pt x="786" y="221"/>
                    <a:pt x="783" y="190"/>
                    <a:pt x="794" y="162"/>
                  </a:cubicBezTo>
                  <a:cubicBezTo>
                    <a:pt x="855" y="0"/>
                    <a:pt x="844" y="165"/>
                    <a:pt x="844" y="25"/>
                  </a:cubicBezTo>
                  <a:lnTo>
                    <a:pt x="886" y="83"/>
                  </a:lnTo>
                </a:path>
              </a:pathLst>
            </a:custGeom>
            <a:solidFill>
              <a:srgbClr val="990099"/>
            </a:solidFill>
            <a:ln w="12700">
              <a:solidFill>
                <a:srgbClr val="FF0000"/>
              </a:solidFill>
              <a:round/>
              <a:headEnd/>
              <a:tailEnd/>
            </a:ln>
          </p:spPr>
          <p:txBody>
            <a:bodyPr/>
            <a:lstStyle/>
            <a:p>
              <a:endParaRPr lang="en-US"/>
            </a:p>
          </p:txBody>
        </p:sp>
        <p:sp>
          <p:nvSpPr>
            <p:cNvPr id="2101" name="Freeform 228"/>
            <p:cNvSpPr>
              <a:spLocks/>
            </p:cNvSpPr>
            <p:nvPr/>
          </p:nvSpPr>
          <p:spPr bwMode="auto">
            <a:xfrm>
              <a:off x="2329" y="790"/>
              <a:ext cx="298" cy="783"/>
            </a:xfrm>
            <a:custGeom>
              <a:avLst/>
              <a:gdLst>
                <a:gd name="T0" fmla="*/ 61 w 298"/>
                <a:gd name="T1" fmla="*/ 347 h 783"/>
                <a:gd name="T2" fmla="*/ 73 w 298"/>
                <a:gd name="T3" fmla="*/ 172 h 783"/>
                <a:gd name="T4" fmla="*/ 186 w 298"/>
                <a:gd name="T5" fmla="*/ 21 h 783"/>
                <a:gd name="T6" fmla="*/ 236 w 298"/>
                <a:gd name="T7" fmla="*/ 147 h 783"/>
                <a:gd name="T8" fmla="*/ 286 w 298"/>
                <a:gd name="T9" fmla="*/ 159 h 783"/>
                <a:gd name="T10" fmla="*/ 298 w 298"/>
                <a:gd name="T11" fmla="*/ 197 h 783"/>
                <a:gd name="T12" fmla="*/ 223 w 298"/>
                <a:gd name="T13" fmla="*/ 21 h 783"/>
                <a:gd name="T14" fmla="*/ 198 w 298"/>
                <a:gd name="T15" fmla="*/ 59 h 783"/>
                <a:gd name="T16" fmla="*/ 211 w 298"/>
                <a:gd name="T17" fmla="*/ 21 h 783"/>
                <a:gd name="T18" fmla="*/ 236 w 298"/>
                <a:gd name="T19" fmla="*/ 59 h 783"/>
                <a:gd name="T20" fmla="*/ 273 w 298"/>
                <a:gd name="T21" fmla="*/ 72 h 783"/>
                <a:gd name="T22" fmla="*/ 261 w 298"/>
                <a:gd name="T23" fmla="*/ 622 h 783"/>
                <a:gd name="T24" fmla="*/ 198 w 298"/>
                <a:gd name="T25" fmla="*/ 710 h 783"/>
                <a:gd name="T26" fmla="*/ 61 w 298"/>
                <a:gd name="T27" fmla="*/ 723 h 783"/>
                <a:gd name="T28" fmla="*/ 36 w 298"/>
                <a:gd name="T29" fmla="*/ 572 h 783"/>
                <a:gd name="T30" fmla="*/ 123 w 298"/>
                <a:gd name="T31" fmla="*/ 172 h 783"/>
                <a:gd name="T32" fmla="*/ 148 w 298"/>
                <a:gd name="T33" fmla="*/ 134 h 783"/>
                <a:gd name="T34" fmla="*/ 161 w 298"/>
                <a:gd name="T35" fmla="*/ 97 h 78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98"/>
                <a:gd name="T55" fmla="*/ 0 h 783"/>
                <a:gd name="T56" fmla="*/ 298 w 298"/>
                <a:gd name="T57" fmla="*/ 783 h 78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98" h="783">
                  <a:moveTo>
                    <a:pt x="61" y="347"/>
                  </a:moveTo>
                  <a:cubicBezTo>
                    <a:pt x="65" y="289"/>
                    <a:pt x="59" y="229"/>
                    <a:pt x="73" y="172"/>
                  </a:cubicBezTo>
                  <a:cubicBezTo>
                    <a:pt x="85" y="124"/>
                    <a:pt x="149" y="58"/>
                    <a:pt x="186" y="21"/>
                  </a:cubicBezTo>
                  <a:cubicBezTo>
                    <a:pt x="279" y="54"/>
                    <a:pt x="162" y="0"/>
                    <a:pt x="236" y="147"/>
                  </a:cubicBezTo>
                  <a:cubicBezTo>
                    <a:pt x="244" y="162"/>
                    <a:pt x="269" y="155"/>
                    <a:pt x="286" y="159"/>
                  </a:cubicBezTo>
                  <a:cubicBezTo>
                    <a:pt x="290" y="172"/>
                    <a:pt x="298" y="210"/>
                    <a:pt x="298" y="197"/>
                  </a:cubicBezTo>
                  <a:cubicBezTo>
                    <a:pt x="298" y="120"/>
                    <a:pt x="285" y="62"/>
                    <a:pt x="223" y="21"/>
                  </a:cubicBezTo>
                  <a:cubicBezTo>
                    <a:pt x="215" y="34"/>
                    <a:pt x="213" y="59"/>
                    <a:pt x="198" y="59"/>
                  </a:cubicBezTo>
                  <a:cubicBezTo>
                    <a:pt x="185" y="59"/>
                    <a:pt x="198" y="21"/>
                    <a:pt x="211" y="21"/>
                  </a:cubicBezTo>
                  <a:cubicBezTo>
                    <a:pt x="226" y="21"/>
                    <a:pt x="224" y="49"/>
                    <a:pt x="236" y="59"/>
                  </a:cubicBezTo>
                  <a:cubicBezTo>
                    <a:pt x="246" y="67"/>
                    <a:pt x="261" y="68"/>
                    <a:pt x="273" y="72"/>
                  </a:cubicBezTo>
                  <a:cubicBezTo>
                    <a:pt x="269" y="255"/>
                    <a:pt x="272" y="439"/>
                    <a:pt x="261" y="622"/>
                  </a:cubicBezTo>
                  <a:cubicBezTo>
                    <a:pt x="256" y="703"/>
                    <a:pt x="249" y="694"/>
                    <a:pt x="198" y="710"/>
                  </a:cubicBezTo>
                  <a:cubicBezTo>
                    <a:pt x="164" y="733"/>
                    <a:pt x="107" y="783"/>
                    <a:pt x="61" y="723"/>
                  </a:cubicBezTo>
                  <a:cubicBezTo>
                    <a:pt x="30" y="683"/>
                    <a:pt x="36" y="572"/>
                    <a:pt x="36" y="572"/>
                  </a:cubicBezTo>
                  <a:cubicBezTo>
                    <a:pt x="41" y="450"/>
                    <a:pt x="0" y="255"/>
                    <a:pt x="123" y="172"/>
                  </a:cubicBezTo>
                  <a:cubicBezTo>
                    <a:pt x="131" y="159"/>
                    <a:pt x="141" y="148"/>
                    <a:pt x="148" y="134"/>
                  </a:cubicBezTo>
                  <a:cubicBezTo>
                    <a:pt x="154" y="122"/>
                    <a:pt x="161" y="97"/>
                    <a:pt x="161" y="97"/>
                  </a:cubicBezTo>
                </a:path>
              </a:pathLst>
            </a:custGeom>
            <a:solidFill>
              <a:srgbClr val="990099"/>
            </a:solidFill>
            <a:ln w="12700">
              <a:solidFill>
                <a:srgbClr val="FF0000"/>
              </a:solidFill>
              <a:round/>
              <a:headEnd/>
              <a:tailEnd/>
            </a:ln>
          </p:spPr>
          <p:txBody>
            <a:bodyPr/>
            <a:lstStyle/>
            <a:p>
              <a:endParaRPr lang="en-US"/>
            </a:p>
          </p:txBody>
        </p:sp>
        <p:sp>
          <p:nvSpPr>
            <p:cNvPr id="2102" name="Freeform 229"/>
            <p:cNvSpPr>
              <a:spLocks/>
            </p:cNvSpPr>
            <p:nvPr/>
          </p:nvSpPr>
          <p:spPr bwMode="auto">
            <a:xfrm>
              <a:off x="2570" y="410"/>
              <a:ext cx="828" cy="933"/>
            </a:xfrm>
            <a:custGeom>
              <a:avLst/>
              <a:gdLst>
                <a:gd name="T0" fmla="*/ 2 w 828"/>
                <a:gd name="T1" fmla="*/ 454 h 933"/>
                <a:gd name="T2" fmla="*/ 27 w 828"/>
                <a:gd name="T3" fmla="*/ 416 h 933"/>
                <a:gd name="T4" fmla="*/ 65 w 828"/>
                <a:gd name="T5" fmla="*/ 391 h 933"/>
                <a:gd name="T6" fmla="*/ 102 w 828"/>
                <a:gd name="T7" fmla="*/ 228 h 933"/>
                <a:gd name="T8" fmla="*/ 240 w 828"/>
                <a:gd name="T9" fmla="*/ 115 h 933"/>
                <a:gd name="T10" fmla="*/ 365 w 828"/>
                <a:gd name="T11" fmla="*/ 15 h 933"/>
                <a:gd name="T12" fmla="*/ 403 w 828"/>
                <a:gd name="T13" fmla="*/ 3 h 933"/>
                <a:gd name="T14" fmla="*/ 578 w 828"/>
                <a:gd name="T15" fmla="*/ 15 h 933"/>
                <a:gd name="T16" fmla="*/ 590 w 828"/>
                <a:gd name="T17" fmla="*/ 53 h 933"/>
                <a:gd name="T18" fmla="*/ 691 w 828"/>
                <a:gd name="T19" fmla="*/ 65 h 933"/>
                <a:gd name="T20" fmla="*/ 791 w 828"/>
                <a:gd name="T21" fmla="*/ 141 h 933"/>
                <a:gd name="T22" fmla="*/ 803 w 828"/>
                <a:gd name="T23" fmla="*/ 391 h 933"/>
                <a:gd name="T24" fmla="*/ 828 w 828"/>
                <a:gd name="T25" fmla="*/ 429 h 933"/>
                <a:gd name="T26" fmla="*/ 791 w 828"/>
                <a:gd name="T27" fmla="*/ 742 h 933"/>
                <a:gd name="T28" fmla="*/ 2 w 828"/>
                <a:gd name="T29" fmla="*/ 591 h 933"/>
                <a:gd name="T30" fmla="*/ 14 w 828"/>
                <a:gd name="T31" fmla="*/ 466 h 933"/>
                <a:gd name="T32" fmla="*/ 52 w 828"/>
                <a:gd name="T33" fmla="*/ 454 h 933"/>
                <a:gd name="T34" fmla="*/ 2 w 828"/>
                <a:gd name="T35" fmla="*/ 454 h 93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828"/>
                <a:gd name="T55" fmla="*/ 0 h 933"/>
                <a:gd name="T56" fmla="*/ 828 w 828"/>
                <a:gd name="T57" fmla="*/ 933 h 93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828" h="933">
                  <a:moveTo>
                    <a:pt x="2" y="454"/>
                  </a:moveTo>
                  <a:cubicBezTo>
                    <a:pt x="10" y="441"/>
                    <a:pt x="16" y="427"/>
                    <a:pt x="27" y="416"/>
                  </a:cubicBezTo>
                  <a:cubicBezTo>
                    <a:pt x="38" y="405"/>
                    <a:pt x="60" y="405"/>
                    <a:pt x="65" y="391"/>
                  </a:cubicBezTo>
                  <a:cubicBezTo>
                    <a:pt x="94" y="304"/>
                    <a:pt x="48" y="282"/>
                    <a:pt x="102" y="228"/>
                  </a:cubicBezTo>
                  <a:cubicBezTo>
                    <a:pt x="144" y="186"/>
                    <a:pt x="199" y="158"/>
                    <a:pt x="240" y="115"/>
                  </a:cubicBezTo>
                  <a:cubicBezTo>
                    <a:pt x="263" y="45"/>
                    <a:pt x="295" y="38"/>
                    <a:pt x="365" y="15"/>
                  </a:cubicBezTo>
                  <a:cubicBezTo>
                    <a:pt x="378" y="11"/>
                    <a:pt x="403" y="3"/>
                    <a:pt x="403" y="3"/>
                  </a:cubicBezTo>
                  <a:cubicBezTo>
                    <a:pt x="461" y="7"/>
                    <a:pt x="522" y="0"/>
                    <a:pt x="578" y="15"/>
                  </a:cubicBezTo>
                  <a:cubicBezTo>
                    <a:pt x="591" y="18"/>
                    <a:pt x="578" y="48"/>
                    <a:pt x="590" y="53"/>
                  </a:cubicBezTo>
                  <a:cubicBezTo>
                    <a:pt x="621" y="67"/>
                    <a:pt x="657" y="61"/>
                    <a:pt x="691" y="65"/>
                  </a:cubicBezTo>
                  <a:cubicBezTo>
                    <a:pt x="725" y="116"/>
                    <a:pt x="742" y="107"/>
                    <a:pt x="791" y="141"/>
                  </a:cubicBezTo>
                  <a:cubicBezTo>
                    <a:pt x="795" y="224"/>
                    <a:pt x="792" y="308"/>
                    <a:pt x="803" y="391"/>
                  </a:cubicBezTo>
                  <a:cubicBezTo>
                    <a:pt x="805" y="406"/>
                    <a:pt x="828" y="414"/>
                    <a:pt x="828" y="429"/>
                  </a:cubicBezTo>
                  <a:cubicBezTo>
                    <a:pt x="828" y="634"/>
                    <a:pt x="827" y="628"/>
                    <a:pt x="791" y="742"/>
                  </a:cubicBezTo>
                  <a:cubicBezTo>
                    <a:pt x="193" y="731"/>
                    <a:pt x="110" y="933"/>
                    <a:pt x="2" y="591"/>
                  </a:cubicBezTo>
                  <a:cubicBezTo>
                    <a:pt x="6" y="549"/>
                    <a:pt x="0" y="505"/>
                    <a:pt x="14" y="466"/>
                  </a:cubicBezTo>
                  <a:cubicBezTo>
                    <a:pt x="19" y="454"/>
                    <a:pt x="61" y="463"/>
                    <a:pt x="52" y="454"/>
                  </a:cubicBezTo>
                  <a:cubicBezTo>
                    <a:pt x="40" y="442"/>
                    <a:pt x="19" y="454"/>
                    <a:pt x="2" y="454"/>
                  </a:cubicBezTo>
                  <a:close/>
                </a:path>
              </a:pathLst>
            </a:custGeom>
            <a:solidFill>
              <a:srgbClr val="990099"/>
            </a:solidFill>
            <a:ln w="12700">
              <a:solidFill>
                <a:srgbClr val="FF0000"/>
              </a:solidFill>
              <a:round/>
              <a:headEnd/>
              <a:tailEnd/>
            </a:ln>
          </p:spPr>
          <p:txBody>
            <a:bodyPr/>
            <a:lstStyle/>
            <a:p>
              <a:endParaRPr lang="en-US"/>
            </a:p>
          </p:txBody>
        </p:sp>
        <p:sp>
          <p:nvSpPr>
            <p:cNvPr id="2103" name="Freeform 230"/>
            <p:cNvSpPr>
              <a:spLocks/>
            </p:cNvSpPr>
            <p:nvPr/>
          </p:nvSpPr>
          <p:spPr bwMode="auto">
            <a:xfrm>
              <a:off x="2374" y="1005"/>
              <a:ext cx="212" cy="89"/>
            </a:xfrm>
            <a:custGeom>
              <a:avLst/>
              <a:gdLst>
                <a:gd name="T0" fmla="*/ 0 w 212"/>
                <a:gd name="T1" fmla="*/ 0 h 89"/>
                <a:gd name="T2" fmla="*/ 212 w 212"/>
                <a:gd name="T3" fmla="*/ 37 h 89"/>
                <a:gd name="T4" fmla="*/ 0 60000 65536"/>
                <a:gd name="T5" fmla="*/ 0 60000 65536"/>
                <a:gd name="T6" fmla="*/ 0 w 212"/>
                <a:gd name="T7" fmla="*/ 0 h 89"/>
                <a:gd name="T8" fmla="*/ 212 w 212"/>
                <a:gd name="T9" fmla="*/ 89 h 89"/>
              </a:gdLst>
              <a:ahLst/>
              <a:cxnLst>
                <a:cxn ang="T4">
                  <a:pos x="T0" y="T1"/>
                </a:cxn>
                <a:cxn ang="T5">
                  <a:pos x="T2" y="T3"/>
                </a:cxn>
              </a:cxnLst>
              <a:rect l="T6" t="T7" r="T8" b="T9"/>
              <a:pathLst>
                <a:path w="212" h="89">
                  <a:moveTo>
                    <a:pt x="0" y="0"/>
                  </a:moveTo>
                  <a:cubicBezTo>
                    <a:pt x="60" y="89"/>
                    <a:pt x="10" y="37"/>
                    <a:pt x="212" y="37"/>
                  </a:cubicBezTo>
                </a:path>
              </a:pathLst>
            </a:custGeom>
            <a:solidFill>
              <a:srgbClr val="990099"/>
            </a:solidFill>
            <a:ln w="12700">
              <a:solidFill>
                <a:srgbClr val="FF0000"/>
              </a:solidFill>
              <a:round/>
              <a:headEnd/>
              <a:tailEnd/>
            </a:ln>
          </p:spPr>
          <p:txBody>
            <a:bodyPr/>
            <a:lstStyle/>
            <a:p>
              <a:endParaRPr lang="en-US"/>
            </a:p>
          </p:txBody>
        </p:sp>
        <p:sp>
          <p:nvSpPr>
            <p:cNvPr id="2104" name="Freeform 231"/>
            <p:cNvSpPr>
              <a:spLocks/>
            </p:cNvSpPr>
            <p:nvPr/>
          </p:nvSpPr>
          <p:spPr bwMode="auto">
            <a:xfrm>
              <a:off x="2352" y="1150"/>
              <a:ext cx="238" cy="32"/>
            </a:xfrm>
            <a:custGeom>
              <a:avLst/>
              <a:gdLst>
                <a:gd name="T0" fmla="*/ 0 w 238"/>
                <a:gd name="T1" fmla="*/ 0 h 32"/>
                <a:gd name="T2" fmla="*/ 238 w 238"/>
                <a:gd name="T3" fmla="*/ 12 h 32"/>
                <a:gd name="T4" fmla="*/ 0 60000 65536"/>
                <a:gd name="T5" fmla="*/ 0 60000 65536"/>
                <a:gd name="T6" fmla="*/ 0 w 238"/>
                <a:gd name="T7" fmla="*/ 0 h 32"/>
                <a:gd name="T8" fmla="*/ 238 w 238"/>
                <a:gd name="T9" fmla="*/ 32 h 32"/>
              </a:gdLst>
              <a:ahLst/>
              <a:cxnLst>
                <a:cxn ang="T4">
                  <a:pos x="T0" y="T1"/>
                </a:cxn>
                <a:cxn ang="T5">
                  <a:pos x="T2" y="T3"/>
                </a:cxn>
              </a:cxnLst>
              <a:rect l="T6" t="T7" r="T8" b="T9"/>
              <a:pathLst>
                <a:path w="238" h="32">
                  <a:moveTo>
                    <a:pt x="0" y="0"/>
                  </a:moveTo>
                  <a:cubicBezTo>
                    <a:pt x="102" y="32"/>
                    <a:pt x="25" y="12"/>
                    <a:pt x="238" y="12"/>
                  </a:cubicBezTo>
                </a:path>
              </a:pathLst>
            </a:custGeom>
            <a:solidFill>
              <a:srgbClr val="990099"/>
            </a:solidFill>
            <a:ln w="12700">
              <a:solidFill>
                <a:srgbClr val="FF0000"/>
              </a:solidFill>
              <a:round/>
              <a:headEnd/>
              <a:tailEnd/>
            </a:ln>
          </p:spPr>
          <p:txBody>
            <a:bodyPr/>
            <a:lstStyle/>
            <a:p>
              <a:endParaRPr lang="en-US"/>
            </a:p>
          </p:txBody>
        </p:sp>
        <p:sp>
          <p:nvSpPr>
            <p:cNvPr id="2105" name="Freeform 232"/>
            <p:cNvSpPr>
              <a:spLocks/>
            </p:cNvSpPr>
            <p:nvPr/>
          </p:nvSpPr>
          <p:spPr bwMode="auto">
            <a:xfrm>
              <a:off x="2352" y="1412"/>
              <a:ext cx="238" cy="1"/>
            </a:xfrm>
            <a:custGeom>
              <a:avLst/>
              <a:gdLst>
                <a:gd name="T0" fmla="*/ 0 w 238"/>
                <a:gd name="T1" fmla="*/ 0 h 1"/>
                <a:gd name="T2" fmla="*/ 238 w 238"/>
                <a:gd name="T3" fmla="*/ 0 h 1"/>
                <a:gd name="T4" fmla="*/ 0 60000 65536"/>
                <a:gd name="T5" fmla="*/ 0 60000 65536"/>
                <a:gd name="T6" fmla="*/ 0 w 238"/>
                <a:gd name="T7" fmla="*/ 0 h 1"/>
                <a:gd name="T8" fmla="*/ 238 w 238"/>
                <a:gd name="T9" fmla="*/ 1 h 1"/>
              </a:gdLst>
              <a:ahLst/>
              <a:cxnLst>
                <a:cxn ang="T4">
                  <a:pos x="T0" y="T1"/>
                </a:cxn>
                <a:cxn ang="T5">
                  <a:pos x="T2" y="T3"/>
                </a:cxn>
              </a:cxnLst>
              <a:rect l="T6" t="T7" r="T8" b="T9"/>
              <a:pathLst>
                <a:path w="238" h="1">
                  <a:moveTo>
                    <a:pt x="0" y="0"/>
                  </a:moveTo>
                  <a:cubicBezTo>
                    <a:pt x="79" y="0"/>
                    <a:pt x="159" y="0"/>
                    <a:pt x="238" y="0"/>
                  </a:cubicBezTo>
                </a:path>
              </a:pathLst>
            </a:custGeom>
            <a:solidFill>
              <a:srgbClr val="990099"/>
            </a:solidFill>
            <a:ln w="12700">
              <a:solidFill>
                <a:srgbClr val="FF0000"/>
              </a:solidFill>
              <a:round/>
              <a:headEnd/>
              <a:tailEnd/>
            </a:ln>
          </p:spPr>
          <p:txBody>
            <a:bodyPr/>
            <a:lstStyle/>
            <a:p>
              <a:endParaRPr lang="en-US"/>
            </a:p>
          </p:txBody>
        </p:sp>
        <p:sp>
          <p:nvSpPr>
            <p:cNvPr id="2106" name="Oval 233"/>
            <p:cNvSpPr>
              <a:spLocks noChangeArrowheads="1"/>
            </p:cNvSpPr>
            <p:nvPr/>
          </p:nvSpPr>
          <p:spPr bwMode="auto">
            <a:xfrm>
              <a:off x="2400" y="609"/>
              <a:ext cx="240" cy="288"/>
            </a:xfrm>
            <a:prstGeom prst="ellipse">
              <a:avLst/>
            </a:prstGeom>
            <a:solidFill>
              <a:srgbClr val="990099"/>
            </a:solidFill>
            <a:ln w="12700">
              <a:solidFill>
                <a:srgbClr val="FF0000"/>
              </a:solidFill>
              <a:round/>
              <a:headEnd/>
              <a:tailEnd/>
            </a:ln>
          </p:spPr>
          <p:txBody>
            <a:bodyPr wrap="none" anchor="ctr"/>
            <a:lstStyle/>
            <a:p>
              <a:endParaRPr lang="en-US"/>
            </a:p>
          </p:txBody>
        </p:sp>
        <p:sp>
          <p:nvSpPr>
            <p:cNvPr id="2107" name="Freeform 234"/>
            <p:cNvSpPr>
              <a:spLocks/>
            </p:cNvSpPr>
            <p:nvPr/>
          </p:nvSpPr>
          <p:spPr bwMode="auto">
            <a:xfrm>
              <a:off x="2586" y="1094"/>
              <a:ext cx="838" cy="840"/>
            </a:xfrm>
            <a:custGeom>
              <a:avLst/>
              <a:gdLst>
                <a:gd name="T0" fmla="*/ 4 w 838"/>
                <a:gd name="T1" fmla="*/ 68 h 840"/>
                <a:gd name="T2" fmla="*/ 16 w 838"/>
                <a:gd name="T3" fmla="*/ 644 h 840"/>
                <a:gd name="T4" fmla="*/ 129 w 838"/>
                <a:gd name="T5" fmla="*/ 694 h 840"/>
                <a:gd name="T6" fmla="*/ 167 w 838"/>
                <a:gd name="T7" fmla="*/ 707 h 840"/>
                <a:gd name="T8" fmla="*/ 542 w 838"/>
                <a:gd name="T9" fmla="*/ 757 h 840"/>
                <a:gd name="T10" fmla="*/ 693 w 838"/>
                <a:gd name="T11" fmla="*/ 719 h 840"/>
                <a:gd name="T12" fmla="*/ 768 w 838"/>
                <a:gd name="T13" fmla="*/ 694 h 840"/>
                <a:gd name="T14" fmla="*/ 780 w 838"/>
                <a:gd name="T15" fmla="*/ 606 h 840"/>
                <a:gd name="T16" fmla="*/ 818 w 838"/>
                <a:gd name="T17" fmla="*/ 594 h 840"/>
                <a:gd name="T18" fmla="*/ 780 w 838"/>
                <a:gd name="T19" fmla="*/ 344 h 840"/>
                <a:gd name="T20" fmla="*/ 755 w 838"/>
                <a:gd name="T21" fmla="*/ 268 h 840"/>
                <a:gd name="T22" fmla="*/ 743 w 838"/>
                <a:gd name="T23" fmla="*/ 231 h 840"/>
                <a:gd name="T24" fmla="*/ 455 w 838"/>
                <a:gd name="T25" fmla="*/ 156 h 840"/>
                <a:gd name="T26" fmla="*/ 79 w 838"/>
                <a:gd name="T27" fmla="*/ 81 h 840"/>
                <a:gd name="T28" fmla="*/ 41 w 838"/>
                <a:gd name="T29" fmla="*/ 68 h 840"/>
                <a:gd name="T30" fmla="*/ 4 w 838"/>
                <a:gd name="T31" fmla="*/ 68 h 84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838"/>
                <a:gd name="T49" fmla="*/ 0 h 840"/>
                <a:gd name="T50" fmla="*/ 838 w 838"/>
                <a:gd name="T51" fmla="*/ 840 h 84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838" h="840">
                  <a:moveTo>
                    <a:pt x="4" y="68"/>
                  </a:moveTo>
                  <a:cubicBezTo>
                    <a:pt x="8" y="260"/>
                    <a:pt x="0" y="453"/>
                    <a:pt x="16" y="644"/>
                  </a:cubicBezTo>
                  <a:cubicBezTo>
                    <a:pt x="17" y="662"/>
                    <a:pt x="95" y="683"/>
                    <a:pt x="129" y="694"/>
                  </a:cubicBezTo>
                  <a:cubicBezTo>
                    <a:pt x="142" y="698"/>
                    <a:pt x="167" y="707"/>
                    <a:pt x="167" y="707"/>
                  </a:cubicBezTo>
                  <a:cubicBezTo>
                    <a:pt x="257" y="840"/>
                    <a:pt x="343" y="765"/>
                    <a:pt x="542" y="757"/>
                  </a:cubicBezTo>
                  <a:cubicBezTo>
                    <a:pt x="785" y="729"/>
                    <a:pt x="577" y="770"/>
                    <a:pt x="693" y="719"/>
                  </a:cubicBezTo>
                  <a:cubicBezTo>
                    <a:pt x="717" y="708"/>
                    <a:pt x="768" y="694"/>
                    <a:pt x="768" y="694"/>
                  </a:cubicBezTo>
                  <a:cubicBezTo>
                    <a:pt x="772" y="665"/>
                    <a:pt x="767" y="632"/>
                    <a:pt x="780" y="606"/>
                  </a:cubicBezTo>
                  <a:cubicBezTo>
                    <a:pt x="786" y="594"/>
                    <a:pt x="817" y="607"/>
                    <a:pt x="818" y="594"/>
                  </a:cubicBezTo>
                  <a:cubicBezTo>
                    <a:pt x="838" y="416"/>
                    <a:pt x="838" y="430"/>
                    <a:pt x="780" y="344"/>
                  </a:cubicBezTo>
                  <a:cubicBezTo>
                    <a:pt x="772" y="319"/>
                    <a:pt x="763" y="293"/>
                    <a:pt x="755" y="268"/>
                  </a:cubicBezTo>
                  <a:cubicBezTo>
                    <a:pt x="751" y="256"/>
                    <a:pt x="755" y="235"/>
                    <a:pt x="743" y="231"/>
                  </a:cubicBezTo>
                  <a:cubicBezTo>
                    <a:pt x="643" y="198"/>
                    <a:pt x="560" y="169"/>
                    <a:pt x="455" y="156"/>
                  </a:cubicBezTo>
                  <a:cubicBezTo>
                    <a:pt x="335" y="115"/>
                    <a:pt x="205" y="94"/>
                    <a:pt x="79" y="81"/>
                  </a:cubicBezTo>
                  <a:cubicBezTo>
                    <a:pt x="66" y="77"/>
                    <a:pt x="51" y="76"/>
                    <a:pt x="41" y="68"/>
                  </a:cubicBezTo>
                  <a:cubicBezTo>
                    <a:pt x="3" y="37"/>
                    <a:pt x="26" y="0"/>
                    <a:pt x="4" y="68"/>
                  </a:cubicBezTo>
                  <a:close/>
                </a:path>
              </a:pathLst>
            </a:custGeom>
            <a:solidFill>
              <a:srgbClr val="990099"/>
            </a:solidFill>
            <a:ln w="12700">
              <a:solidFill>
                <a:srgbClr val="FF0000"/>
              </a:solidFill>
              <a:round/>
              <a:headEnd/>
              <a:tailEnd/>
            </a:ln>
          </p:spPr>
          <p:txBody>
            <a:bodyPr/>
            <a:lstStyle/>
            <a:p>
              <a:endParaRPr lang="en-US"/>
            </a:p>
          </p:txBody>
        </p:sp>
        <p:sp>
          <p:nvSpPr>
            <p:cNvPr id="2108" name="Oval 235"/>
            <p:cNvSpPr>
              <a:spLocks noChangeArrowheads="1"/>
            </p:cNvSpPr>
            <p:nvPr/>
          </p:nvSpPr>
          <p:spPr bwMode="auto">
            <a:xfrm>
              <a:off x="1862" y="757"/>
              <a:ext cx="192" cy="192"/>
            </a:xfrm>
            <a:prstGeom prst="ellipse">
              <a:avLst/>
            </a:prstGeom>
            <a:solidFill>
              <a:srgbClr val="990099"/>
            </a:solidFill>
            <a:ln w="12700">
              <a:solidFill>
                <a:srgbClr val="FF0000"/>
              </a:solidFill>
              <a:round/>
              <a:headEnd/>
              <a:tailEnd/>
            </a:ln>
          </p:spPr>
          <p:txBody>
            <a:bodyPr wrap="none" anchor="ctr"/>
            <a:lstStyle/>
            <a:p>
              <a:endParaRPr lang="en-US"/>
            </a:p>
          </p:txBody>
        </p:sp>
        <p:sp>
          <p:nvSpPr>
            <p:cNvPr id="2109" name="Oval 236"/>
            <p:cNvSpPr>
              <a:spLocks noChangeArrowheads="1"/>
            </p:cNvSpPr>
            <p:nvPr/>
          </p:nvSpPr>
          <p:spPr bwMode="auto">
            <a:xfrm>
              <a:off x="1849" y="757"/>
              <a:ext cx="96" cy="144"/>
            </a:xfrm>
            <a:prstGeom prst="ellipse">
              <a:avLst/>
            </a:prstGeom>
            <a:solidFill>
              <a:srgbClr val="990099"/>
            </a:solidFill>
            <a:ln w="12700">
              <a:solidFill>
                <a:srgbClr val="FF0000"/>
              </a:solidFill>
              <a:round/>
              <a:headEnd/>
              <a:tailEnd/>
            </a:ln>
          </p:spPr>
          <p:txBody>
            <a:bodyPr wrap="none" anchor="ctr"/>
            <a:lstStyle/>
            <a:p>
              <a:endParaRPr lang="en-US"/>
            </a:p>
          </p:txBody>
        </p:sp>
        <p:sp>
          <p:nvSpPr>
            <p:cNvPr id="2110" name="Oval 237"/>
            <p:cNvSpPr>
              <a:spLocks noChangeArrowheads="1"/>
            </p:cNvSpPr>
            <p:nvPr/>
          </p:nvSpPr>
          <p:spPr bwMode="auto">
            <a:xfrm>
              <a:off x="1622" y="417"/>
              <a:ext cx="192" cy="192"/>
            </a:xfrm>
            <a:prstGeom prst="ellipse">
              <a:avLst/>
            </a:prstGeom>
            <a:solidFill>
              <a:srgbClr val="990099"/>
            </a:solidFill>
            <a:ln w="12700">
              <a:solidFill>
                <a:srgbClr val="FF0000"/>
              </a:solidFill>
              <a:round/>
              <a:headEnd/>
              <a:tailEnd/>
            </a:ln>
          </p:spPr>
          <p:txBody>
            <a:bodyPr wrap="none" anchor="ctr"/>
            <a:lstStyle/>
            <a:p>
              <a:endParaRPr lang="en-US"/>
            </a:p>
          </p:txBody>
        </p:sp>
        <p:sp>
          <p:nvSpPr>
            <p:cNvPr id="2111" name="Oval 238"/>
            <p:cNvSpPr>
              <a:spLocks noChangeArrowheads="1"/>
            </p:cNvSpPr>
            <p:nvPr/>
          </p:nvSpPr>
          <p:spPr bwMode="auto">
            <a:xfrm>
              <a:off x="1670" y="417"/>
              <a:ext cx="96" cy="144"/>
            </a:xfrm>
            <a:prstGeom prst="ellipse">
              <a:avLst/>
            </a:prstGeom>
            <a:solidFill>
              <a:srgbClr val="990099"/>
            </a:solidFill>
            <a:ln w="12700">
              <a:solidFill>
                <a:srgbClr val="FF0000"/>
              </a:solidFill>
              <a:round/>
              <a:headEnd/>
              <a:tailEnd/>
            </a:ln>
          </p:spPr>
          <p:txBody>
            <a:bodyPr wrap="none" anchor="ctr"/>
            <a:lstStyle/>
            <a:p>
              <a:endParaRPr lang="en-US"/>
            </a:p>
          </p:txBody>
        </p:sp>
        <p:sp>
          <p:nvSpPr>
            <p:cNvPr id="2112" name="Oval 239"/>
            <p:cNvSpPr>
              <a:spLocks noChangeArrowheads="1"/>
            </p:cNvSpPr>
            <p:nvPr/>
          </p:nvSpPr>
          <p:spPr bwMode="auto">
            <a:xfrm>
              <a:off x="3120" y="912"/>
              <a:ext cx="192" cy="192"/>
            </a:xfrm>
            <a:prstGeom prst="ellipse">
              <a:avLst/>
            </a:prstGeom>
            <a:solidFill>
              <a:srgbClr val="990099"/>
            </a:solidFill>
            <a:ln w="12700">
              <a:solidFill>
                <a:srgbClr val="FF0000"/>
              </a:solidFill>
              <a:round/>
              <a:headEnd/>
              <a:tailEnd/>
            </a:ln>
          </p:spPr>
          <p:txBody>
            <a:bodyPr wrap="none" anchor="ctr"/>
            <a:lstStyle/>
            <a:p>
              <a:endParaRPr lang="en-US"/>
            </a:p>
          </p:txBody>
        </p:sp>
        <p:sp>
          <p:nvSpPr>
            <p:cNvPr id="2113" name="Oval 240"/>
            <p:cNvSpPr>
              <a:spLocks noChangeArrowheads="1"/>
            </p:cNvSpPr>
            <p:nvPr/>
          </p:nvSpPr>
          <p:spPr bwMode="auto">
            <a:xfrm>
              <a:off x="3216" y="897"/>
              <a:ext cx="96" cy="144"/>
            </a:xfrm>
            <a:prstGeom prst="ellipse">
              <a:avLst/>
            </a:prstGeom>
            <a:solidFill>
              <a:srgbClr val="990099"/>
            </a:solidFill>
            <a:ln w="12700">
              <a:solidFill>
                <a:srgbClr val="FF0000"/>
              </a:solidFill>
              <a:round/>
              <a:headEnd/>
              <a:tailEnd/>
            </a:ln>
          </p:spPr>
          <p:txBody>
            <a:bodyPr wrap="none" anchor="ctr"/>
            <a:lstStyle/>
            <a:p>
              <a:endParaRPr lang="en-US"/>
            </a:p>
          </p:txBody>
        </p:sp>
        <p:sp>
          <p:nvSpPr>
            <p:cNvPr id="2114" name="Oval 241"/>
            <p:cNvSpPr>
              <a:spLocks noChangeArrowheads="1"/>
            </p:cNvSpPr>
            <p:nvPr/>
          </p:nvSpPr>
          <p:spPr bwMode="auto">
            <a:xfrm>
              <a:off x="1686" y="1525"/>
              <a:ext cx="192" cy="192"/>
            </a:xfrm>
            <a:prstGeom prst="ellipse">
              <a:avLst/>
            </a:prstGeom>
            <a:solidFill>
              <a:srgbClr val="990099"/>
            </a:solidFill>
            <a:ln w="12700">
              <a:solidFill>
                <a:srgbClr val="FF0000"/>
              </a:solidFill>
              <a:round/>
              <a:headEnd/>
              <a:tailEnd/>
            </a:ln>
          </p:spPr>
          <p:txBody>
            <a:bodyPr wrap="none" anchor="ctr"/>
            <a:lstStyle/>
            <a:p>
              <a:endParaRPr lang="en-US"/>
            </a:p>
          </p:txBody>
        </p:sp>
        <p:sp>
          <p:nvSpPr>
            <p:cNvPr id="2115" name="Oval 242"/>
            <p:cNvSpPr>
              <a:spLocks noChangeArrowheads="1"/>
            </p:cNvSpPr>
            <p:nvPr/>
          </p:nvSpPr>
          <p:spPr bwMode="auto">
            <a:xfrm>
              <a:off x="1734" y="1525"/>
              <a:ext cx="96" cy="144"/>
            </a:xfrm>
            <a:prstGeom prst="ellipse">
              <a:avLst/>
            </a:prstGeom>
            <a:solidFill>
              <a:srgbClr val="990099"/>
            </a:solidFill>
            <a:ln w="12700">
              <a:solidFill>
                <a:srgbClr val="FF0000"/>
              </a:solidFill>
              <a:round/>
              <a:headEnd/>
              <a:tailEnd/>
            </a:ln>
          </p:spPr>
          <p:txBody>
            <a:bodyPr wrap="none" anchor="ctr"/>
            <a:lstStyle/>
            <a:p>
              <a:endParaRPr lang="en-US"/>
            </a:p>
          </p:txBody>
        </p:sp>
        <p:sp>
          <p:nvSpPr>
            <p:cNvPr id="2116" name="Oval 243"/>
            <p:cNvSpPr>
              <a:spLocks noChangeArrowheads="1"/>
            </p:cNvSpPr>
            <p:nvPr/>
          </p:nvSpPr>
          <p:spPr bwMode="auto">
            <a:xfrm>
              <a:off x="1798" y="1200"/>
              <a:ext cx="192" cy="192"/>
            </a:xfrm>
            <a:prstGeom prst="ellipse">
              <a:avLst/>
            </a:prstGeom>
            <a:solidFill>
              <a:srgbClr val="990099"/>
            </a:solidFill>
            <a:ln w="12700">
              <a:solidFill>
                <a:srgbClr val="FF0000"/>
              </a:solidFill>
              <a:round/>
              <a:headEnd/>
              <a:tailEnd/>
            </a:ln>
          </p:spPr>
          <p:txBody>
            <a:bodyPr wrap="none" anchor="ctr"/>
            <a:lstStyle/>
            <a:p>
              <a:endParaRPr lang="en-US"/>
            </a:p>
          </p:txBody>
        </p:sp>
        <p:sp>
          <p:nvSpPr>
            <p:cNvPr id="2117" name="Oval 244"/>
            <p:cNvSpPr>
              <a:spLocks noChangeArrowheads="1"/>
            </p:cNvSpPr>
            <p:nvPr/>
          </p:nvSpPr>
          <p:spPr bwMode="auto">
            <a:xfrm>
              <a:off x="1895" y="1237"/>
              <a:ext cx="96" cy="144"/>
            </a:xfrm>
            <a:prstGeom prst="ellipse">
              <a:avLst/>
            </a:prstGeom>
            <a:solidFill>
              <a:srgbClr val="990099"/>
            </a:solidFill>
            <a:ln w="12700">
              <a:solidFill>
                <a:srgbClr val="FF0000"/>
              </a:solidFill>
              <a:round/>
              <a:headEnd/>
              <a:tailEnd/>
            </a:ln>
          </p:spPr>
          <p:txBody>
            <a:bodyPr wrap="none" anchor="ctr"/>
            <a:lstStyle/>
            <a:p>
              <a:endParaRPr lang="en-US"/>
            </a:p>
          </p:txBody>
        </p:sp>
        <p:sp>
          <p:nvSpPr>
            <p:cNvPr id="2118" name="Oval 245"/>
            <p:cNvSpPr>
              <a:spLocks noChangeArrowheads="1"/>
            </p:cNvSpPr>
            <p:nvPr/>
          </p:nvSpPr>
          <p:spPr bwMode="auto">
            <a:xfrm>
              <a:off x="3088" y="509"/>
              <a:ext cx="192" cy="192"/>
            </a:xfrm>
            <a:prstGeom prst="ellipse">
              <a:avLst/>
            </a:prstGeom>
            <a:solidFill>
              <a:srgbClr val="990099"/>
            </a:solidFill>
            <a:ln w="12700">
              <a:solidFill>
                <a:srgbClr val="FF0000"/>
              </a:solidFill>
              <a:round/>
              <a:headEnd/>
              <a:tailEnd/>
            </a:ln>
          </p:spPr>
          <p:txBody>
            <a:bodyPr wrap="none" anchor="ctr"/>
            <a:lstStyle/>
            <a:p>
              <a:endParaRPr lang="en-US"/>
            </a:p>
          </p:txBody>
        </p:sp>
        <p:sp>
          <p:nvSpPr>
            <p:cNvPr id="2119" name="Oval 246"/>
            <p:cNvSpPr>
              <a:spLocks noChangeArrowheads="1"/>
            </p:cNvSpPr>
            <p:nvPr/>
          </p:nvSpPr>
          <p:spPr bwMode="auto">
            <a:xfrm>
              <a:off x="3152" y="519"/>
              <a:ext cx="96" cy="144"/>
            </a:xfrm>
            <a:prstGeom prst="ellipse">
              <a:avLst/>
            </a:prstGeom>
            <a:solidFill>
              <a:srgbClr val="990099"/>
            </a:solidFill>
            <a:ln w="12700">
              <a:solidFill>
                <a:srgbClr val="FF0000"/>
              </a:solidFill>
              <a:round/>
              <a:headEnd/>
              <a:tailEnd/>
            </a:ln>
          </p:spPr>
          <p:txBody>
            <a:bodyPr wrap="none" anchor="ctr"/>
            <a:lstStyle/>
            <a:p>
              <a:endParaRPr lang="en-US"/>
            </a:p>
          </p:txBody>
        </p:sp>
        <p:sp>
          <p:nvSpPr>
            <p:cNvPr id="2120" name="Oval 247"/>
            <p:cNvSpPr>
              <a:spLocks noChangeArrowheads="1"/>
            </p:cNvSpPr>
            <p:nvPr/>
          </p:nvSpPr>
          <p:spPr bwMode="auto">
            <a:xfrm>
              <a:off x="3072" y="1281"/>
              <a:ext cx="192" cy="192"/>
            </a:xfrm>
            <a:prstGeom prst="ellipse">
              <a:avLst/>
            </a:prstGeom>
            <a:solidFill>
              <a:srgbClr val="990099"/>
            </a:solidFill>
            <a:ln w="12700">
              <a:solidFill>
                <a:srgbClr val="FF0000"/>
              </a:solidFill>
              <a:round/>
              <a:headEnd/>
              <a:tailEnd/>
            </a:ln>
          </p:spPr>
          <p:txBody>
            <a:bodyPr wrap="none" anchor="ctr"/>
            <a:lstStyle/>
            <a:p>
              <a:endParaRPr lang="en-US"/>
            </a:p>
          </p:txBody>
        </p:sp>
        <p:sp>
          <p:nvSpPr>
            <p:cNvPr id="2121" name="Oval 248"/>
            <p:cNvSpPr>
              <a:spLocks noChangeArrowheads="1"/>
            </p:cNvSpPr>
            <p:nvPr/>
          </p:nvSpPr>
          <p:spPr bwMode="auto">
            <a:xfrm>
              <a:off x="3120" y="1281"/>
              <a:ext cx="96" cy="144"/>
            </a:xfrm>
            <a:prstGeom prst="ellipse">
              <a:avLst/>
            </a:prstGeom>
            <a:solidFill>
              <a:srgbClr val="990099"/>
            </a:solidFill>
            <a:ln w="12700">
              <a:solidFill>
                <a:srgbClr val="FF0000"/>
              </a:solidFill>
              <a:round/>
              <a:headEnd/>
              <a:tailEnd/>
            </a:ln>
          </p:spPr>
          <p:txBody>
            <a:bodyPr wrap="none" anchor="ctr"/>
            <a:lstStyle/>
            <a:p>
              <a:endParaRPr lang="en-US"/>
            </a:p>
          </p:txBody>
        </p:sp>
        <p:sp>
          <p:nvSpPr>
            <p:cNvPr id="2122" name="Oval 249"/>
            <p:cNvSpPr>
              <a:spLocks noChangeArrowheads="1"/>
            </p:cNvSpPr>
            <p:nvPr/>
          </p:nvSpPr>
          <p:spPr bwMode="auto">
            <a:xfrm>
              <a:off x="3072" y="1617"/>
              <a:ext cx="192" cy="192"/>
            </a:xfrm>
            <a:prstGeom prst="ellipse">
              <a:avLst/>
            </a:prstGeom>
            <a:solidFill>
              <a:srgbClr val="990099"/>
            </a:solidFill>
            <a:ln w="12700">
              <a:solidFill>
                <a:srgbClr val="FF0000"/>
              </a:solidFill>
              <a:round/>
              <a:headEnd/>
              <a:tailEnd/>
            </a:ln>
          </p:spPr>
          <p:txBody>
            <a:bodyPr wrap="none" anchor="ctr"/>
            <a:lstStyle/>
            <a:p>
              <a:endParaRPr lang="en-US"/>
            </a:p>
          </p:txBody>
        </p:sp>
        <p:sp>
          <p:nvSpPr>
            <p:cNvPr id="2123" name="Oval 250"/>
            <p:cNvSpPr>
              <a:spLocks noChangeArrowheads="1"/>
            </p:cNvSpPr>
            <p:nvPr/>
          </p:nvSpPr>
          <p:spPr bwMode="auto">
            <a:xfrm>
              <a:off x="3120" y="1617"/>
              <a:ext cx="96" cy="144"/>
            </a:xfrm>
            <a:prstGeom prst="ellipse">
              <a:avLst/>
            </a:prstGeom>
            <a:solidFill>
              <a:srgbClr val="990099"/>
            </a:solidFill>
            <a:ln w="12700">
              <a:solidFill>
                <a:srgbClr val="FF0000"/>
              </a:solidFill>
              <a:round/>
              <a:headEnd/>
              <a:tailEnd/>
            </a:ln>
          </p:spPr>
          <p:txBody>
            <a:bodyPr wrap="none" anchor="ctr"/>
            <a:lstStyle/>
            <a:p>
              <a:endParaRPr lang="en-US"/>
            </a:p>
          </p:txBody>
        </p:sp>
        <p:sp>
          <p:nvSpPr>
            <p:cNvPr id="2124" name="Oval 251"/>
            <p:cNvSpPr>
              <a:spLocks noChangeArrowheads="1"/>
            </p:cNvSpPr>
            <p:nvPr/>
          </p:nvSpPr>
          <p:spPr bwMode="auto">
            <a:xfrm>
              <a:off x="2717" y="758"/>
              <a:ext cx="192" cy="192"/>
            </a:xfrm>
            <a:prstGeom prst="ellipse">
              <a:avLst/>
            </a:prstGeom>
            <a:solidFill>
              <a:srgbClr val="990099"/>
            </a:solidFill>
            <a:ln w="12700">
              <a:solidFill>
                <a:srgbClr val="FF0000"/>
              </a:solidFill>
              <a:round/>
              <a:headEnd/>
              <a:tailEnd/>
            </a:ln>
          </p:spPr>
          <p:txBody>
            <a:bodyPr wrap="none" anchor="ctr"/>
            <a:lstStyle/>
            <a:p>
              <a:endParaRPr lang="en-US"/>
            </a:p>
          </p:txBody>
        </p:sp>
        <p:sp>
          <p:nvSpPr>
            <p:cNvPr id="2125" name="Oval 252"/>
            <p:cNvSpPr>
              <a:spLocks noChangeArrowheads="1"/>
            </p:cNvSpPr>
            <p:nvPr/>
          </p:nvSpPr>
          <p:spPr bwMode="auto">
            <a:xfrm>
              <a:off x="2813" y="752"/>
              <a:ext cx="96" cy="144"/>
            </a:xfrm>
            <a:prstGeom prst="ellipse">
              <a:avLst/>
            </a:prstGeom>
            <a:solidFill>
              <a:srgbClr val="990099"/>
            </a:solidFill>
            <a:ln w="12700">
              <a:solidFill>
                <a:srgbClr val="FF0000"/>
              </a:solidFill>
              <a:round/>
              <a:headEnd/>
              <a:tailEnd/>
            </a:ln>
          </p:spPr>
          <p:txBody>
            <a:bodyPr wrap="none" anchor="ctr"/>
            <a:lstStyle/>
            <a:p>
              <a:endParaRPr lang="en-US"/>
            </a:p>
          </p:txBody>
        </p:sp>
        <p:sp>
          <p:nvSpPr>
            <p:cNvPr id="2126" name="Oval 253"/>
            <p:cNvSpPr>
              <a:spLocks noChangeArrowheads="1"/>
            </p:cNvSpPr>
            <p:nvPr/>
          </p:nvSpPr>
          <p:spPr bwMode="auto">
            <a:xfrm>
              <a:off x="2784" y="1377"/>
              <a:ext cx="192" cy="192"/>
            </a:xfrm>
            <a:prstGeom prst="ellipse">
              <a:avLst/>
            </a:prstGeom>
            <a:solidFill>
              <a:srgbClr val="990099"/>
            </a:solidFill>
            <a:ln w="12700">
              <a:solidFill>
                <a:srgbClr val="FF0000"/>
              </a:solidFill>
              <a:round/>
              <a:headEnd/>
              <a:tailEnd/>
            </a:ln>
          </p:spPr>
          <p:txBody>
            <a:bodyPr wrap="none" anchor="ctr"/>
            <a:lstStyle/>
            <a:p>
              <a:endParaRPr lang="en-US"/>
            </a:p>
          </p:txBody>
        </p:sp>
        <p:sp>
          <p:nvSpPr>
            <p:cNvPr id="2127" name="Oval 254"/>
            <p:cNvSpPr>
              <a:spLocks noChangeArrowheads="1"/>
            </p:cNvSpPr>
            <p:nvPr/>
          </p:nvSpPr>
          <p:spPr bwMode="auto">
            <a:xfrm>
              <a:off x="2832" y="1377"/>
              <a:ext cx="96" cy="144"/>
            </a:xfrm>
            <a:prstGeom prst="ellipse">
              <a:avLst/>
            </a:prstGeom>
            <a:solidFill>
              <a:srgbClr val="990099"/>
            </a:solidFill>
            <a:ln w="12700">
              <a:solidFill>
                <a:srgbClr val="FF0000"/>
              </a:solidFill>
              <a:round/>
              <a:headEnd/>
              <a:tailEnd/>
            </a:ln>
          </p:spPr>
          <p:txBody>
            <a:bodyPr wrap="none" anchor="ctr"/>
            <a:lstStyle/>
            <a:p>
              <a:endParaRPr lang="en-US"/>
            </a:p>
          </p:txBody>
        </p:sp>
        <p:sp>
          <p:nvSpPr>
            <p:cNvPr id="2128" name="Oval 255"/>
            <p:cNvSpPr>
              <a:spLocks noChangeArrowheads="1"/>
            </p:cNvSpPr>
            <p:nvPr/>
          </p:nvSpPr>
          <p:spPr bwMode="auto">
            <a:xfrm>
              <a:off x="2054" y="565"/>
              <a:ext cx="192" cy="192"/>
            </a:xfrm>
            <a:prstGeom prst="ellipse">
              <a:avLst/>
            </a:prstGeom>
            <a:solidFill>
              <a:srgbClr val="990099"/>
            </a:solidFill>
            <a:ln w="12700">
              <a:solidFill>
                <a:srgbClr val="FF0000"/>
              </a:solidFill>
              <a:round/>
              <a:headEnd/>
              <a:tailEnd/>
            </a:ln>
          </p:spPr>
          <p:txBody>
            <a:bodyPr wrap="none" anchor="ctr"/>
            <a:lstStyle/>
            <a:p>
              <a:endParaRPr lang="en-US"/>
            </a:p>
          </p:txBody>
        </p:sp>
        <p:sp>
          <p:nvSpPr>
            <p:cNvPr id="2129" name="Oval 256"/>
            <p:cNvSpPr>
              <a:spLocks noChangeArrowheads="1"/>
            </p:cNvSpPr>
            <p:nvPr/>
          </p:nvSpPr>
          <p:spPr bwMode="auto">
            <a:xfrm>
              <a:off x="2102" y="613"/>
              <a:ext cx="96" cy="144"/>
            </a:xfrm>
            <a:prstGeom prst="ellipse">
              <a:avLst/>
            </a:prstGeom>
            <a:solidFill>
              <a:srgbClr val="990099"/>
            </a:solidFill>
            <a:ln w="12700">
              <a:solidFill>
                <a:srgbClr val="FF0000"/>
              </a:solidFill>
              <a:round/>
              <a:headEnd/>
              <a:tailEnd/>
            </a:ln>
          </p:spPr>
          <p:txBody>
            <a:bodyPr wrap="none" anchor="ctr"/>
            <a:lstStyle/>
            <a:p>
              <a:endParaRPr lang="en-US"/>
            </a:p>
          </p:txBody>
        </p:sp>
        <p:sp>
          <p:nvSpPr>
            <p:cNvPr id="2130" name="Oval 257"/>
            <p:cNvSpPr>
              <a:spLocks noChangeArrowheads="1"/>
            </p:cNvSpPr>
            <p:nvPr/>
          </p:nvSpPr>
          <p:spPr bwMode="auto">
            <a:xfrm>
              <a:off x="1942" y="1440"/>
              <a:ext cx="192" cy="192"/>
            </a:xfrm>
            <a:prstGeom prst="ellipse">
              <a:avLst/>
            </a:prstGeom>
            <a:solidFill>
              <a:srgbClr val="990099"/>
            </a:solidFill>
            <a:ln w="12700">
              <a:solidFill>
                <a:srgbClr val="FF0000"/>
              </a:solidFill>
              <a:round/>
              <a:headEnd/>
              <a:tailEnd/>
            </a:ln>
          </p:spPr>
          <p:txBody>
            <a:bodyPr wrap="none" anchor="ctr"/>
            <a:lstStyle/>
            <a:p>
              <a:endParaRPr lang="en-US"/>
            </a:p>
          </p:txBody>
        </p:sp>
        <p:sp>
          <p:nvSpPr>
            <p:cNvPr id="2131" name="Oval 258"/>
            <p:cNvSpPr>
              <a:spLocks noChangeArrowheads="1"/>
            </p:cNvSpPr>
            <p:nvPr/>
          </p:nvSpPr>
          <p:spPr bwMode="auto">
            <a:xfrm>
              <a:off x="2022" y="1429"/>
              <a:ext cx="96" cy="144"/>
            </a:xfrm>
            <a:prstGeom prst="ellipse">
              <a:avLst/>
            </a:prstGeom>
            <a:solidFill>
              <a:srgbClr val="990099"/>
            </a:solidFill>
            <a:ln w="12700">
              <a:solidFill>
                <a:srgbClr val="FF0000"/>
              </a:solidFill>
              <a:round/>
              <a:headEnd/>
              <a:tailEnd/>
            </a:ln>
          </p:spPr>
          <p:txBody>
            <a:bodyPr wrap="none" anchor="ctr"/>
            <a:lstStyle/>
            <a:p>
              <a:endParaRPr lang="en-US"/>
            </a:p>
          </p:txBody>
        </p:sp>
        <p:sp>
          <p:nvSpPr>
            <p:cNvPr id="2132" name="Freeform 259"/>
            <p:cNvSpPr>
              <a:spLocks/>
            </p:cNvSpPr>
            <p:nvPr/>
          </p:nvSpPr>
          <p:spPr bwMode="auto">
            <a:xfrm>
              <a:off x="2580" y="225"/>
              <a:ext cx="434" cy="424"/>
            </a:xfrm>
            <a:custGeom>
              <a:avLst/>
              <a:gdLst>
                <a:gd name="T0" fmla="*/ 0 w 468"/>
                <a:gd name="T1" fmla="*/ 427 h 421"/>
                <a:gd name="T2" fmla="*/ 10 w 468"/>
                <a:gd name="T3" fmla="*/ 160 h 421"/>
                <a:gd name="T4" fmla="*/ 150 w 468"/>
                <a:gd name="T5" fmla="*/ 32 h 421"/>
                <a:gd name="T6" fmla="*/ 324 w 468"/>
                <a:gd name="T7" fmla="*/ 45 h 421"/>
                <a:gd name="T8" fmla="*/ 334 w 468"/>
                <a:gd name="T9" fmla="*/ 85 h 421"/>
                <a:gd name="T10" fmla="*/ 398 w 468"/>
                <a:gd name="T11" fmla="*/ 70 h 421"/>
                <a:gd name="T12" fmla="*/ 334 w 468"/>
                <a:gd name="T13" fmla="*/ 20 h 421"/>
                <a:gd name="T14" fmla="*/ 0 60000 65536"/>
                <a:gd name="T15" fmla="*/ 0 60000 65536"/>
                <a:gd name="T16" fmla="*/ 0 60000 65536"/>
                <a:gd name="T17" fmla="*/ 0 60000 65536"/>
                <a:gd name="T18" fmla="*/ 0 60000 65536"/>
                <a:gd name="T19" fmla="*/ 0 60000 65536"/>
                <a:gd name="T20" fmla="*/ 0 60000 65536"/>
                <a:gd name="T21" fmla="*/ 0 w 468"/>
                <a:gd name="T22" fmla="*/ 0 h 421"/>
                <a:gd name="T23" fmla="*/ 468 w 468"/>
                <a:gd name="T24" fmla="*/ 421 h 4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8" h="421">
                  <a:moveTo>
                    <a:pt x="0" y="421"/>
                  </a:moveTo>
                  <a:cubicBezTo>
                    <a:pt x="4" y="333"/>
                    <a:pt x="1" y="245"/>
                    <a:pt x="12" y="158"/>
                  </a:cubicBezTo>
                  <a:cubicBezTo>
                    <a:pt x="20" y="95"/>
                    <a:pt x="123" y="50"/>
                    <a:pt x="175" y="32"/>
                  </a:cubicBezTo>
                  <a:cubicBezTo>
                    <a:pt x="242" y="36"/>
                    <a:pt x="311" y="29"/>
                    <a:pt x="376" y="45"/>
                  </a:cubicBezTo>
                  <a:cubicBezTo>
                    <a:pt x="389" y="48"/>
                    <a:pt x="375" y="79"/>
                    <a:pt x="388" y="83"/>
                  </a:cubicBezTo>
                  <a:cubicBezTo>
                    <a:pt x="412" y="90"/>
                    <a:pt x="438" y="74"/>
                    <a:pt x="463" y="70"/>
                  </a:cubicBezTo>
                  <a:cubicBezTo>
                    <a:pt x="446" y="0"/>
                    <a:pt x="468" y="20"/>
                    <a:pt x="388" y="20"/>
                  </a:cubicBezTo>
                </a:path>
              </a:pathLst>
            </a:custGeom>
            <a:solidFill>
              <a:srgbClr val="990099"/>
            </a:solidFill>
            <a:ln w="12700">
              <a:solidFill>
                <a:srgbClr val="FF0000"/>
              </a:solidFill>
              <a:round/>
              <a:headEnd/>
              <a:tailEnd/>
            </a:ln>
          </p:spPr>
          <p:txBody>
            <a:bodyPr/>
            <a:lstStyle/>
            <a:p>
              <a:endParaRPr lang="en-US"/>
            </a:p>
          </p:txBody>
        </p:sp>
        <p:sp>
          <p:nvSpPr>
            <p:cNvPr id="2133" name="Freeform 260"/>
            <p:cNvSpPr>
              <a:spLocks/>
            </p:cNvSpPr>
            <p:nvPr/>
          </p:nvSpPr>
          <p:spPr bwMode="auto">
            <a:xfrm>
              <a:off x="2051" y="81"/>
              <a:ext cx="451" cy="526"/>
            </a:xfrm>
            <a:custGeom>
              <a:avLst/>
              <a:gdLst>
                <a:gd name="T0" fmla="*/ 451 w 451"/>
                <a:gd name="T1" fmla="*/ 526 h 526"/>
                <a:gd name="T2" fmla="*/ 439 w 451"/>
                <a:gd name="T3" fmla="*/ 388 h 526"/>
                <a:gd name="T4" fmla="*/ 301 w 451"/>
                <a:gd name="T5" fmla="*/ 226 h 526"/>
                <a:gd name="T6" fmla="*/ 263 w 451"/>
                <a:gd name="T7" fmla="*/ 188 h 526"/>
                <a:gd name="T8" fmla="*/ 113 w 451"/>
                <a:gd name="T9" fmla="*/ 100 h 526"/>
                <a:gd name="T10" fmla="*/ 38 w 451"/>
                <a:gd name="T11" fmla="*/ 75 h 526"/>
                <a:gd name="T12" fmla="*/ 13 w 451"/>
                <a:gd name="T13" fmla="*/ 38 h 526"/>
                <a:gd name="T14" fmla="*/ 0 w 451"/>
                <a:gd name="T15" fmla="*/ 0 h 526"/>
                <a:gd name="T16" fmla="*/ 0 60000 65536"/>
                <a:gd name="T17" fmla="*/ 0 60000 65536"/>
                <a:gd name="T18" fmla="*/ 0 60000 65536"/>
                <a:gd name="T19" fmla="*/ 0 60000 65536"/>
                <a:gd name="T20" fmla="*/ 0 60000 65536"/>
                <a:gd name="T21" fmla="*/ 0 60000 65536"/>
                <a:gd name="T22" fmla="*/ 0 60000 65536"/>
                <a:gd name="T23" fmla="*/ 0 60000 65536"/>
                <a:gd name="T24" fmla="*/ 0 w 451"/>
                <a:gd name="T25" fmla="*/ 0 h 526"/>
                <a:gd name="T26" fmla="*/ 451 w 451"/>
                <a:gd name="T27" fmla="*/ 526 h 52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51" h="526">
                  <a:moveTo>
                    <a:pt x="451" y="526"/>
                  </a:moveTo>
                  <a:cubicBezTo>
                    <a:pt x="447" y="480"/>
                    <a:pt x="446" y="434"/>
                    <a:pt x="439" y="388"/>
                  </a:cubicBezTo>
                  <a:cubicBezTo>
                    <a:pt x="423" y="278"/>
                    <a:pt x="361" y="286"/>
                    <a:pt x="301" y="226"/>
                  </a:cubicBezTo>
                  <a:cubicBezTo>
                    <a:pt x="288" y="213"/>
                    <a:pt x="277" y="199"/>
                    <a:pt x="263" y="188"/>
                  </a:cubicBezTo>
                  <a:cubicBezTo>
                    <a:pt x="221" y="155"/>
                    <a:pt x="162" y="122"/>
                    <a:pt x="113" y="100"/>
                  </a:cubicBezTo>
                  <a:cubicBezTo>
                    <a:pt x="89" y="89"/>
                    <a:pt x="38" y="75"/>
                    <a:pt x="38" y="75"/>
                  </a:cubicBezTo>
                  <a:cubicBezTo>
                    <a:pt x="30" y="63"/>
                    <a:pt x="20" y="51"/>
                    <a:pt x="13" y="38"/>
                  </a:cubicBezTo>
                  <a:cubicBezTo>
                    <a:pt x="7" y="26"/>
                    <a:pt x="0" y="0"/>
                    <a:pt x="0" y="0"/>
                  </a:cubicBezTo>
                </a:path>
              </a:pathLst>
            </a:custGeom>
            <a:solidFill>
              <a:srgbClr val="990099"/>
            </a:solidFill>
            <a:ln w="12700">
              <a:solidFill>
                <a:srgbClr val="FF0000"/>
              </a:solidFill>
              <a:round/>
              <a:headEnd/>
              <a:tailEnd/>
            </a:ln>
          </p:spPr>
          <p:txBody>
            <a:bodyPr/>
            <a:lstStyle/>
            <a:p>
              <a:endParaRPr lang="en-US"/>
            </a:p>
          </p:txBody>
        </p:sp>
      </p:grpSp>
      <p:pic>
        <p:nvPicPr>
          <p:cNvPr id="3334" name="Picture 262" descr="HOA HONG"/>
          <p:cNvPicPr>
            <a:picLocks noChangeAspect="1" noChangeArrowheads="1"/>
          </p:cNvPicPr>
          <p:nvPr/>
        </p:nvPicPr>
        <p:blipFill>
          <a:blip r:embed="rId16">
            <a:clrChange>
              <a:clrFrom>
                <a:srgbClr val="FFFFFF"/>
              </a:clrFrom>
              <a:clrTo>
                <a:srgbClr val="FFFFFF">
                  <a:alpha val="0"/>
                </a:srgbClr>
              </a:clrTo>
            </a:clrChange>
          </a:blip>
          <a:srcRect t="14734" r="56540"/>
          <a:stretch>
            <a:fillRect/>
          </a:stretch>
        </p:blipFill>
        <p:spPr bwMode="auto">
          <a:xfrm rot="-378917">
            <a:off x="1450975" y="5422900"/>
            <a:ext cx="598488" cy="609600"/>
          </a:xfrm>
          <a:prstGeom prst="rect">
            <a:avLst/>
          </a:prstGeom>
          <a:noFill/>
          <a:ln w="9525">
            <a:noFill/>
            <a:miter lim="800000"/>
            <a:headEnd/>
            <a:tailEnd/>
          </a:ln>
        </p:spPr>
      </p:pic>
      <p:pic>
        <p:nvPicPr>
          <p:cNvPr id="3335" name="Picture 263" descr="HOA HONG"/>
          <p:cNvPicPr>
            <a:picLocks noChangeAspect="1" noChangeArrowheads="1"/>
          </p:cNvPicPr>
          <p:nvPr/>
        </p:nvPicPr>
        <p:blipFill>
          <a:blip r:embed="rId17">
            <a:clrChange>
              <a:clrFrom>
                <a:srgbClr val="FFFFFF"/>
              </a:clrFrom>
              <a:clrTo>
                <a:srgbClr val="FFFFFF">
                  <a:alpha val="0"/>
                </a:srgbClr>
              </a:clrTo>
            </a:clrChange>
          </a:blip>
          <a:srcRect t="14734" r="56540"/>
          <a:stretch>
            <a:fillRect/>
          </a:stretch>
        </p:blipFill>
        <p:spPr bwMode="auto">
          <a:xfrm rot="1371931">
            <a:off x="2133600" y="5486400"/>
            <a:ext cx="354013" cy="382588"/>
          </a:xfrm>
          <a:prstGeom prst="rect">
            <a:avLst/>
          </a:prstGeom>
          <a:noFill/>
          <a:ln w="9525">
            <a:noFill/>
            <a:miter lim="800000"/>
            <a:headEnd/>
            <a:tailEnd/>
          </a:ln>
        </p:spPr>
      </p:pic>
      <p:pic>
        <p:nvPicPr>
          <p:cNvPr id="3336" name="Picture 264" descr="HOA HONG"/>
          <p:cNvPicPr>
            <a:picLocks noChangeAspect="1" noChangeArrowheads="1"/>
          </p:cNvPicPr>
          <p:nvPr/>
        </p:nvPicPr>
        <p:blipFill>
          <a:blip r:embed="rId18">
            <a:clrChange>
              <a:clrFrom>
                <a:srgbClr val="FFFFFF"/>
              </a:clrFrom>
              <a:clrTo>
                <a:srgbClr val="FFFFFF">
                  <a:alpha val="0"/>
                </a:srgbClr>
              </a:clrTo>
            </a:clrChange>
          </a:blip>
          <a:srcRect t="14734" r="56540"/>
          <a:stretch>
            <a:fillRect/>
          </a:stretch>
        </p:blipFill>
        <p:spPr bwMode="auto">
          <a:xfrm rot="1371931">
            <a:off x="2184400" y="5070475"/>
            <a:ext cx="396875" cy="566738"/>
          </a:xfrm>
          <a:prstGeom prst="rect">
            <a:avLst/>
          </a:prstGeom>
          <a:noFill/>
          <a:ln w="9525">
            <a:noFill/>
            <a:miter lim="800000"/>
            <a:headEnd/>
            <a:tailEnd/>
          </a:ln>
        </p:spPr>
      </p:pic>
      <p:pic>
        <p:nvPicPr>
          <p:cNvPr id="3337" name="Picture 265" descr="HOA HONG"/>
          <p:cNvPicPr>
            <a:picLocks noChangeAspect="1" noChangeArrowheads="1"/>
          </p:cNvPicPr>
          <p:nvPr/>
        </p:nvPicPr>
        <p:blipFill>
          <a:blip r:embed="rId19">
            <a:clrChange>
              <a:clrFrom>
                <a:srgbClr val="FFFFFF"/>
              </a:clrFrom>
              <a:clrTo>
                <a:srgbClr val="FFFFFF">
                  <a:alpha val="0"/>
                </a:srgbClr>
              </a:clrTo>
            </a:clrChange>
          </a:blip>
          <a:srcRect t="14734" r="56540"/>
          <a:stretch>
            <a:fillRect/>
          </a:stretch>
        </p:blipFill>
        <p:spPr bwMode="auto">
          <a:xfrm rot="504526">
            <a:off x="2154238" y="4106863"/>
            <a:ext cx="430212" cy="523875"/>
          </a:xfrm>
          <a:prstGeom prst="rect">
            <a:avLst/>
          </a:prstGeom>
          <a:noFill/>
          <a:ln w="9525">
            <a:noFill/>
            <a:miter lim="800000"/>
            <a:headEnd/>
            <a:tailEnd/>
          </a:ln>
        </p:spPr>
      </p:pic>
      <p:pic>
        <p:nvPicPr>
          <p:cNvPr id="3338" name="Picture 266" descr="HOA HONG"/>
          <p:cNvPicPr>
            <a:picLocks noChangeAspect="1" noChangeArrowheads="1"/>
          </p:cNvPicPr>
          <p:nvPr/>
        </p:nvPicPr>
        <p:blipFill>
          <a:blip r:embed="rId20">
            <a:clrChange>
              <a:clrFrom>
                <a:srgbClr val="FFFFFF"/>
              </a:clrFrom>
              <a:clrTo>
                <a:srgbClr val="FFFFFF">
                  <a:alpha val="0"/>
                </a:srgbClr>
              </a:clrTo>
            </a:clrChange>
          </a:blip>
          <a:srcRect t="14734" r="56540"/>
          <a:stretch>
            <a:fillRect/>
          </a:stretch>
        </p:blipFill>
        <p:spPr bwMode="auto">
          <a:xfrm rot="-3172410">
            <a:off x="762000" y="5607050"/>
            <a:ext cx="665163" cy="677863"/>
          </a:xfrm>
          <a:prstGeom prst="rect">
            <a:avLst/>
          </a:prstGeom>
          <a:noFill/>
          <a:ln w="9525">
            <a:noFill/>
            <a:miter lim="800000"/>
            <a:headEnd/>
            <a:tailEnd/>
          </a:ln>
        </p:spPr>
      </p:pic>
      <p:sp>
        <p:nvSpPr>
          <p:cNvPr id="2095" name="AutoShape 267"/>
          <p:cNvSpPr>
            <a:spLocks noChangeArrowheads="1"/>
          </p:cNvSpPr>
          <p:nvPr/>
        </p:nvSpPr>
        <p:spPr bwMode="auto">
          <a:xfrm>
            <a:off x="0" y="5791200"/>
            <a:ext cx="3581400" cy="1066800"/>
          </a:xfrm>
          <a:prstGeom prst="ellipseRibbon">
            <a:avLst>
              <a:gd name="adj1" fmla="val 33630"/>
              <a:gd name="adj2" fmla="val 50000"/>
              <a:gd name="adj3" fmla="val 12500"/>
            </a:avLst>
          </a:prstGeom>
          <a:solidFill>
            <a:schemeClr val="accent1"/>
          </a:solidFill>
          <a:ln w="9525">
            <a:solidFill>
              <a:schemeClr val="tx1"/>
            </a:solidFill>
            <a:round/>
            <a:headEnd/>
            <a:tailEnd/>
          </a:ln>
        </p:spPr>
        <p:txBody>
          <a:bodyPr wrap="none" anchor="ctr"/>
          <a:lstStyle/>
          <a:p>
            <a:endParaRPr lang="en-US"/>
          </a:p>
        </p:txBody>
      </p:sp>
      <p:sp>
        <p:nvSpPr>
          <p:cNvPr id="2096" name="Text Box 269"/>
          <p:cNvSpPr txBox="1">
            <a:spLocks noChangeArrowheads="1"/>
          </p:cNvSpPr>
          <p:nvPr/>
        </p:nvSpPr>
        <p:spPr bwMode="auto">
          <a:xfrm>
            <a:off x="4419600" y="4724400"/>
            <a:ext cx="6019800" cy="523875"/>
          </a:xfrm>
          <a:prstGeom prst="rect">
            <a:avLst/>
          </a:prstGeom>
          <a:noFill/>
          <a:ln w="9525">
            <a:noFill/>
            <a:miter lim="800000"/>
            <a:headEnd/>
            <a:tailEnd/>
          </a:ln>
        </p:spPr>
        <p:txBody>
          <a:bodyPr>
            <a:spAutoFit/>
          </a:bodyPr>
          <a:lstStyle/>
          <a:p>
            <a:pPr>
              <a:spcBef>
                <a:spcPct val="50000"/>
              </a:spcBef>
            </a:pPr>
            <a:r>
              <a:rPr lang="en-US" sz="2800" b="1">
                <a:solidFill>
                  <a:srgbClr val="FFFF00"/>
                </a:solidFill>
              </a:rPr>
              <a:t>       </a:t>
            </a:r>
            <a:r>
              <a:rPr lang="en-US" sz="2800" b="1">
                <a:solidFill>
                  <a:schemeClr val="folHlink"/>
                </a:solidFill>
              </a:rPr>
              <a:t>TIẾT TẬP LÀM VĂN 5</a:t>
            </a:r>
          </a:p>
        </p:txBody>
      </p:sp>
      <p:pic>
        <p:nvPicPr>
          <p:cNvPr id="3342" name="TINHME.MP3">
            <a:hlinkClick r:id="" action="ppaction://media"/>
          </p:cNvPr>
          <p:cNvPicPr>
            <a:picLocks noRot="1" noChangeAspect="1" noChangeArrowheads="1"/>
          </p:cNvPicPr>
          <p:nvPr>
            <a:audioFile r:link="rId1"/>
          </p:nvPr>
        </p:nvPicPr>
        <p:blipFill>
          <a:blip r:embed="rId21"/>
          <a:srcRect/>
          <a:stretch>
            <a:fillRect/>
          </a:stretch>
        </p:blipFill>
        <p:spPr bwMode="auto">
          <a:xfrm>
            <a:off x="4267200" y="6553200"/>
            <a:ext cx="304800" cy="304800"/>
          </a:xfrm>
          <a:prstGeom prst="rect">
            <a:avLst/>
          </a:prstGeom>
          <a:noFill/>
          <a:ln w="9525">
            <a:noFill/>
            <a:miter lim="800000"/>
            <a:headEnd/>
            <a:tailEnd/>
          </a:ln>
        </p:spPr>
      </p:pic>
      <p:sp>
        <p:nvSpPr>
          <p:cNvPr id="2098" name="Text Box 271"/>
          <p:cNvSpPr txBox="1">
            <a:spLocks noChangeArrowheads="1"/>
          </p:cNvSpPr>
          <p:nvPr/>
        </p:nvSpPr>
        <p:spPr bwMode="auto">
          <a:xfrm>
            <a:off x="13182600" y="5257800"/>
            <a:ext cx="7696200" cy="366713"/>
          </a:xfrm>
          <a:prstGeom prst="rect">
            <a:avLst/>
          </a:prstGeom>
          <a:noFill/>
          <a:ln w="9525">
            <a:noFill/>
            <a:miter lim="800000"/>
            <a:headEnd/>
            <a:tailEnd/>
          </a:ln>
        </p:spPr>
        <p:txBody>
          <a:bodyPr>
            <a:spAutoFit/>
          </a:bodyPr>
          <a:lstStyle/>
          <a:p>
            <a:pPr>
              <a:spcBef>
                <a:spcPct val="50000"/>
              </a:spcBef>
            </a:pPr>
            <a:endParaRPr lang="en-US"/>
          </a:p>
        </p:txBody>
      </p:sp>
    </p:spTree>
  </p:cSld>
  <p:clrMapOvr>
    <a:masterClrMapping/>
  </p:clrMapOvr>
  <p:transition spd="slow" advTm="0">
    <p:random/>
    <p:sndAc>
      <p:stSnd>
        <p:snd r:embed="rId3" name="typ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path" presetSubtype="0" repeatCount="indefinite" accel="50000" decel="50000" fill="hold" grpId="0" nodeType="clickEffect">
                                  <p:stCondLst>
                                    <p:cond delay="0"/>
                                  </p:stCondLst>
                                  <p:childTnLst>
                                    <p:animMotion origin="layout" path="M 0.01041 0.04993 L -2.66875 0.00555 " pathEditMode="relative" rAng="0" ptsTypes="AA">
                                      <p:cBhvr>
                                        <p:cTn id="6" dur="25000" fill="hold"/>
                                        <p:tgtEl>
                                          <p:spTgt spid="3114"/>
                                        </p:tgtEl>
                                        <p:attrNameLst>
                                          <p:attrName>ppt_x</p:attrName>
                                          <p:attrName>ppt_y</p:attrName>
                                        </p:attrNameLst>
                                      </p:cBhvr>
                                      <p:rCtr x="-1340" y="-22"/>
                                    </p:animMotion>
                                  </p:childTnLst>
                                </p:cTn>
                              </p:par>
                            </p:childTnLst>
                          </p:cTn>
                        </p:par>
                        <p:par>
                          <p:cTn id="7" fill="hold" nodeType="afterGroup">
                            <p:stCondLst>
                              <p:cond delay="25000"/>
                            </p:stCondLst>
                            <p:childTnLst>
                              <p:par>
                                <p:cTn id="8" presetID="1" presetClass="mediacall" presetSubtype="0" fill="hold" nodeType="afterEffect">
                                  <p:stCondLst>
                                    <p:cond delay="0"/>
                                  </p:stCondLst>
                                  <p:childTnLst>
                                    <p:cmd type="call" cmd="playFrom(0.0)">
                                      <p:cBhvr>
                                        <p:cTn id="9" dur="1" fill="hold"/>
                                        <p:tgtEl>
                                          <p:spTgt spid="3342"/>
                                        </p:tgtEl>
                                      </p:cBhvr>
                                    </p:cmd>
                                  </p:childTnLst>
                                </p:cTn>
                              </p:par>
                              <p:par>
                                <p:cTn id="10" presetID="6" presetClass="emph" presetSubtype="0" repeatCount="indefinite" fill="hold" nodeType="withEffect">
                                  <p:stCondLst>
                                    <p:cond delay="0"/>
                                  </p:stCondLst>
                                  <p:childTnLst>
                                    <p:animScale>
                                      <p:cBhvr>
                                        <p:cTn id="11" dur="10000" fill="hold"/>
                                        <p:tgtEl>
                                          <p:spTgt spid="3094"/>
                                        </p:tgtEl>
                                      </p:cBhvr>
                                      <p:by x="150000" y="150000"/>
                                    </p:animScale>
                                  </p:childTnLst>
                                </p:cTn>
                              </p:par>
                              <p:par>
                                <p:cTn id="12" presetID="6" presetClass="emph" presetSubtype="0" repeatCount="indefinite" fill="hold" nodeType="withEffect">
                                  <p:stCondLst>
                                    <p:cond delay="0"/>
                                  </p:stCondLst>
                                  <p:childTnLst>
                                    <p:animScale>
                                      <p:cBhvr>
                                        <p:cTn id="13" dur="10000" fill="hold"/>
                                        <p:tgtEl>
                                          <p:spTgt spid="3115"/>
                                        </p:tgtEl>
                                      </p:cBhvr>
                                      <p:by x="150000" y="150000"/>
                                    </p:animScale>
                                  </p:childTnLst>
                                </p:cTn>
                              </p:par>
                              <p:par>
                                <p:cTn id="14" presetID="6" presetClass="emph" presetSubtype="0" repeatCount="indefinite" fill="hold" nodeType="withEffect">
                                  <p:stCondLst>
                                    <p:cond delay="0"/>
                                  </p:stCondLst>
                                  <p:childTnLst>
                                    <p:animScale>
                                      <p:cBhvr>
                                        <p:cTn id="15" dur="10000" fill="hold"/>
                                        <p:tgtEl>
                                          <p:spTgt spid="3093"/>
                                        </p:tgtEl>
                                      </p:cBhvr>
                                      <p:by x="150000" y="150000"/>
                                    </p:animScale>
                                  </p:childTnLst>
                                </p:cTn>
                              </p:par>
                              <p:par>
                                <p:cTn id="16" presetID="6" presetClass="emph" presetSubtype="0" repeatCount="indefinite" fill="hold" nodeType="withEffect">
                                  <p:stCondLst>
                                    <p:cond delay="0"/>
                                  </p:stCondLst>
                                  <p:childTnLst>
                                    <p:animScale>
                                      <p:cBhvr>
                                        <p:cTn id="17" dur="10000" fill="hold"/>
                                        <p:tgtEl>
                                          <p:spTgt spid="3092"/>
                                        </p:tgtEl>
                                      </p:cBhvr>
                                      <p:by x="150000" y="150000"/>
                                    </p:animScale>
                                  </p:childTnLst>
                                </p:cTn>
                              </p:par>
                              <p:par>
                                <p:cTn id="18" presetID="6" presetClass="emph" presetSubtype="0" repeatCount="indefinite" fill="hold" nodeType="withEffect">
                                  <p:stCondLst>
                                    <p:cond delay="0"/>
                                  </p:stCondLst>
                                  <p:childTnLst>
                                    <p:animScale>
                                      <p:cBhvr>
                                        <p:cTn id="19" dur="10000" fill="hold"/>
                                        <p:tgtEl>
                                          <p:spTgt spid="3113"/>
                                        </p:tgtEl>
                                      </p:cBhvr>
                                      <p:by x="150000" y="150000"/>
                                    </p:animScale>
                                  </p:childTnLst>
                                </p:cTn>
                              </p:par>
                              <p:par>
                                <p:cTn id="20" presetID="6" presetClass="emph" presetSubtype="0" repeatCount="indefinite" fill="hold" nodeType="withEffect">
                                  <p:stCondLst>
                                    <p:cond delay="0"/>
                                  </p:stCondLst>
                                  <p:childTnLst>
                                    <p:animScale>
                                      <p:cBhvr>
                                        <p:cTn id="21" dur="10000" fill="hold"/>
                                        <p:tgtEl>
                                          <p:spTgt spid="3112"/>
                                        </p:tgtEl>
                                      </p:cBhvr>
                                      <p:by x="150000" y="150000"/>
                                    </p:animScale>
                                  </p:childTnLst>
                                </p:cTn>
                              </p:par>
                              <p:par>
                                <p:cTn id="22" presetID="6" presetClass="emph" presetSubtype="0" repeatCount="indefinite" fill="hold" nodeType="withEffect">
                                  <p:stCondLst>
                                    <p:cond delay="0"/>
                                  </p:stCondLst>
                                  <p:childTnLst>
                                    <p:animScale>
                                      <p:cBhvr>
                                        <p:cTn id="23" dur="10000" fill="hold"/>
                                        <p:tgtEl>
                                          <p:spTgt spid="3098"/>
                                        </p:tgtEl>
                                      </p:cBhvr>
                                      <p:by x="150000" y="150000"/>
                                    </p:animScale>
                                  </p:childTnLst>
                                </p:cTn>
                              </p:par>
                              <p:par>
                                <p:cTn id="24" presetID="6" presetClass="emph" presetSubtype="0" repeatCount="indefinite" fill="hold" nodeType="withEffect">
                                  <p:stCondLst>
                                    <p:cond delay="0"/>
                                  </p:stCondLst>
                                  <p:childTnLst>
                                    <p:animScale>
                                      <p:cBhvr>
                                        <p:cTn id="25" dur="10000" fill="hold"/>
                                        <p:tgtEl>
                                          <p:spTgt spid="3078"/>
                                        </p:tgtEl>
                                      </p:cBhvr>
                                      <p:by x="150000" y="150000"/>
                                    </p:animScale>
                                  </p:childTnLst>
                                </p:cTn>
                              </p:par>
                              <p:par>
                                <p:cTn id="26" presetID="6" presetClass="emph" presetSubtype="0" repeatCount="indefinite" fill="hold" nodeType="withEffect">
                                  <p:stCondLst>
                                    <p:cond delay="0"/>
                                  </p:stCondLst>
                                  <p:childTnLst>
                                    <p:animScale>
                                      <p:cBhvr>
                                        <p:cTn id="27" dur="10000" fill="hold"/>
                                        <p:tgtEl>
                                          <p:spTgt spid="3334"/>
                                        </p:tgtEl>
                                      </p:cBhvr>
                                      <p:by x="150000" y="150000"/>
                                    </p:animScale>
                                  </p:childTnLst>
                                </p:cTn>
                              </p:par>
                              <p:par>
                                <p:cTn id="28" presetID="32" presetClass="emph" presetSubtype="0" repeatCount="indefinite" fill="hold" nodeType="withEffect">
                                  <p:stCondLst>
                                    <p:cond delay="0"/>
                                  </p:stCondLst>
                                  <p:childTnLst>
                                    <p:animClr clrSpc="rgb" dir="cw">
                                      <p:cBhvr override="childStyle">
                                        <p:cTn id="29" dur="500" fill="hold"/>
                                        <p:tgtEl>
                                          <p:spTgt spid="2"/>
                                        </p:tgtEl>
                                        <p:attrNameLst>
                                          <p:attrName>style.color</p:attrName>
                                        </p:attrNameLst>
                                      </p:cBhvr>
                                      <p:to>
                                        <a:schemeClr val="accent2"/>
                                      </p:to>
                                    </p:animClr>
                                    <p:animClr clrSpc="rgb" dir="cw">
                                      <p:cBhvr>
                                        <p:cTn id="30" dur="500" fill="hold"/>
                                        <p:tgtEl>
                                          <p:spTgt spid="2"/>
                                        </p:tgtEl>
                                        <p:attrNameLst>
                                          <p:attrName>fillcolor</p:attrName>
                                        </p:attrNameLst>
                                      </p:cBhvr>
                                      <p:to>
                                        <a:schemeClr val="accent2"/>
                                      </p:to>
                                    </p:animClr>
                                    <p:set>
                                      <p:cBhvr>
                                        <p:cTn id="31" dur="500" fill="hold"/>
                                        <p:tgtEl>
                                          <p:spTgt spid="2"/>
                                        </p:tgtEl>
                                        <p:attrNameLst>
                                          <p:attrName>fill.type</p:attrName>
                                        </p:attrNameLst>
                                      </p:cBhvr>
                                      <p:to>
                                        <p:strVal val="solid"/>
                                      </p:to>
                                    </p:set>
                                    <p:set>
                                      <p:cBhvr>
                                        <p:cTn id="32" dur="500" fill="hold"/>
                                        <p:tgtEl>
                                          <p:spTgt spid="2"/>
                                        </p:tgtEl>
                                        <p:attrNameLst>
                                          <p:attrName>fill.on</p:attrName>
                                        </p:attrNameLst>
                                      </p:cBhvr>
                                      <p:to>
                                        <p:strVal val="true"/>
                                      </p:to>
                                    </p:set>
                                    <p:animRot by="120000">
                                      <p:cBhvr>
                                        <p:cTn id="33" dur="500" fill="hold">
                                          <p:stCondLst>
                                            <p:cond delay="0"/>
                                          </p:stCondLst>
                                        </p:cTn>
                                        <p:tgtEl>
                                          <p:spTgt spid="2"/>
                                        </p:tgtEl>
                                        <p:attrNameLst>
                                          <p:attrName>r</p:attrName>
                                        </p:attrNameLst>
                                      </p:cBhvr>
                                    </p:animRot>
                                    <p:animRot by="-240000">
                                      <p:cBhvr>
                                        <p:cTn id="34" dur="1000" fill="hold">
                                          <p:stCondLst>
                                            <p:cond delay="1000"/>
                                          </p:stCondLst>
                                        </p:cTn>
                                        <p:tgtEl>
                                          <p:spTgt spid="2"/>
                                        </p:tgtEl>
                                        <p:attrNameLst>
                                          <p:attrName>r</p:attrName>
                                        </p:attrNameLst>
                                      </p:cBhvr>
                                    </p:animRot>
                                    <p:animRot by="240000">
                                      <p:cBhvr>
                                        <p:cTn id="35" dur="1000" fill="hold">
                                          <p:stCondLst>
                                            <p:cond delay="2000"/>
                                          </p:stCondLst>
                                        </p:cTn>
                                        <p:tgtEl>
                                          <p:spTgt spid="2"/>
                                        </p:tgtEl>
                                        <p:attrNameLst>
                                          <p:attrName>r</p:attrName>
                                        </p:attrNameLst>
                                      </p:cBhvr>
                                    </p:animRot>
                                    <p:animRot by="-240000">
                                      <p:cBhvr>
                                        <p:cTn id="36" dur="1000" fill="hold">
                                          <p:stCondLst>
                                            <p:cond delay="3000"/>
                                          </p:stCondLst>
                                        </p:cTn>
                                        <p:tgtEl>
                                          <p:spTgt spid="2"/>
                                        </p:tgtEl>
                                        <p:attrNameLst>
                                          <p:attrName>r</p:attrName>
                                        </p:attrNameLst>
                                      </p:cBhvr>
                                    </p:animRot>
                                    <p:animRot by="120000">
                                      <p:cBhvr>
                                        <p:cTn id="37" dur="1000" fill="hold">
                                          <p:stCondLst>
                                            <p:cond delay="4000"/>
                                          </p:stCondLst>
                                        </p:cTn>
                                        <p:tgtEl>
                                          <p:spTgt spid="2"/>
                                        </p:tgtEl>
                                        <p:attrNameLst>
                                          <p:attrName>r</p:attrName>
                                        </p:attrNameLst>
                                      </p:cBhvr>
                                    </p:animRot>
                                  </p:childTnLst>
                                </p:cTn>
                              </p:par>
                              <p:par>
                                <p:cTn id="38" presetID="32" presetClass="emph" presetSubtype="0" repeatCount="indefinite" fill="hold" nodeType="withEffect">
                                  <p:stCondLst>
                                    <p:cond delay="0"/>
                                  </p:stCondLst>
                                  <p:childTnLst>
                                    <p:animClr clrSpc="rgb" dir="cw">
                                      <p:cBhvr override="childStyle">
                                        <p:cTn id="39" dur="100" fill="hold"/>
                                        <p:tgtEl>
                                          <p:spTgt spid="4"/>
                                        </p:tgtEl>
                                        <p:attrNameLst>
                                          <p:attrName>style.color</p:attrName>
                                        </p:attrNameLst>
                                      </p:cBhvr>
                                      <p:to>
                                        <a:schemeClr val="accent2"/>
                                      </p:to>
                                    </p:animClr>
                                    <p:animClr clrSpc="rgb" dir="cw">
                                      <p:cBhvr>
                                        <p:cTn id="40" dur="100" fill="hold"/>
                                        <p:tgtEl>
                                          <p:spTgt spid="4"/>
                                        </p:tgtEl>
                                        <p:attrNameLst>
                                          <p:attrName>fillcolor</p:attrName>
                                        </p:attrNameLst>
                                      </p:cBhvr>
                                      <p:to>
                                        <a:schemeClr val="accent2"/>
                                      </p:to>
                                    </p:animClr>
                                    <p:set>
                                      <p:cBhvr>
                                        <p:cTn id="41" dur="100" fill="hold"/>
                                        <p:tgtEl>
                                          <p:spTgt spid="4"/>
                                        </p:tgtEl>
                                        <p:attrNameLst>
                                          <p:attrName>fill.type</p:attrName>
                                        </p:attrNameLst>
                                      </p:cBhvr>
                                      <p:to>
                                        <p:strVal val="solid"/>
                                      </p:to>
                                    </p:set>
                                    <p:set>
                                      <p:cBhvr>
                                        <p:cTn id="42" dur="100" fill="hold"/>
                                        <p:tgtEl>
                                          <p:spTgt spid="4"/>
                                        </p:tgtEl>
                                        <p:attrNameLst>
                                          <p:attrName>fill.on</p:attrName>
                                        </p:attrNameLst>
                                      </p:cBhvr>
                                      <p:to>
                                        <p:strVal val="true"/>
                                      </p:to>
                                    </p:set>
                                    <p:animRot by="120000">
                                      <p:cBhvr>
                                        <p:cTn id="43" dur="100" fill="hold">
                                          <p:stCondLst>
                                            <p:cond delay="0"/>
                                          </p:stCondLst>
                                        </p:cTn>
                                        <p:tgtEl>
                                          <p:spTgt spid="4"/>
                                        </p:tgtEl>
                                        <p:attrNameLst>
                                          <p:attrName>r</p:attrName>
                                        </p:attrNameLst>
                                      </p:cBhvr>
                                    </p:animRot>
                                    <p:animRot by="-240000">
                                      <p:cBhvr>
                                        <p:cTn id="44" dur="200" fill="hold">
                                          <p:stCondLst>
                                            <p:cond delay="200"/>
                                          </p:stCondLst>
                                        </p:cTn>
                                        <p:tgtEl>
                                          <p:spTgt spid="4"/>
                                        </p:tgtEl>
                                        <p:attrNameLst>
                                          <p:attrName>r</p:attrName>
                                        </p:attrNameLst>
                                      </p:cBhvr>
                                    </p:animRot>
                                    <p:animRot by="240000">
                                      <p:cBhvr>
                                        <p:cTn id="45" dur="200" fill="hold">
                                          <p:stCondLst>
                                            <p:cond delay="400"/>
                                          </p:stCondLst>
                                        </p:cTn>
                                        <p:tgtEl>
                                          <p:spTgt spid="4"/>
                                        </p:tgtEl>
                                        <p:attrNameLst>
                                          <p:attrName>r</p:attrName>
                                        </p:attrNameLst>
                                      </p:cBhvr>
                                    </p:animRot>
                                    <p:animRot by="-240000">
                                      <p:cBhvr>
                                        <p:cTn id="46" dur="200" fill="hold">
                                          <p:stCondLst>
                                            <p:cond delay="600"/>
                                          </p:stCondLst>
                                        </p:cTn>
                                        <p:tgtEl>
                                          <p:spTgt spid="4"/>
                                        </p:tgtEl>
                                        <p:attrNameLst>
                                          <p:attrName>r</p:attrName>
                                        </p:attrNameLst>
                                      </p:cBhvr>
                                    </p:animRot>
                                    <p:animRot by="120000">
                                      <p:cBhvr>
                                        <p:cTn id="47" dur="200" fill="hold">
                                          <p:stCondLst>
                                            <p:cond delay="800"/>
                                          </p:stCondLst>
                                        </p:cTn>
                                        <p:tgtEl>
                                          <p:spTgt spid="4"/>
                                        </p:tgtEl>
                                        <p:attrNameLst>
                                          <p:attrName>r</p:attrName>
                                        </p:attrNameLst>
                                      </p:cBhvr>
                                    </p:animRot>
                                  </p:childTnLst>
                                </p:cTn>
                              </p:par>
                              <p:par>
                                <p:cTn id="48" presetID="32" presetClass="emph" presetSubtype="0" repeatCount="indefinite" fill="hold" nodeType="withEffect">
                                  <p:stCondLst>
                                    <p:cond delay="0"/>
                                  </p:stCondLst>
                                  <p:childTnLst>
                                    <p:animClr clrSpc="rgb" dir="cw">
                                      <p:cBhvr override="childStyle">
                                        <p:cTn id="49" dur="100" fill="hold"/>
                                        <p:tgtEl>
                                          <p:spTgt spid="6"/>
                                        </p:tgtEl>
                                        <p:attrNameLst>
                                          <p:attrName>style.color</p:attrName>
                                        </p:attrNameLst>
                                      </p:cBhvr>
                                      <p:to>
                                        <a:schemeClr val="accent2"/>
                                      </p:to>
                                    </p:animClr>
                                    <p:animClr clrSpc="rgb" dir="cw">
                                      <p:cBhvr>
                                        <p:cTn id="50" dur="100" fill="hold"/>
                                        <p:tgtEl>
                                          <p:spTgt spid="6"/>
                                        </p:tgtEl>
                                        <p:attrNameLst>
                                          <p:attrName>fillcolor</p:attrName>
                                        </p:attrNameLst>
                                      </p:cBhvr>
                                      <p:to>
                                        <a:schemeClr val="accent2"/>
                                      </p:to>
                                    </p:animClr>
                                    <p:set>
                                      <p:cBhvr>
                                        <p:cTn id="51" dur="100" fill="hold"/>
                                        <p:tgtEl>
                                          <p:spTgt spid="6"/>
                                        </p:tgtEl>
                                        <p:attrNameLst>
                                          <p:attrName>fill.type</p:attrName>
                                        </p:attrNameLst>
                                      </p:cBhvr>
                                      <p:to>
                                        <p:strVal val="solid"/>
                                      </p:to>
                                    </p:set>
                                    <p:set>
                                      <p:cBhvr>
                                        <p:cTn id="52" dur="100" fill="hold"/>
                                        <p:tgtEl>
                                          <p:spTgt spid="6"/>
                                        </p:tgtEl>
                                        <p:attrNameLst>
                                          <p:attrName>fill.on</p:attrName>
                                        </p:attrNameLst>
                                      </p:cBhvr>
                                      <p:to>
                                        <p:strVal val="true"/>
                                      </p:to>
                                    </p:set>
                                    <p:animRot by="120000">
                                      <p:cBhvr>
                                        <p:cTn id="53" dur="100" fill="hold">
                                          <p:stCondLst>
                                            <p:cond delay="0"/>
                                          </p:stCondLst>
                                        </p:cTn>
                                        <p:tgtEl>
                                          <p:spTgt spid="6"/>
                                        </p:tgtEl>
                                        <p:attrNameLst>
                                          <p:attrName>r</p:attrName>
                                        </p:attrNameLst>
                                      </p:cBhvr>
                                    </p:animRot>
                                    <p:animRot by="-240000">
                                      <p:cBhvr>
                                        <p:cTn id="54" dur="200" fill="hold">
                                          <p:stCondLst>
                                            <p:cond delay="200"/>
                                          </p:stCondLst>
                                        </p:cTn>
                                        <p:tgtEl>
                                          <p:spTgt spid="6"/>
                                        </p:tgtEl>
                                        <p:attrNameLst>
                                          <p:attrName>r</p:attrName>
                                        </p:attrNameLst>
                                      </p:cBhvr>
                                    </p:animRot>
                                    <p:animRot by="240000">
                                      <p:cBhvr>
                                        <p:cTn id="55" dur="200" fill="hold">
                                          <p:stCondLst>
                                            <p:cond delay="400"/>
                                          </p:stCondLst>
                                        </p:cTn>
                                        <p:tgtEl>
                                          <p:spTgt spid="6"/>
                                        </p:tgtEl>
                                        <p:attrNameLst>
                                          <p:attrName>r</p:attrName>
                                        </p:attrNameLst>
                                      </p:cBhvr>
                                    </p:animRot>
                                    <p:animRot by="-240000">
                                      <p:cBhvr>
                                        <p:cTn id="56" dur="200" fill="hold">
                                          <p:stCondLst>
                                            <p:cond delay="600"/>
                                          </p:stCondLst>
                                        </p:cTn>
                                        <p:tgtEl>
                                          <p:spTgt spid="6"/>
                                        </p:tgtEl>
                                        <p:attrNameLst>
                                          <p:attrName>r</p:attrName>
                                        </p:attrNameLst>
                                      </p:cBhvr>
                                    </p:animRot>
                                    <p:animRot by="120000">
                                      <p:cBhvr>
                                        <p:cTn id="57" dur="200" fill="hold">
                                          <p:stCondLst>
                                            <p:cond delay="800"/>
                                          </p:stCondLst>
                                        </p:cTn>
                                        <p:tgtEl>
                                          <p:spTgt spid="6"/>
                                        </p:tgtEl>
                                        <p:attrNameLst>
                                          <p:attrName>r</p:attrName>
                                        </p:attrNameLst>
                                      </p:cBhvr>
                                    </p:animRot>
                                  </p:childTnLst>
                                </p:cTn>
                              </p:par>
                              <p:par>
                                <p:cTn id="58" presetID="38" presetClass="path" presetSubtype="0" repeatCount="indefinite" accel="50000" decel="50000" fill="hold" nodeType="withEffect">
                                  <p:stCondLst>
                                    <p:cond delay="0"/>
                                  </p:stCondLst>
                                  <p:childTnLst>
                                    <p:animMotion origin="layout" path="M -0.09584 0.08322 L -0.07986 0.21498 L -0.06476 0.08322 L -0.04879 0.21498 L -0.03282 0.08322 L -0.01789 0.21498 L -0.00191 0.08322 L 0.01319 0.21498 L 0.02916 0.08322 L 0.04514 0.21498 L 0.06024 0.08322 L 0.07621 0.21498 L 0.09114 0.08322 L 0.10711 0.21498 L 0.12309 0.08322 L 0.13819 0.21498 L 0.15416 0.08322 " pathEditMode="relative" rAng="0" ptsTypes="FFFFFFFFFFFFFFFFF">
                                      <p:cBhvr>
                                        <p:cTn id="59" dur="24000" fill="hold"/>
                                        <p:tgtEl>
                                          <p:spTgt spid="9"/>
                                        </p:tgtEl>
                                        <p:attrNameLst>
                                          <p:attrName>ppt_x</p:attrName>
                                          <p:attrName>ppt_y</p:attrName>
                                        </p:attrNameLst>
                                      </p:cBhvr>
                                      <p:rCtr x="125" y="66"/>
                                    </p:animMotion>
                                  </p:childTnLst>
                                </p:cTn>
                              </p:par>
                              <p:par>
                                <p:cTn id="60" presetID="32" presetClass="emph" presetSubtype="0" repeatCount="indefinite" fill="hold" nodeType="withEffect">
                                  <p:stCondLst>
                                    <p:cond delay="0"/>
                                  </p:stCondLst>
                                  <p:childTnLst>
                                    <p:animClr clrSpc="rgb" dir="cw">
                                      <p:cBhvr override="childStyle">
                                        <p:cTn id="61" dur="100" fill="hold"/>
                                        <p:tgtEl>
                                          <p:spTgt spid="7"/>
                                        </p:tgtEl>
                                        <p:attrNameLst>
                                          <p:attrName>style.color</p:attrName>
                                        </p:attrNameLst>
                                      </p:cBhvr>
                                      <p:to>
                                        <a:schemeClr val="accent2"/>
                                      </p:to>
                                    </p:animClr>
                                    <p:animClr clrSpc="rgb" dir="cw">
                                      <p:cBhvr>
                                        <p:cTn id="62" dur="100" fill="hold"/>
                                        <p:tgtEl>
                                          <p:spTgt spid="7"/>
                                        </p:tgtEl>
                                        <p:attrNameLst>
                                          <p:attrName>fillcolor</p:attrName>
                                        </p:attrNameLst>
                                      </p:cBhvr>
                                      <p:to>
                                        <a:schemeClr val="accent2"/>
                                      </p:to>
                                    </p:animClr>
                                    <p:set>
                                      <p:cBhvr>
                                        <p:cTn id="63" dur="100" fill="hold"/>
                                        <p:tgtEl>
                                          <p:spTgt spid="7"/>
                                        </p:tgtEl>
                                        <p:attrNameLst>
                                          <p:attrName>fill.type</p:attrName>
                                        </p:attrNameLst>
                                      </p:cBhvr>
                                      <p:to>
                                        <p:strVal val="solid"/>
                                      </p:to>
                                    </p:set>
                                    <p:set>
                                      <p:cBhvr>
                                        <p:cTn id="64" dur="100" fill="hold"/>
                                        <p:tgtEl>
                                          <p:spTgt spid="7"/>
                                        </p:tgtEl>
                                        <p:attrNameLst>
                                          <p:attrName>fill.on</p:attrName>
                                        </p:attrNameLst>
                                      </p:cBhvr>
                                      <p:to>
                                        <p:strVal val="true"/>
                                      </p:to>
                                    </p:set>
                                    <p:animRot by="120000">
                                      <p:cBhvr>
                                        <p:cTn id="65" dur="100" fill="hold">
                                          <p:stCondLst>
                                            <p:cond delay="0"/>
                                          </p:stCondLst>
                                        </p:cTn>
                                        <p:tgtEl>
                                          <p:spTgt spid="7"/>
                                        </p:tgtEl>
                                        <p:attrNameLst>
                                          <p:attrName>r</p:attrName>
                                        </p:attrNameLst>
                                      </p:cBhvr>
                                    </p:animRot>
                                    <p:animRot by="-240000">
                                      <p:cBhvr>
                                        <p:cTn id="66" dur="200" fill="hold">
                                          <p:stCondLst>
                                            <p:cond delay="200"/>
                                          </p:stCondLst>
                                        </p:cTn>
                                        <p:tgtEl>
                                          <p:spTgt spid="7"/>
                                        </p:tgtEl>
                                        <p:attrNameLst>
                                          <p:attrName>r</p:attrName>
                                        </p:attrNameLst>
                                      </p:cBhvr>
                                    </p:animRot>
                                    <p:animRot by="240000">
                                      <p:cBhvr>
                                        <p:cTn id="67" dur="200" fill="hold">
                                          <p:stCondLst>
                                            <p:cond delay="400"/>
                                          </p:stCondLst>
                                        </p:cTn>
                                        <p:tgtEl>
                                          <p:spTgt spid="7"/>
                                        </p:tgtEl>
                                        <p:attrNameLst>
                                          <p:attrName>r</p:attrName>
                                        </p:attrNameLst>
                                      </p:cBhvr>
                                    </p:animRot>
                                    <p:animRot by="-240000">
                                      <p:cBhvr>
                                        <p:cTn id="68" dur="200" fill="hold">
                                          <p:stCondLst>
                                            <p:cond delay="600"/>
                                          </p:stCondLst>
                                        </p:cTn>
                                        <p:tgtEl>
                                          <p:spTgt spid="7"/>
                                        </p:tgtEl>
                                        <p:attrNameLst>
                                          <p:attrName>r</p:attrName>
                                        </p:attrNameLst>
                                      </p:cBhvr>
                                    </p:animRot>
                                    <p:animRot by="120000">
                                      <p:cBhvr>
                                        <p:cTn id="69" dur="200" fill="hold">
                                          <p:stCondLst>
                                            <p:cond delay="800"/>
                                          </p:stCondLst>
                                        </p:cTn>
                                        <p:tgtEl>
                                          <p:spTgt spid="7"/>
                                        </p:tgtEl>
                                        <p:attrNameLst>
                                          <p:attrName>r</p:attrName>
                                        </p:attrNameLst>
                                      </p:cBhvr>
                                    </p:animRot>
                                  </p:childTnLst>
                                </p:cTn>
                              </p:par>
                              <p:par>
                                <p:cTn id="70" presetID="32" presetClass="emph" presetSubtype="0" repeatCount="indefinite" fill="hold" nodeType="withEffect">
                                  <p:stCondLst>
                                    <p:cond delay="0"/>
                                  </p:stCondLst>
                                  <p:childTnLst>
                                    <p:animClr clrSpc="rgb" dir="cw">
                                      <p:cBhvr override="childStyle">
                                        <p:cTn id="71" dur="100" fill="hold"/>
                                        <p:tgtEl>
                                          <p:spTgt spid="5"/>
                                        </p:tgtEl>
                                        <p:attrNameLst>
                                          <p:attrName>style.color</p:attrName>
                                        </p:attrNameLst>
                                      </p:cBhvr>
                                      <p:to>
                                        <a:schemeClr val="accent2"/>
                                      </p:to>
                                    </p:animClr>
                                    <p:animClr clrSpc="rgb" dir="cw">
                                      <p:cBhvr>
                                        <p:cTn id="72" dur="100" fill="hold"/>
                                        <p:tgtEl>
                                          <p:spTgt spid="5"/>
                                        </p:tgtEl>
                                        <p:attrNameLst>
                                          <p:attrName>fillcolor</p:attrName>
                                        </p:attrNameLst>
                                      </p:cBhvr>
                                      <p:to>
                                        <a:schemeClr val="accent2"/>
                                      </p:to>
                                    </p:animClr>
                                    <p:set>
                                      <p:cBhvr>
                                        <p:cTn id="73" dur="100" fill="hold"/>
                                        <p:tgtEl>
                                          <p:spTgt spid="5"/>
                                        </p:tgtEl>
                                        <p:attrNameLst>
                                          <p:attrName>fill.type</p:attrName>
                                        </p:attrNameLst>
                                      </p:cBhvr>
                                      <p:to>
                                        <p:strVal val="solid"/>
                                      </p:to>
                                    </p:set>
                                    <p:set>
                                      <p:cBhvr>
                                        <p:cTn id="74" dur="100" fill="hold"/>
                                        <p:tgtEl>
                                          <p:spTgt spid="5"/>
                                        </p:tgtEl>
                                        <p:attrNameLst>
                                          <p:attrName>fill.on</p:attrName>
                                        </p:attrNameLst>
                                      </p:cBhvr>
                                      <p:to>
                                        <p:strVal val="true"/>
                                      </p:to>
                                    </p:set>
                                    <p:animRot by="120000">
                                      <p:cBhvr>
                                        <p:cTn id="75" dur="100" fill="hold">
                                          <p:stCondLst>
                                            <p:cond delay="0"/>
                                          </p:stCondLst>
                                        </p:cTn>
                                        <p:tgtEl>
                                          <p:spTgt spid="5"/>
                                        </p:tgtEl>
                                        <p:attrNameLst>
                                          <p:attrName>r</p:attrName>
                                        </p:attrNameLst>
                                      </p:cBhvr>
                                    </p:animRot>
                                    <p:animRot by="-240000">
                                      <p:cBhvr>
                                        <p:cTn id="76" dur="200" fill="hold">
                                          <p:stCondLst>
                                            <p:cond delay="200"/>
                                          </p:stCondLst>
                                        </p:cTn>
                                        <p:tgtEl>
                                          <p:spTgt spid="5"/>
                                        </p:tgtEl>
                                        <p:attrNameLst>
                                          <p:attrName>r</p:attrName>
                                        </p:attrNameLst>
                                      </p:cBhvr>
                                    </p:animRot>
                                    <p:animRot by="240000">
                                      <p:cBhvr>
                                        <p:cTn id="77" dur="200" fill="hold">
                                          <p:stCondLst>
                                            <p:cond delay="400"/>
                                          </p:stCondLst>
                                        </p:cTn>
                                        <p:tgtEl>
                                          <p:spTgt spid="5"/>
                                        </p:tgtEl>
                                        <p:attrNameLst>
                                          <p:attrName>r</p:attrName>
                                        </p:attrNameLst>
                                      </p:cBhvr>
                                    </p:animRot>
                                    <p:animRot by="-240000">
                                      <p:cBhvr>
                                        <p:cTn id="78" dur="200" fill="hold">
                                          <p:stCondLst>
                                            <p:cond delay="600"/>
                                          </p:stCondLst>
                                        </p:cTn>
                                        <p:tgtEl>
                                          <p:spTgt spid="5"/>
                                        </p:tgtEl>
                                        <p:attrNameLst>
                                          <p:attrName>r</p:attrName>
                                        </p:attrNameLst>
                                      </p:cBhvr>
                                    </p:animRot>
                                    <p:animRot by="120000">
                                      <p:cBhvr>
                                        <p:cTn id="79" dur="200" fill="hold">
                                          <p:stCondLst>
                                            <p:cond delay="800"/>
                                          </p:stCondLst>
                                        </p:cTn>
                                        <p:tgtEl>
                                          <p:spTgt spid="5"/>
                                        </p:tgtEl>
                                        <p:attrNameLst>
                                          <p:attrName>r</p:attrName>
                                        </p:attrNameLst>
                                      </p:cBhvr>
                                    </p:animRot>
                                  </p:childTnLst>
                                </p:cTn>
                              </p:par>
                              <p:par>
                                <p:cTn id="80" presetID="38" presetClass="path" presetSubtype="0" repeatCount="indefinite" accel="50000" decel="50000" fill="hold" nodeType="withEffect">
                                  <p:stCondLst>
                                    <p:cond delay="0"/>
                                  </p:stCondLst>
                                  <p:childTnLst>
                                    <p:animMotion origin="layout" path="M -0.04583 -4.35044E-6 L -0.02986 0.13177 L -0.01476 -4.35044E-6 L 0.00122 0.13177 L 0.01719 -4.35044E-6 L 0.03212 0.13177 L 0.04809 -4.35044E-6 L 0.0632 0.13177 L 0.07917 -4.35044E-6 L 0.09514 0.13177 L 0.11024 -4.35044E-6 L 0.12622 0.13177 L 0.14115 -4.35044E-6 L 0.15712 0.13177 L 0.17309 -4.35044E-6 L 0.1882 0.13177 L 0.20417 -4.35044E-6 " pathEditMode="relative" rAng="0" ptsTypes="FFFFFFFFFFFFFFFFF">
                                      <p:cBhvr>
                                        <p:cTn id="81" dur="24000" fill="hold"/>
                                        <p:tgtEl>
                                          <p:spTgt spid="8"/>
                                        </p:tgtEl>
                                        <p:attrNameLst>
                                          <p:attrName>ppt_x</p:attrName>
                                          <p:attrName>ppt_y</p:attrName>
                                        </p:attrNameLst>
                                      </p:cBhvr>
                                      <p:rCtr x="125" y="66"/>
                                    </p:animMotion>
                                  </p:childTnLst>
                                </p:cTn>
                              </p:par>
                              <p:par>
                                <p:cTn id="82" presetID="38" presetClass="path" presetSubtype="0" repeatCount="indefinite" accel="50000" decel="50000" fill="hold" nodeType="withEffect">
                                  <p:stCondLst>
                                    <p:cond delay="0"/>
                                  </p:stCondLst>
                                  <p:childTnLst>
                                    <p:animMotion origin="layout" path="M -0.03333 0.0111 L -0.01736 0.14286 L -0.00225 0.0111 L 0.01372 0.14286 L 0.02969 0.0111 L 0.04462 0.14286 L 0.06059 0.0111 L 0.0757 0.14286 L 0.09167 0.0111 L 0.10764 0.14286 L 0.12275 0.0111 L 0.13872 0.14286 L 0.15365 0.0111 L 0.16962 0.14286 L 0.18559 0.0111 L 0.2007 0.14286 L 0.21667 0.0111 " pathEditMode="relative" rAng="0" ptsTypes="FFFFFFFFFFFFFFFFF">
                                      <p:cBhvr>
                                        <p:cTn id="83" dur="24000" fill="hold"/>
                                        <p:tgtEl>
                                          <p:spTgt spid="6"/>
                                        </p:tgtEl>
                                        <p:attrNameLst>
                                          <p:attrName>ppt_x</p:attrName>
                                          <p:attrName>ppt_y</p:attrName>
                                        </p:attrNameLst>
                                      </p:cBhvr>
                                      <p:rCtr x="125" y="66"/>
                                    </p:animMotion>
                                  </p:childTnLst>
                                </p:cTn>
                              </p:par>
                              <p:par>
                                <p:cTn id="84" presetID="40" presetClass="path" presetSubtype="0" repeatCount="indefinite" accel="50000" decel="50000" fill="hold" nodeType="withEffect">
                                  <p:stCondLst>
                                    <p:cond delay="0"/>
                                  </p:stCondLst>
                                  <p:childTnLst>
                                    <p:animMotion origin="layout" path="M 0 0  C 0.003 -0.0253  0.007 -0.04926  0.015 -0.04926  C 0.024 -0.04926  0.027 -0.0253  0.03 0  C 0.034 0.02796  0.037 0.05592  0.047 0.05592  C 0.056 0.05592  0.059 0.02796  0.063 0  C 0.065 -0.0253  0.069 -0.04926  0.078 -0.04926  C 0.086 -0.04926  0.09 -0.0253  0.093 0  C 0.096 0.02796  0.1 0.05592  0.109 0.05592  C 0.118 0.05592  0.125 0  0.125 0  C 0.128 -0.0253  0.131 -0.04926  0.14 -0.04926  C 0.149 -0.04926  0.152 -0.0253  0.155 0  C 0.159 0.02796  0.162 0.05592  0.172 0.05592  C 0.181 0.05592  0.184 0.02796  0.187 0  C 0.191 -0.0253  0.194 -0.04926  0.203 -0.04926  C 0.211 -0.04926  0.215 -0.0253  0.218 0  C 0.221 0.02796  0.225 0.05592  0.234 0.05592  C 0.243 0.05592  0.246 0.02796  0.25 0  E" pathEditMode="relative" ptsTypes="">
                                      <p:cBhvr>
                                        <p:cTn id="85" dur="2000" fill="hold"/>
                                        <p:tgtEl>
                                          <p:spTgt spid="6"/>
                                        </p:tgtEl>
                                        <p:attrNameLst>
                                          <p:attrName>ppt_x</p:attrName>
                                          <p:attrName>ppt_y</p:attrName>
                                        </p:attrNameLst>
                                      </p:cBhvr>
                                    </p:animMotion>
                                  </p:childTnLst>
                                </p:cTn>
                              </p:par>
                              <p:par>
                                <p:cTn id="86" presetID="40" presetClass="path" presetSubtype="0" repeatCount="indefinite" accel="50000" decel="50000" fill="hold" nodeType="withEffect">
                                  <p:stCondLst>
                                    <p:cond delay="0"/>
                                  </p:stCondLst>
                                  <p:childTnLst>
                                    <p:animMotion origin="layout" path="M -0.1875 -0.00069 C -0.18455 -0.02589 -0.18056 -0.04993 -0.17257 -0.04993 C -0.16354 -0.04993 -0.16042 -0.02589 -0.15747 -0.00069 C -0.15348 0.02728 -0.15052 0.05525 -0.14045 0.05525 C -0.13143 0.05525 -0.12848 0.02728 -0.12448 -0.00069 C -0.12257 -0.02589 -0.11858 -0.04993 -0.10955 -0.04993 C -0.10157 -0.04993 -0.09757 -0.02589 -0.09445 -0.00069 C -0.0915 0.02728 -0.0875 0.05525 -0.07848 0.05525 C -0.06945 0.05525 -0.0625 -0.00069 -0.0625 -0.00046 C -0.05955 -0.02589 -0.05643 -0.04993 -0.04757 -0.04993 C -0.03854 -0.04993 -0.03542 -0.02589 -0.03247 -0.00069 C -0.02848 0.02728 -0.02552 0.05525 -0.01545 0.05525 C -0.00643 0.05525 -0.00348 0.02728 -0.00052 -0.00069 C 0.00347 -0.02589 0.00642 -0.04993 0.01545 -0.04993 C 0.02343 -0.04993 0.02743 -0.02589 0.03055 -0.00069 C 0.0335 0.02728 0.0375 0.05525 0.04652 0.05525 C 0.05555 0.05525 0.0585 0.02728 0.0625 -0.00069 " pathEditMode="relative" rAng="0" ptsTypes="fffffffffffffffff">
                                      <p:cBhvr>
                                        <p:cTn id="87" dur="2000" fill="hold"/>
                                        <p:tgtEl>
                                          <p:spTgt spid="9"/>
                                        </p:tgtEl>
                                        <p:attrNameLst>
                                          <p:attrName>ppt_x</p:attrName>
                                          <p:attrName>ppt_y</p:attrName>
                                        </p:attrNameLst>
                                      </p:cBhvr>
                                      <p:rCtr x="125" y="3"/>
                                    </p:animMotion>
                                  </p:childTnLst>
                                </p:cTn>
                              </p:par>
                            </p:childTnLst>
                          </p:cTn>
                        </p:par>
                        <p:par>
                          <p:cTn id="88" fill="hold" nodeType="afterGroup">
                            <p:stCondLst>
                              <p:cond delay="241398"/>
                            </p:stCondLst>
                            <p:childTnLst>
                              <p:par>
                                <p:cTn id="89" presetID="41" presetClass="path" presetSubtype="0" repeatCount="indefinite" accel="50000" decel="50000" fill="hold" nodeType="afterEffect">
                                  <p:stCondLst>
                                    <p:cond delay="0"/>
                                  </p:stCondLst>
                                  <p:childTnLst>
                                    <p:animMotion origin="layout" path="M 0 0  c -0.004 -0.01065  -0.018 -0.0213  -0.023 -0.0213  c -0.031 0  -0.063 0.16644  -0.063 0.33287  c 0 -0.08388  -0.016 -0.16644  -0.031 -0.16644  c -0.016 0  -0.031 0.08388  -0.031 0.16644  c 0 -0.04128  -0.008 -0.08388  -0.016 -0.08388  c -0.008 0  -0.016 0.04128  -0.016 0.08388  c 0 -0.0213  -0.004 -0.04128  -0.008 -0.04128  c -0.004 0  -0.008 0.0213  -0.008 0.04128  c 0 -0.01065  -0.002 -0.0213  -0.004 -0.0213  c -0.001 0  -0.004 0.01065  -0.004 0.0213  c 0 -0.00533  -0.001 -0.01065  -0.002 -0.01065  c 0 -0.00133  -0.002 0.00533  -0.002 0.01065  c 0 -0.00266  0 -0.00533  -0.001 -0.00533  c 0 0.00133  -0.001 0.00266  -0.001 0.00533  c 0 -0.00133  0 -0.00266  0 -0.00399  c -0.001 0  -0.001 0.00133  -0.001 0.00266  c -0.001 0  -0.001 -0.00133  -0.001 -0.00266  c -0.001 0  -0.001 0.00133  -0.001 0.00266  E" pathEditMode="relative" ptsTypes="">
                                      <p:cBhvr>
                                        <p:cTn id="90" dur="2000" fill="hold"/>
                                        <p:tgtEl>
                                          <p:spTgt spid="8"/>
                                        </p:tgtEl>
                                        <p:attrNameLst>
                                          <p:attrName>ppt_x</p:attrName>
                                          <p:attrName>ppt_y</p:attrName>
                                        </p:attrNameLst>
                                      </p:cBhvr>
                                    </p:animMotion>
                                  </p:childTnLst>
                                </p:cTn>
                              </p:par>
                            </p:childTnLst>
                          </p:cTn>
                        </p:par>
                        <p:par>
                          <p:cTn id="91" fill="hold" nodeType="afterGroup">
                            <p:stCondLst>
                              <p:cond delay="243398"/>
                            </p:stCondLst>
                            <p:childTnLst>
                              <p:par>
                                <p:cTn id="92" presetID="0" presetClass="path" presetSubtype="0" repeatCount="indefinite" accel="50000" decel="50000" fill="hold" nodeType="afterEffect">
                                  <p:stCondLst>
                                    <p:cond delay="0"/>
                                  </p:stCondLst>
                                  <p:childTnLst>
                                    <p:animMotion origin="layout" path="M 0.10243 0.06726 C 0.14392 0.07096 0.18559 0.07212 0.22691 0.06495 C 0.22847 0.06264 0.22951 0.05963 0.23142 0.05755 C 0.23333 0.05547 0.23646 0.05501 0.23802 0.0527 C 0.24653 0.04091 0.23264 0.04761 0.24687 0.04253 C 0.24913 0.04184 0.25139 0.04091 0.25364 0.04045 C 0.25798 0.03883 0.26684 0.03536 0.26684 0.03559 C 0.26927 0.02704 0.27378 0.02126 0.27587 0.01294 C 0.27673 0.00994 0.27604 0.00577 0.27795 0.00323 C 0.28142 -0.00116 0.29132 -0.00671 0.29132 -0.00648 C 0.29826 -0.01803 0.30069 -0.03098 0.30469 -0.04392 C 0.30607 -0.04855 0.31285 -0.05525 0.3158 -0.05826 C 0.31719 -0.06404 0.31944 -0.07005 0.32031 -0.07583 C 0.32535 -0.10703 0.31944 -0.08576 0.32465 -0.10287 C 0.32535 -0.10957 0.32535 -0.11651 0.32691 -0.12252 C 0.3276 -0.12576 0.33038 -0.12737 0.33142 -0.13038 C 0.3342 -0.13754 0.33576 -0.14517 0.33802 -0.15257 C 0.33976 -0.15789 0.34392 -0.16228 0.34687 -0.16713 C 0.34809 -0.16921 0.34809 -0.17245 0.34913 -0.17476 C 0.35035 -0.17707 0.35208 -0.17938 0.35364 -0.18193 C 0.35503 -0.18678 0.35798 -0.19141 0.35798 -0.19672 C 0.35798 -0.2173 0.35694 -0.2381 0.35573 -0.25844 C 0.35434 -0.28133 0.33125 -0.30953 0.32031 -0.32756 C 0.31771 -0.33172 0.31736 -0.3375 0.3158 -0.34235 C 0.3125 -0.35299 0.30434 -0.36316 0.29583 -0.3694 C 0.29427 -0.37194 0.29357 -0.37564 0.29132 -0.37726 C 0.28732 -0.37957 0.27795 -0.38188 0.27795 -0.38165 C 0.27205 -0.39205 0.26927 -0.38928 0.26024 -0.39413 C 0.22326 -0.41517 0.1816 -0.41008 0.14028 -0.41147 C 0.1033 -0.41078 0.06614 -0.40893 0.02917 -0.40893 C -0.00868 -0.40893 -0.04792 -0.41216 -0.07969 -0.43597 C -0.09149 -0.43528 -0.10347 -0.43482 -0.11528 -0.43366 C -0.1224 -0.43297 -0.12847 -0.42626 -0.13524 -0.42372 C -0.1474 -0.40338 -0.13143 -0.42811 -0.14636 -0.41147 C -0.16476 -0.39113 -0.13924 -0.41586 -0.15313 -0.39668 C -0.15486 -0.39436 -0.15747 -0.39344 -0.15972 -0.39159 C -0.16268 -0.39228 -0.16597 -0.39228 -0.16858 -0.39413 C -0.175 -0.39899 -0.1717 -0.40292 -0.17535 -0.40893 C -0.17708 -0.41193 -0.18004 -0.41355 -0.18195 -0.41632 C -0.18368 -0.41864 -0.18438 -0.42187 -0.18646 -0.42372 C -0.18698 -0.42441 -0.19913 -0.42834 -0.19983 -0.42858 C -0.20347 -0.42788 -0.20764 -0.42834 -0.21094 -0.42626 C -0.22014 -0.42141 -0.21719 -0.41078 -0.22413 -0.40384 C -0.22813 -0.40014 -0.2375 -0.39413 -0.2375 -0.3939 C -0.24861 -0.39714 -0.25052 -0.40199 -0.25972 -0.40893 C -0.26129 -0.41147 -0.26215 -0.41448 -0.26424 -0.41632 C -0.26597 -0.41794 -0.26979 -0.41771 -0.27101 -0.41887 C -0.27761 -0.42257 -0.28577 -0.4265 -0.2908 -0.43112 C -0.29306 -0.4295 -0.29583 -0.42858 -0.29757 -0.42626 C -0.30104 -0.42187 -0.30139 -0.41332 -0.30643 -0.41147 C -0.31094 -0.40985 -0.31528 -0.40823 -0.31979 -0.40638 C -0.32205 -0.40569 -0.32639 -0.40384 -0.32639 -0.40361 C -0.3316 -0.40477 -0.33698 -0.40477 -0.34323 -0.40638 C -0.35104 -0.40962 -0.35347 -0.42072 -0.35972 -0.42626 C -0.36163 -0.42788 -0.36424 -0.42788 -0.36649 -0.42858 C -0.37396 -0.43713 -0.37778 -0.43736 -0.38646 -0.44337 C -0.39601 -0.44268 -0.40573 -0.44291 -0.41528 -0.44106 C -0.41788 -0.44037 -0.41962 -0.43736 -0.42205 -0.43597 C -0.44757 -0.42095 -0.43212 -0.43204 -0.44636 -0.42141 C -0.45156 -0.41286 -0.45868 -0.40985 -0.46476 -0.40153 C -0.46754 -0.39691 -0.47014 -0.39182 -0.47309 -0.38697 C -0.47465 -0.38419 -0.47761 -0.37957 -0.47761 -0.37934 C -0.48386 -0.35807 -0.49132 -0.32802 -0.47535 -0.31022 C -0.46806 -0.30236 -0.46684 -0.30467 -0.45972 -0.29797 C -0.44861 -0.2878 -0.45833 -0.29242 -0.44636 -0.28803 C -0.43108 -0.27069 -0.4007 -0.27948 -0.38195 -0.28063 C -0.37153 -0.28364 -0.36372 -0.28757 -0.35538 -0.29566 C -0.34827 -0.30236 -0.34531 -0.30953 -0.3375 -0.31531 C -0.32708 -0.33288 -0.30712 -0.34975 -0.28872 -0.3546 C -0.26979 -0.35391 -0.24861 -0.35368 -0.22865 -0.35229 C -0.22483 -0.35206 -0.22118 -0.35067 -0.21754 -0.34975 C -0.21163 -0.34813 -0.19983 -0.34466 -0.19983 -0.34443 C -0.19254 -0.33889 -0.18438 -0.33634 -0.17761 -0.32987 C -0.17049 -0.32363 -0.16615 -0.31484 -0.15972 -0.30791 C -0.15573 -0.29473 -0.14531 -0.28664 -0.1375 -0.27601 C -0.12813 -0.26306 -0.13906 -0.27231 -0.12639 -0.2633 C -0.11615 -0.24619 -0.11806 -0.24596 -0.09983 -0.2411 C -0.06962 -0.24342 -0.0658 -0.23856 -0.05087 -0.2633 C -0.04809 -0.27601 -0.05052 -0.29658 -0.04427 -0.30537 C -0.04254 -0.30745 -0.03976 -0.30837 -0.0375 -0.31022 C -0.03507 -0.31253 -0.03351 -0.31554 -0.0309 -0.31785 C -0.02535 -0.32155 0.00139 -0.3271 0.0092 -0.32987 C 0.0217 -0.32918 0.03437 -0.32941 0.0467 -0.32756 C 0.06042 -0.32548 0.06979 -0.31323 0.08003 -0.30537 C 0.0809 -0.3019 0.08107 -0.29843 0.08246 -0.29566 C 0.08559 -0.28942 0.0934 -0.27832 0.0934 -0.27809 C 0.09982 -0.25729 0.0934 -0.28133 0.0934 -0.23371 C 0.0934 -0.21799 0.0934 -0.2025 0.09583 -0.18678 C 0.09635 -0.18355 0.1 -0.18193 0.10243 -0.17938 C 0.11389 -0.16852 0.12778 -0.16713 0.14253 -0.16482 C 0.16111 -0.16644 0.17951 -0.1676 0.19809 -0.16944 C 0.21562 -0.17129 0.21198 -0.16713 0.2158 -0.17938 C 0.21441 -0.24365 0.23107 -0.28179 0.18698 -0.31531 C 0.17726 -0.31438 0.16753 -0.31484 0.15798 -0.313 C 0.15538 -0.31207 0.15382 -0.30907 0.15139 -0.30791 C 0.14531 -0.30421 0.13576 -0.30144 0.12917 -0.30028 C 0.11667 -0.29843 0.10364 -0.29728 0.09132 -0.29566 C 0.0868 -0.29057 0.08073 -0.28711 0.07795 -0.28063 C 0.06892 -0.26006 0.05573 -0.2411 0.03576 -0.23371 C 0.02326 -0.2344 0.01059 -0.23417 -0.00191 -0.23625 C -0.01198 -0.2381 -0.01493 -0.25289 -0.02205 -0.26075 C -0.02743 -0.26676 -0.03143 -0.27046 -0.03524 -0.27832 C -0.03976 -0.28734 -0.04358 -0.30074 -0.04636 -0.31022 C -0.0474 -0.31369 -0.04705 -0.31716 -0.04861 -0.32016 C -0.05243 -0.3271 -0.05764 -0.33334 -0.06198 -0.34004 C -0.06354 -0.34235 -0.06424 -0.34559 -0.06649 -0.34721 C -0.07101 -0.35044 -0.07969 -0.35715 -0.07969 -0.35692 C -0.08056 -0.35715 -0.10868 -0.35507 -0.11528 -0.35229 C -0.11788 -0.35137 -0.11962 -0.34859 -0.12205 -0.34721 C -0.13264 -0.3412 -0.14323 -0.33727 -0.15313 -0.32987 C -0.1658 -0.30907 -0.1757 -0.28664 -0.18872 -0.26584 C -0.19271 -0.2596 -0.19792 -0.25451 -0.20191 -0.2485 C -0.20643 -0.23371 -0.20903 -0.23602 -0.22205 -0.23879 C -0.23542 -0.25382 -0.25087 -0.26838 -0.26198 -0.28572 C -0.26927 -0.2952 -0.26511 -0.29358 -0.26962 -0.30306 C -0.27327 -0.31554 -0.28004 -0.32571 -0.28872 -0.33496 C -0.2908 -0.34235 -0.28976 -0.34443 -0.29757 -0.34721 C -0.3033 -0.34952 -0.31528 -0.35229 -0.31528 -0.35206 C -0.31563 -0.35229 -0.34479 -0.35276 -0.35313 -0.34721 C -0.35781 -0.34443 -0.36649 -0.3375 -0.36649 -0.33727 C -0.37083 -0.33033 -0.37708 -0.32386 -0.37969 -0.31531 C -0.38281 -0.30491 -0.38056 -0.30976 -0.38646 -0.30028 C -0.39288 -0.27832 -0.39757 -0.25613 -0.40191 -0.23371 C -0.40434 -0.22099 -0.40347 -0.21637 -0.41389 -0.20897 C -0.42865 -0.20967 -0.44358 -0.20851 -0.45833 -0.21175 C -0.46511 -0.21313 -0.48038 -0.22908 -0.48646 -0.23371 C -0.49254 -0.23856 -0.49827 -0.24342 -0.50417 -0.2485 C -0.5092 -0.25266 -0.51528 -0.26584 -0.51528 -0.26561 C -0.51927 -0.27878 -0.52795 -0.29011 -0.5309 -0.30306 C -0.5316 -0.30629 -0.53143 -0.30976 -0.53316 -0.313 C -0.53455 -0.31531 -0.5375 -0.316 -0.53976 -0.31785 C -0.55625 -0.31323 -0.55903 -0.30421 -0.56649 -0.29057 C -0.56927 -0.28572 -0.57535 -0.27601 -0.57535 -0.27578 C -0.57604 -0.27324 -0.57656 -0.27046 -0.57761 -0.26815 C -0.57882 -0.26538 -0.5809 -0.26353 -0.58195 -0.26075 C -0.58386 -0.25613 -0.58646 -0.24596 -0.58646 -0.24573 C -0.58577 -0.22238 -0.58542 -0.19834 -0.5842 -0.17476 C -0.58247 -0.13986 -0.57344 -0.10773 -0.56198 -0.07583 C -0.55886 -0.06704 -0.5592 -0.0571 -0.55538 -0.04855 C -0.5474 -0.03098 -0.53889 -0.00856 -0.52639 0.00577 C -0.51875 0.01456 -0.51024 0.02034 -0.50191 0.02797 C -0.48837 0.04068 -0.47656 0.04623 -0.45972 0.05016 C -0.44774 0.049 -0.43403 0.05224 -0.42413 0.0453 C -0.42188 0.04368 -0.4217 0.03999 -0.42066 0.03791 C -0.40938 0.02589 -0.41406 0.03375 -0.40191 0.02542 C -0.37674 0.00693 -0.39306 0.01387 -0.37761 0.00809 C -0.36979 0.00161 -0.35643 -0.01295 -0.34636 -0.01642 C -0.33958 -0.02428 -0.33316 -0.0319 -0.32986 -0.04115 C -0.32552 -0.04762 -0.32448 -0.05595 -0.31979 -0.06103 C -0.3066 -0.07559 -0.31528 -0.06542 -0.30643 -0.07837 C -0.30434 -0.0816 -0.30261 -0.0853 -0.30052 -0.08831 C -0.29514 -0.09316 -0.28542 -0.10033 -0.28542 -0.1001 C -0.28264 -0.1038 -0.28195 -0.10773 -0.27969 -0.1105 C -0.27101 -0.12067 -0.25486 -0.12691 -0.24202 -0.13038 C -0.2309 -0.12807 -0.22795 -0.13038 -0.22205 -0.12021 C -0.2184 -0.11397 -0.21302 -0.10033 -0.21302 -0.1001 C -0.2059 -0.06681 -0.20399 -0.02104 -0.21302 0.0104 C -0.21077 0.10055 -0.23594 0.10217 -0.16649 0.092 C -0.16389 0.09177 -0.16198 0.08853 -0.15972 0.08714 C -0.15452 0.07813 -0.15018 0.07096 -0.14202 0.06495 C -0.1309 0.04045 -0.12952 0.0104 -0.12639 -0.01642 C -0.12448 -0.0326 -0.12136 -0.04392 -0.11754 -0.06103 C -0.11597 -0.06773 -0.1099 -0.07236 -0.10643 -0.07837 C -0.10052 -0.089 -0.09531 -0.10148 -0.08438 -0.10588 C -0.07604 -0.10472 -0.06754 -0.10588 -0.05972 -0.10287 C -0.05695 -0.10218 -0.0559 -0.09779 -0.05313 -0.09547 C -0.05052 -0.09316 -0.04722 -0.09224 -0.04427 -0.09062 C -0.03941 -0.0823 -0.03281 -0.07837 -0.02639 -0.07074 C -0.025 -0.0675 -0.02396 -0.0638 -0.02205 -0.06103 C -0.02014 -0.05803 -0.01632 -0.05687 -0.01528 -0.05363 C -0.01094 -0.0393 -0.01545 -0.01803 -0.00868 -0.00417 C -0.00521 0.00323 0.00139 0.00832 0.00451 0.01571 C 0.01094 0.02889 0.00885 0.03698 0.02031 0.0453 C 0.02482 0.02958 0.01857 0.04646 0.02917 0.03005 C 0.03923 0.01456 0.02708 0.02496 0.04028 0.01571 C 0.04323 0.00231 0.04462 -0.02266 0.04913 -0.03375 C 0.05017 -0.03653 0.05139 -0.03976 0.05364 -0.04115 C 0.05764 -0.04392 0.06684 -0.04601 0.06684 -0.04577 C 0.07361 -0.04439 0.08229 -0.04693 0.08698 -0.04115 C 0.09375 -0.03306 0.09028 -0.01965 0.0934 -0.00925 C 0.09271 -0.00671 0.0934 -0.00047 0.09132 -0.00162 C 0.08854 -0.00324 0.08993 -0.00833 0.08889 -0.01156 C 0.08646 -0.0222 0.08559 -0.03422 0.08003 -0.04392 C 0.06875 -0.06404 0.05121 -0.089 0.03333 -0.10287 C 0.0243 -0.1105 0.02708 -0.1105 0.01788 -0.11281 C 0.01215 -0.11443 0.00017 -0.1179 0.00017 -0.11767 C -0.00573 -0.11697 -0.01198 -0.1179 -0.01754 -0.11558 C -0.02188 -0.11327 -0.02257 -0.10403 -0.02431 -0.10033 C -0.02813 -0.09224 -0.03264 -0.08507 -0.03524 -0.07583 C -0.03455 -0.06935 -0.03542 -0.06219 -0.03316 -0.05618 C -0.03212 -0.05317 -0.02882 -0.05271 -0.02639 -0.05132 C -0.00886 -0.03745 0.01042 -0.0222 0.03125 -0.01642 C 0.03663 -0.01757 0.04288 -0.01526 0.0467 -0.01896 C 0.04913 -0.02104 0.04566 -0.02566 0.04462 -0.0289 C 0.04271 -0.0356 0.04201 -0.04323 0.03802 -0.04855 C 0.03542 -0.05178 0.0316 -0.05294 0.02917 -0.05618 C 0.02569 -0.0608 0.02326 -0.06589 0.02031 -0.07074 C 0.01719 -0.07583 0.01146 -0.07767 0.00694 -0.08068 C -0.00156 -0.08692 -0.01059 -0.09732 -0.01979 -0.10033 C -0.03906 -0.12206 -0.06893 -0.13362 -0.09531 -0.13754 C -0.13403 -0.13454 -0.11945 -0.14194 -0.14202 -0.12529 C -0.14462 -0.12321 -0.1467 -0.12067 -0.14861 -0.1179 C -0.15191 -0.11327 -0.15747 -0.10287 -0.15747 -0.10264 C -0.15417 -0.06404 -0.14132 -0.01295 -0.10191 -0.00417 C -0.09219 0.0067 -0.08229 0.01294 -0.06858 0.01571 C -0.05972 0.01733 -0.04219 0.02034 -0.04219 0.02057 C -0.02274 0.01964 -0.0033 0.0208 0.0158 0.01803 C 0.01788 0.01756 0.01788 0.01294 0.01788 0.0104 C 0.01788 -0.01318 0.02222 -0.04647 0.00243 -0.06334 C -0.03472 -0.09524 -0.07813 -0.10495 -0.12205 -0.12021 C -0.12639 -0.11975 -0.13108 -0.11975 -0.13524 -0.1179 C -0.15174 -0.11096 -0.13976 -0.11327 -0.14636 -0.10287 C -0.14879 -0.09917 -0.15243 -0.09663 -0.15538 -0.09316 C -0.15677 -0.08993 -0.15955 -0.08692 -0.15972 -0.08345 C -0.16024 -0.07074 -0.1599 -0.05826 -0.15747 -0.04601 C -0.15625 -0.03976 -0.14549 -0.03653 -0.14202 -0.03375 C -0.13941 -0.03144 -0.13785 -0.02821 -0.13524 -0.02636 C -0.11719 -0.01295 -0.09149 -0.01387 -0.07101 -0.00925 C -0.05521 -0.00024 -0.03941 0.00323 -0.02205 0.00577 C 0.00764 0.00277 0.00139 0.00994 0.00694 -0.01411 C 0.0059 -0.02959 0.01024 -0.04785 0.00243 -0.06103 C 0.00104 -0.06334 -0.00226 -0.0638 -0.00417 -0.06589 C -0.02535 -0.08946 0.00555 -0.06242 -0.02205 -0.08345 C -0.03195 -0.09062 -0.04115 -0.10264 -0.05313 -0.10588 C -0.06424 -0.10842 -0.07587 -0.11096 -0.08646 -0.11558 C -0.08958 -0.11674 -0.09219 -0.11905 -0.09531 -0.12021 C -0.11181 -0.12529 -0.13021 -0.1246 -0.14636 -0.13038 C -0.16406 -0.13685 -0.15504 -0.13431 -0.17309 -0.13754 C -0.18715 -0.13685 -0.20174 -0.13986 -0.21528 -0.135 C -0.22552 -0.13153 -0.24063 -0.10588 -0.24427 -0.09547 C -0.2474 -0.07028 -0.24757 -0.07698 -0.24427 -0.04392 C -0.24393 -0.03976 -0.24149 -0.02636 -0.2375 -0.02381 C -0.21094 -0.00185 -0.22344 -0.01873 -0.20417 -0.00671 C -0.20087 -0.00486 -0.19879 -0.00047 -0.19531 0.00069 C -0.1882 0.00369 -0.18038 0.00323 -0.17309 0.00577 C -0.16702 0.00739 -0.16146 0.01109 -0.15538 0.01294 C -0.12518 0.02242 -0.0908 0.02311 -0.05972 0.02542 C -0.02083 0.02219 0.02274 0.04045 0.04462 0.00323 C 0.0467 -0.01965 0.04809 -0.01549 0.04462 -0.0363 C 0.03941 -0.06565 0.01753 -0.086 -0.00417 -0.10033 C -0.04636 -0.12899 -0.09219 -0.13801 -0.13976 -0.1498 C -0.15903 -0.1491 -0.17865 -0.15118 -0.19757 -0.14748 C -0.20382 -0.14587 -0.20781 -0.13916 -0.21302 -0.135 C -0.21597 -0.13246 -0.22205 -0.12784 -0.22205 -0.1276 C -0.22691 -0.10541 -0.22448 -0.1142 -0.22865 -0.10033 C -0.22726 -0.08299 -0.22708 -0.06311 -0.22205 -0.04601 C -0.22066 -0.04115 -0.22118 -0.03445 -0.21754 -0.03144 C -0.21458 -0.0289 -0.21129 -0.02682 -0.20868 -0.02381 C -0.20677 -0.02173 -0.20625 -0.0185 -0.20417 -0.01642 C -0.19965 -0.01249 -0.18802 -0.00763 -0.18195 -0.00671 C -0.17014 -0.00555 -0.15816 -0.00509 -0.14636 -0.00417 C -0.12986 -0.00047 -0.11424 0.00531 -0.09774 0.00809 C -0.08438 0.00739 -0.07101 0.00693 -0.05764 0.00577 C -0.05382 0.00531 -0.05 0.00439 -0.04636 0.00323 C -0.04184 0.00208 -0.03316 -0.00162 -0.03316 -0.00139 C -0.03021 -0.00671 -0.02708 -0.01156 -0.02431 -0.01642 C -0.01875 -0.02543 -0.025 -0.03815 -0.02639 -0.04855 C -0.02813 -0.0608 -0.03316 -0.07166 -0.04219 -0.07837 C -0.04601 -0.08761 -0.05052 -0.1001 -0.05764 -0.10773 C -0.06389 -0.11512 -0.0724 -0.11975 -0.07969 -0.12529 C -0.08403 -0.12899 -0.08681 -0.13408 -0.0908 -0.13754 C -0.09271 -0.13916 -0.09549 -0.13916 -0.09774 -0.13986 C -0.10677 -0.14517 -0.11146 -0.14748 -0.12205 -0.1498 C -0.13629 -0.15789 -0.1507 -0.16644 -0.16649 -0.16944 C -0.17969 -0.17707 -0.19236 -0.17985 -0.20643 -0.18447 C -0.21458 -0.18701 -0.2309 -0.1921 -0.2309 -0.19187 C -0.23958 -0.19117 -0.25781 -0.19187 -0.26649 -0.18447 C -0.28143 -0.17153 -0.28733 -0.15442 -0.30191 -0.14263 C -0.30608 -0.135 -0.31163 -0.1283 -0.31528 -0.12021 C -0.31736 -0.11558 -0.31823 -0.1105 -0.31979 -0.10588 C -0.32049 -0.10287 -0.32205 -0.09779 -0.32205 -0.09779 C -0.32049 -0.07421 -0.32066 -0.05017 -0.31754 -0.02636 C -0.31528 -0.00671 -0.29601 -0.00116 -0.28195 0.00323 C -0.27535 0.00531 -0.26111 0.01502 -0.25747 0.01571 C -0.22691 0.0208 -0.19653 0.01964 -0.16649 0.02797 C -0.14566 0.02635 -0.12483 0.02542 -0.10417 0.02288 C -0.0967 0.02196 -0.08195 0.01803 -0.08195 0.01826 C -0.06997 0.00809 -0.06198 -0.00139 -0.05556 -0.01642 C -0.05625 -0.03398 -0.05556 -0.05155 -0.05764 -0.06843 C -0.05833 -0.07675 -0.06354 -0.08368 -0.06649 -0.09062 C -0.07726 -0.11767 -0.08264 -0.1179 -0.09983 -0.135 C -0.11563 -0.15095 -0.13229 -0.16274 -0.15087 -0.17476 C -0.16511 -0.18378 -0.175 -0.19187 -0.1908 -0.19672 C -0.22066 -0.22146 -0.25903 -0.22932 -0.29531 -0.23625 C -0.31511 -0.23533 -0.33229 -0.23509 -0.35087 -0.23371 C -0.3724 -0.23209 -0.39236 -0.21961 -0.41389 -0.21406 C -0.42899 -0.2025 -0.42257 -0.20851 -0.43316 -0.19672 C -0.43854 -0.17823 -0.43611 -0.18655 -0.44202 -0.17222 C -0.45156 -0.11975 -0.44045 -0.07097 -0.41094 -0.03144 C -0.40452 -0.02289 -0.3974 -0.01295 -0.38872 -0.00671 C -0.38524 -0.00463 -0.38108 -0.00393 -0.37761 -0.00162 C -0.3684 0.00439 -0.36059 0.01502 -0.35087 0.02034 C -0.34445 0.02473 -0.33264 0.02797 -0.32413 0.03005 C -0.28837 0.05039 -0.24601 0.06218 -0.20643 0.06726 C -0.15903 0.06426 -0.14358 0.06333 -0.10643 0.05501 C -0.09514 0.04669 -0.08247 0.04299 -0.07101 0.03536 C -0.0625 0.0208 -0.05799 0.01178 -0.05313 -0.00417 C -0.0559 -0.03514 -0.0566 -0.07097 -0.07309 -0.09779 C -0.07674 -0.1179 -0.08212 -0.11905 -0.0908 -0.13246 C -0.09271 -0.13546 -0.09288 -0.13986 -0.09531 -0.14263 C -0.09774 -0.14517 -0.10156 -0.14564 -0.10417 -0.14748 C -0.13143 -0.16482 -0.11719 -0.15951 -0.13524 -0.16482 C -0.14965 -0.17476 -0.13316 -0.16459 -0.15313 -0.17222 C -0.18021 -0.18216 -0.14045 -0.17129 -0.17309 -0.18447 C -0.17726 -0.18609 -0.18195 -0.18609 -0.18646 -0.18678 C -0.22518 -0.20504 -0.26563 -0.20504 -0.30643 -0.21406 C -0.31754 -0.2166 -0.33976 -0.22146 -0.33976 -0.22122 C -0.3908 -0.21568 -0.38004 -0.227 -0.39983 -0.19441 C -0.40208 -0.18054 -0.40573 -0.16806 -0.40868 -0.15488 C -0.40712 -0.12321 -0.40695 -0.10148 -0.39757 -0.07328 C -0.39653 -0.07028 -0.39688 -0.06635 -0.39531 -0.06334 C -0.38906 -0.05132 -0.38681 -0.05294 -0.37969 -0.04392 C -0.37726 -0.04092 -0.3757 -0.03653 -0.37309 -0.03375 C -0.36268 -0.0222 -0.33906 -0.01711 -0.32639 -0.01156 C -0.3217 -0.00948 -0.31771 -0.00601 -0.31424 -0.00417 C -0.30208 0.00046 -0.29011 0.00231 -0.27969 0.00809 C -0.27535 0.0104 -0.27118 0.01363 -0.26649 0.01571 C -0.26077 0.01803 -0.25521 0.01826 -0.24861 0.02034 C -0.22743 0.02889 -0.20781 0.04207 -0.18646 0.05016 C -0.1757 0.05432 -0.15313 0.05755 -0.15313 0.05779 C -0.11215 0.05386 -0.09879 0.05455 -0.06649 0.04045 C -0.0599 0.03421 -0.05243 0.02958 -0.04636 0.02288 C -0.04393 0.02011 -0.04184 0.01641 -0.03976 0.01294 C -0.0382 0.0104 -0.03715 0.00786 -0.03524 0.00577 C -0.03333 0.00346 -0.03056 0.00277 -0.02882 0.00069 C -0.02535 -0.00301 -0.02274 -0.00763 -0.01979 -0.01156 C -0.0099 -0.04554 -0.01719 -0.0823 -0.0309 -0.11281 C -0.03698 -0.12622 -0.04149 -0.14101 -0.05087 -0.15257 C -0.06893 -0.17407 -0.0882 -0.19325 -0.10868 -0.21175 C -0.12309 -0.22446 -0.13958 -0.23371 -0.15747 -0.23879 C -0.16823 -0.24573 -0.18073 -0.25474 -0.19306 -0.25844 C -0.20313 -0.26122 -0.21389 -0.26145 -0.22413 -0.2633 C -0.27726 -0.26145 -0.36181 -0.27162 -0.41754 -0.23879 C -0.43264 -0.22978 -0.42882 -0.22932 -0.44202 -0.21891 C -0.45226 -0.21082 -0.45938 -0.20597 -0.46649 -0.19441 C -0.4724 -0.17453 -0.47795 -0.15581 -0.48195 -0.135 C -0.48125 -0.11281 -0.4809 -0.09062 -0.47969 -0.06843 C -0.47847 -0.04878 -0.46806 -0.0319 -0.46198 -0.01411 C -0.46007 -0.00856 -0.4599 -0.00208 -0.45833 0.00323 C -0.45087 0.01872 -0.43351 0.03421 -0.42205 0.0453 C -0.37344 0.09223 -0.30365 0.11927 -0.24202 0.13661 C -0.22101 0.14239 -0.20139 0.14817 -0.17969 0.15117 C -0.15625 0.16111 -0.13125 0.16712 -0.10643 0.17105 C -0.07309 0.16874 -0.03386 0.17105 0.00017 0.16111 C 0.00451 0.15788 0.01059 0.15603 0.01354 0.15117 C 0.01892 0.14239 0.01823 0.14193 0.02691 0.13407 C 0.03403 0.1269 0.03923 0.12089 0.04462 0.11188 C 0.04739 0.05755 0.04948 0.00115 0.02691 -0.04855 C 0.02222 -0.05895 0.02257 -0.05386 0.0158 -0.06334 C -0.00434 -0.09154 -0.02274 -0.10773 -0.05087 -0.12784 C -0.05764 -0.13246 -0.0658 -0.132 -0.07309 -0.135 C -0.07986 -0.13754 -0.08681 -0.14101 -0.09306 -0.14494 C -0.11077 -0.15511 -0.11024 -0.15951 -0.12865 -0.16713 C -0.15295 -0.17777 -0.17934 -0.18355 -0.20417 -0.1921 C -0.25104 -0.20805 -0.21823 -0.2025 -0.25972 -0.20643 C -0.28559 -0.21337 -0.30833 -0.21614 -0.33316 -0.22146 C -0.42066 -0.21914 -0.41233 -0.23926 -0.45087 -0.20643 C -0.45486 -0.19788 -0.45816 -0.18979 -0.46198 -0.18193 C -0.46111 -0.15442 -0.46372 -0.11304 -0.45538 -0.08345 C -0.4533 -0.06565 -0.45087 -0.04878 -0.44202 -0.03375 C -0.43316 -0.01803 -0.42274 -0.01226 -0.40868 -0.00417 C -0.40122 4.40129E-6 -0.3941 0.00716 -0.38646 0.0104 C -0.36615 0.01964 -0.34479 0.02496 -0.32413 0.03259 C -0.30261 0.04068 -0.28577 0.04761 -0.26198 0.05016 C -0.25399 0.0527 -0.2441 0.05455 -0.23524 0.05755 C -0.22917 0.0594 -0.22361 0.06333 -0.21754 0.06495 C -0.21476 0.06588 -0.17778 0.06981 -0.17761 0.06981 C -0.14514 0.08183 -0.16024 0.07813 -0.13316 0.08229 C -0.1099 0.09061 -0.08438 0.0957 -0.05972 0.09939 C -0.01875 0.09824 0.02118 0.11072 0.0467 0.07235 C 0.05555 0.04415 0.05121 0.03536 0.0467 -0.00417 C 0.04097 -0.05803 0.01337 -0.10033 -0.02205 -0.135 C -0.03559 -0.14818 -0.03698 -0.15165 -0.05556 -0.15719 C -0.07708 -0.17546 -0.09774 -0.18216 -0.12413 -0.19441 C -0.17917 -0.21891 -0.23976 -0.22793 -0.29757 -0.23625 C -0.34375 -0.23463 -0.37969 -0.23325 -0.42205 -0.22377 C -0.42656 -0.21776 -0.43299 -0.21198 -0.43611 -0.20412 C -0.43889 -0.19117 -0.44427 -0.16482 -0.44427 -0.16459 C -0.44358 -0.13847 -0.44531 -0.1031 -0.43316 -0.07837 C -0.41354 -0.03653 -0.37222 -0.02358 -0.33524 -0.00671 C -0.29583 0.01109 -0.33125 0.00416 -0.28542 0.00809 C -0.25643 0.01502 -0.23021 0.02034 -0.20191 0.02288 C -0.16337 0.03467 -0.12413 0.04553 -0.08438 0.05016 C -0.05972 0.05686 -0.00868 0.05755 -0.00868 0.05779 C 0.01545 0.05547 0.02621 0.05802 0.04253 0.04045 C 0.04462 0.02704 0.0467 0.01387 0.04913 0.00069 C 0.04496 -0.03006 0.03854 -0.05664 0.02917 -0.08576 C 0.02587 -0.0957 0.01788 -0.11767 0.01128 -0.12529 C -0.0007 -0.13847 -0.0191 -0.14725 -0.03316 -0.15719 C -0.05035 -0.16921 -0.05886 -0.18054 -0.07969 -0.18447 C -0.0882 -0.19071 -0.09653 -0.19187 -0.10643 -0.19441 C -0.12691 -0.20967 -0.15156 -0.21313 -0.17535 -0.21891 C -0.23559 -0.23371 -0.22413 -0.23093 -0.26962 -0.23879 C -0.29479 -0.23833 -0.43715 -0.27878 -0.48872 -0.22146 C -0.49306 -0.20111 -0.48768 -0.22099 -0.49531 -0.20412 C -0.49931 -0.19557 -0.50035 -0.18401 -0.50191 -0.17476 C -0.50122 -0.16066 -0.50209 -0.11628 -0.4908 -0.10033 C -0.48212 -0.08854 -0.4757 -0.0749 -0.46649 -0.06334 C -0.45052 -0.04184 -0.42604 -0.02821 -0.40417 -0.01411 C -0.38247 4.40129E-6 -0.36024 0.01571 -0.33524 0.02034 C -0.30816 0.03583 -0.27726 0.03952 -0.24861 0.05016 C -0.18386 0.0742 -0.24028 0.05732 -0.18872 0.07235 C -0.17518 0.07628 -0.16215 0.08368 -0.14861 0.08714 C -0.13993 0.08945 -0.12205 0.092 -0.12205 0.09223 C -0.09879 0.10055 -0.07518 0.10101 -0.05087 0.10425 C 0.03368 0.09986 0.0151 0.10471 0.06007 0.092 C 0.08715 0.0742 0.07517 0.08275 0.09583 0.06726 C 0.10573 0.05039 0.11024 0.04299 0.1158 0.02542 C 0.12083 -0.00763 0.1191 0.0104 0.11354 -0.04855 C 0.1118 -0.06589 0.11215 -0.08415 0.10677 -0.10033 C 0.10156 -0.11743 0.08576 -0.13824 0.07587 -0.15257 C 0.0684 -0.1632 0.06389 -0.17707 0.05573 -0.18678 C 0.05139 -0.1921 0.04496 -0.19441 0.04028 -0.19903 C -0.0184 -0.25521 0.07413 -0.17476 0.00243 -0.2314 C -0.01997 -0.24873 -0.00486 -0.24365 -0.02882 -0.2559 C -0.05452 -0.26884 -0.08195 -0.27601 -0.10868 -0.28572 C -0.15504 -0.3019 -0.19827 -0.31184 -0.24636 -0.31531 C -0.29531 -0.31369 -0.34479 -0.31323 -0.39306 -0.31022 C -0.41059 -0.30907 -0.4224 -0.28526 -0.43316 -0.27324 C -0.43802 -0.26191 -0.44063 -0.25197 -0.44636 -0.2411 C -0.45104 -0.21013 -0.45087 -0.21914 -0.44636 -0.16713 C -0.44202 -0.11628 -0.39497 -0.08623 -0.35538 -0.07328 C -0.3316 -0.05595 -0.30243 -0.05017 -0.27535 -0.04115 C -0.24028 -0.02913 -0.20382 -0.01295 -0.16649 -0.00925 C -0.10868 0.01456 -0.18698 -0.01595 -0.1309 0.00069 C -0.12552 0.00231 -0.12066 0.00624 -0.11528 0.00809 C -0.10486 0.01155 -0.09271 0.01294 -0.08195 0.01571 C -0.06337 0.02034 -0.04531 0.03005 -0.02639 0.03259 C -0.01754 0.03375 -0.00868 0.03467 0.00017 0.03536 C 0.0217 0.03351 0.04323 0.03236 0.06458 0.03005 C 0.06771 0.03005 0.07118 0.03005 0.07361 0.02797 C 0.08958 0.01502 0.09444 0.00115 0.09809 -0.01896 C 0.09444 -0.07837 0.09739 -0.08808 0.08472 -0.13246 C 0.08281 -0.13916 0.08316 -0.14656 0.08003 -0.15257 C 0.07552 -0.16182 0.06684 -0.1676 0.0625 -0.17707 C 0.05295 -0.19788 0.03837 -0.20967 0.02031 -0.22146 C 0.00885 -0.2381 -0.02014 -0.26006 -0.0375 -0.26815 C -0.04462 -0.27139 -0.05261 -0.27231 -0.05972 -0.27601 C -0.06528 -0.27832 -0.06962 -0.28364 -0.07535 -0.28572 C -0.08611 -0.28965 -0.09774 -0.28895 -0.10868 -0.29057 C -0.13125 -0.2952 -0.15243 -0.29843 -0.17535 -0.30028 C -0.24653 -0.29959 -0.34549 -0.34836 -0.38872 -0.28572 C -0.39393 -0.25474 -0.38681 -0.2878 -0.39531 -0.26584 C -0.39705 -0.26145 -0.39931 -0.24434 -0.39983 -0.2411 C -0.39913 -0.22099 -0.40156 -0.16644 -0.3908 -0.13986 C -0.37431 -0.09987 -0.34531 -0.05155 -0.30868 -0.03144 C -0.30122 -0.01457 -0.30868 -0.02636 -0.29531 -0.01642 C -0.28143 -0.00625 -0.27014 0.00577 -0.25625 0.01571 C -0.25 0.01964 -0.24566 0.02542 -0.24063 0.02797 C -0.23611 0.02958 -0.23212 0.03074 -0.22865 0.03259 C -0.22396 0.03583 -0.21528 0.04253 -0.21528 0.04276 C -0.21302 0.046 -0.21163 0.05016 -0.20868 0.0527 C -0.20556 0.05547 -0.20122 0.05547 -0.19757 0.05755 C -0.18837 0.06264 -0.17917 0.06842 -0.17083 0.07466 C -0.1599 0.08344 -0.13785 0.09893 -0.12865 0.10933 C -0.12413 0.11442 -0.12136 0.12228 -0.11528 0.12436 C -0.10538 0.1269 -0.09636 0.13129 -0.08646 0.13407 C -0.07274 0.14401 -0.04514 0.1454 -0.0309 0.14886 C -0.02743 0.14979 -0.02344 0.15071 -0.01979 0.15117 C -0.01615 0.15233 -0.00868 0.15372 -0.00868 0.15395 C 0.03298 0.15233 0.06788 0.16366 0.09132 0.12436 C 0.08889 0.1135 0.08889 0.11789 0.08889 0.11188 L 0.0158 0.09385 L -0.0092 0.07559 L 0.00746 0.14031 L 0.03229 0.10309 " pathEditMode="relative" rAng="0" ptsTypes="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AAAAA">
                                      <p:cBhvr>
                                        <p:cTn id="93" dur="56000" fill="hold"/>
                                        <p:tgtEl>
                                          <p:spTgt spid="5"/>
                                        </p:tgtEl>
                                        <p:attrNameLst>
                                          <p:attrName>ppt_x</p:attrName>
                                          <p:attrName>ppt_y</p:attrName>
                                        </p:attrNameLst>
                                      </p:cBhvr>
                                      <p:rCtr x="-217" y="-203"/>
                                    </p:animMotion>
                                  </p:childTnLst>
                                </p:cTn>
                              </p:par>
                              <p:par>
                                <p:cTn id="94" presetID="40" presetClass="path" presetSubtype="0" repeatCount="indefinite" accel="50000" decel="50000" fill="hold" nodeType="withEffect">
                                  <p:stCondLst>
                                    <p:cond delay="0"/>
                                  </p:stCondLst>
                                  <p:childTnLst>
                                    <p:animMotion origin="layout" path="M 0 0  C 0.003 -0.0253  0.007 -0.04926  0.015 -0.04926  C 0.024 -0.04926  0.027 -0.0253  0.03 0  C 0.034 0.02796  0.037 0.05592  0.047 0.05592  C 0.056 0.05592  0.059 0.02796  0.063 0  C 0.065 -0.0253  0.069 -0.04926  0.078 -0.04926  C 0.086 -0.04926  0.09 -0.0253  0.093 0  C 0.096 0.02796  0.1 0.05592  0.109 0.05592  C 0.118 0.05592  0.125 0  0.125 0  C 0.128 -0.0253  0.131 -0.04926  0.14 -0.04926  C 0.149 -0.04926  0.152 -0.0253  0.155 0  C 0.159 0.02796  0.162 0.05592  0.172 0.05592  C 0.181 0.05592  0.184 0.02796  0.187 0  C 0.191 -0.0253  0.194 -0.04926  0.203 -0.04926  C 0.211 -0.04926  0.215 -0.0253  0.218 0  C 0.221 0.02796  0.225 0.05592  0.234 0.05592  C 0.243 0.05592  0.246 0.02796  0.25 0  E" pathEditMode="relative" rAng="0" ptsTypes="">
                                      <p:cBhvr>
                                        <p:cTn id="95" dur="2000" fill="hold"/>
                                        <p:tgtEl>
                                          <p:spTgt spid="7"/>
                                        </p:tgtEl>
                                        <p:attrNameLst>
                                          <p:attrName>ppt_x</p:attrName>
                                          <p:attrName>ppt_y</p:attrName>
                                        </p:attrNameLst>
                                      </p:cBhvr>
                                      <p:rCtr x="0" y="0"/>
                                    </p:animMotion>
                                  </p:childTnLst>
                                </p:cTn>
                              </p:par>
                              <p:par>
                                <p:cTn id="96" presetID="38" presetClass="path" presetSubtype="0" repeatCount="indefinite" accel="50000" decel="50000" fill="hold" nodeType="withEffect">
                                  <p:stCondLst>
                                    <p:cond delay="0"/>
                                  </p:stCondLst>
                                  <p:childTnLst>
                                    <p:animMotion origin="layout" path="M -0.04583 -0.00254 L -0.02986 0.12922 L -0.01475 -0.00254 L 0.00122 0.12922 L 0.01719 -0.00254 L 0.03212 0.12922 L 0.04809 -0.00254 L 0.0632 0.12922 L 0.07917 -0.00254 L 0.09514 0.12922 L 0.11025 -0.00254 L 0.12622 0.12922 L 0.14115 -0.00254 L 0.15712 0.12922 L 0.17309 -0.00254 L 0.1882 0.12922 L 0.20417 -0.00254 " pathEditMode="relative" rAng="0" ptsTypes="FFFFFFFFFFFFFFFFF">
                                      <p:cBhvr>
                                        <p:cTn id="97" dur="24000" fill="hold"/>
                                        <p:tgtEl>
                                          <p:spTgt spid="7"/>
                                        </p:tgtEl>
                                        <p:attrNameLst>
                                          <p:attrName>ppt_x</p:attrName>
                                          <p:attrName>ppt_y</p:attrName>
                                        </p:attrNameLst>
                                      </p:cBhvr>
                                      <p:rCtr x="125" y="66"/>
                                    </p:animMotion>
                                  </p:childTnLst>
                                </p:cTn>
                              </p:par>
                              <p:par>
                                <p:cTn id="98" presetID="38" presetClass="path" presetSubtype="0" repeatCount="indefinite" accel="50000" decel="50000" fill="hold" nodeType="withEffect">
                                  <p:stCondLst>
                                    <p:cond delay="0"/>
                                  </p:stCondLst>
                                  <p:childTnLst>
                                    <p:animMotion origin="layout" path="M -0.04983 -0.00416 L -0.03386 0.11789 L -0.01875 -0.00416 L -0.00278 0.11789 L 0.01319 -0.00416 L 0.02812 0.11789 L 0.04409 -0.00416 L 0.0592 0.11789 L 0.07517 -0.00416 L 0.09114 0.11789 L 0.10625 -0.00416 L 0.12222 0.11789 L 0.13715 -0.00416 L 0.15312 0.11789 L 0.16909 -0.00416 L 0.1842 0.11789 L 0.20017 -0.00416 " pathEditMode="relative" rAng="0" ptsTypes="FFFFFFFFFFFFFFFFF">
                                      <p:cBhvr>
                                        <p:cTn id="99" dur="24000" fill="hold"/>
                                        <p:tgtEl>
                                          <p:spTgt spid="4"/>
                                        </p:tgtEl>
                                        <p:attrNameLst>
                                          <p:attrName>ppt_x</p:attrName>
                                          <p:attrName>ppt_y</p:attrName>
                                        </p:attrNameLst>
                                      </p:cBhvr>
                                      <p:rCtr x="125" y="61"/>
                                    </p:animMotion>
                                  </p:childTnLst>
                                </p:cTn>
                              </p:par>
                            </p:childTnLst>
                          </p:cTn>
                        </p:par>
                        <p:par>
                          <p:cTn id="100" fill="hold" nodeType="afterGroup">
                            <p:stCondLst>
                              <p:cond delay="299398"/>
                            </p:stCondLst>
                            <p:childTnLst>
                              <p:par>
                                <p:cTn id="101" presetID="32" presetClass="emph" presetSubtype="0" repeatCount="indefinite" fill="hold" nodeType="afterEffect">
                                  <p:stCondLst>
                                    <p:cond delay="0"/>
                                  </p:stCondLst>
                                  <p:childTnLst>
                                    <p:animClr clrSpc="rgb" dir="cw">
                                      <p:cBhvr override="childStyle">
                                        <p:cTn id="102" dur="100" fill="hold"/>
                                        <p:tgtEl>
                                          <p:spTgt spid="3"/>
                                        </p:tgtEl>
                                        <p:attrNameLst>
                                          <p:attrName>style.color</p:attrName>
                                        </p:attrNameLst>
                                      </p:cBhvr>
                                      <p:to>
                                        <a:schemeClr val="accent2"/>
                                      </p:to>
                                    </p:animClr>
                                    <p:animClr clrSpc="rgb" dir="cw">
                                      <p:cBhvr>
                                        <p:cTn id="103" dur="100" fill="hold"/>
                                        <p:tgtEl>
                                          <p:spTgt spid="3"/>
                                        </p:tgtEl>
                                        <p:attrNameLst>
                                          <p:attrName>fillcolor</p:attrName>
                                        </p:attrNameLst>
                                      </p:cBhvr>
                                      <p:to>
                                        <a:schemeClr val="accent2"/>
                                      </p:to>
                                    </p:animClr>
                                    <p:set>
                                      <p:cBhvr>
                                        <p:cTn id="104" dur="100" fill="hold"/>
                                        <p:tgtEl>
                                          <p:spTgt spid="3"/>
                                        </p:tgtEl>
                                        <p:attrNameLst>
                                          <p:attrName>fill.type</p:attrName>
                                        </p:attrNameLst>
                                      </p:cBhvr>
                                      <p:to>
                                        <p:strVal val="solid"/>
                                      </p:to>
                                    </p:set>
                                    <p:set>
                                      <p:cBhvr>
                                        <p:cTn id="105" dur="100" fill="hold"/>
                                        <p:tgtEl>
                                          <p:spTgt spid="3"/>
                                        </p:tgtEl>
                                        <p:attrNameLst>
                                          <p:attrName>fill.on</p:attrName>
                                        </p:attrNameLst>
                                      </p:cBhvr>
                                      <p:to>
                                        <p:strVal val="true"/>
                                      </p:to>
                                    </p:set>
                                    <p:animRot by="120000">
                                      <p:cBhvr>
                                        <p:cTn id="106" dur="100" fill="hold">
                                          <p:stCondLst>
                                            <p:cond delay="0"/>
                                          </p:stCondLst>
                                        </p:cTn>
                                        <p:tgtEl>
                                          <p:spTgt spid="3"/>
                                        </p:tgtEl>
                                        <p:attrNameLst>
                                          <p:attrName>r</p:attrName>
                                        </p:attrNameLst>
                                      </p:cBhvr>
                                    </p:animRot>
                                    <p:animRot by="-240000">
                                      <p:cBhvr>
                                        <p:cTn id="107" dur="200" fill="hold">
                                          <p:stCondLst>
                                            <p:cond delay="200"/>
                                          </p:stCondLst>
                                        </p:cTn>
                                        <p:tgtEl>
                                          <p:spTgt spid="3"/>
                                        </p:tgtEl>
                                        <p:attrNameLst>
                                          <p:attrName>r</p:attrName>
                                        </p:attrNameLst>
                                      </p:cBhvr>
                                    </p:animRot>
                                    <p:animRot by="240000">
                                      <p:cBhvr>
                                        <p:cTn id="108" dur="200" fill="hold">
                                          <p:stCondLst>
                                            <p:cond delay="400"/>
                                          </p:stCondLst>
                                        </p:cTn>
                                        <p:tgtEl>
                                          <p:spTgt spid="3"/>
                                        </p:tgtEl>
                                        <p:attrNameLst>
                                          <p:attrName>r</p:attrName>
                                        </p:attrNameLst>
                                      </p:cBhvr>
                                    </p:animRot>
                                    <p:animRot by="-240000">
                                      <p:cBhvr>
                                        <p:cTn id="109" dur="200" fill="hold">
                                          <p:stCondLst>
                                            <p:cond delay="600"/>
                                          </p:stCondLst>
                                        </p:cTn>
                                        <p:tgtEl>
                                          <p:spTgt spid="3"/>
                                        </p:tgtEl>
                                        <p:attrNameLst>
                                          <p:attrName>r</p:attrName>
                                        </p:attrNameLst>
                                      </p:cBhvr>
                                    </p:animRot>
                                    <p:animRot by="120000">
                                      <p:cBhvr>
                                        <p:cTn id="110" dur="200" fill="hold">
                                          <p:stCondLst>
                                            <p:cond delay="800"/>
                                          </p:stCondLst>
                                        </p:cTn>
                                        <p:tgtEl>
                                          <p:spTgt spid="3"/>
                                        </p:tgtEl>
                                        <p:attrNameLst>
                                          <p:attrName>r</p:attrName>
                                        </p:attrNameLst>
                                      </p:cBhvr>
                                    </p:animRot>
                                  </p:childTnLst>
                                </p:cTn>
                              </p:par>
                              <p:par>
                                <p:cTn id="111" presetID="6" presetClass="emph" presetSubtype="0" repeatCount="indefinite" fill="hold" nodeType="withEffect">
                                  <p:stCondLst>
                                    <p:cond delay="0"/>
                                  </p:stCondLst>
                                  <p:childTnLst>
                                    <p:animScale>
                                      <p:cBhvr>
                                        <p:cTn id="112" dur="10000" fill="hold"/>
                                        <p:tgtEl>
                                          <p:spTgt spid="3335"/>
                                        </p:tgtEl>
                                      </p:cBhvr>
                                      <p:by x="150000" y="150000"/>
                                    </p:animScale>
                                  </p:childTnLst>
                                </p:cTn>
                              </p:par>
                              <p:par>
                                <p:cTn id="113" presetID="6" presetClass="emph" presetSubtype="0" repeatCount="indefinite" fill="hold" nodeType="withEffect">
                                  <p:stCondLst>
                                    <p:cond delay="0"/>
                                  </p:stCondLst>
                                  <p:childTnLst>
                                    <p:animScale>
                                      <p:cBhvr>
                                        <p:cTn id="114" dur="10000" fill="hold"/>
                                        <p:tgtEl>
                                          <p:spTgt spid="3336"/>
                                        </p:tgtEl>
                                      </p:cBhvr>
                                      <p:by x="150000" y="150000"/>
                                    </p:animScale>
                                  </p:childTnLst>
                                </p:cTn>
                              </p:par>
                              <p:par>
                                <p:cTn id="115" presetID="6" presetClass="emph" presetSubtype="0" repeatCount="indefinite" fill="hold" nodeType="withEffect">
                                  <p:stCondLst>
                                    <p:cond delay="0"/>
                                  </p:stCondLst>
                                  <p:childTnLst>
                                    <p:animScale>
                                      <p:cBhvr>
                                        <p:cTn id="116" dur="10000" fill="hold"/>
                                        <p:tgtEl>
                                          <p:spTgt spid="3337"/>
                                        </p:tgtEl>
                                      </p:cBhvr>
                                      <p:by x="150000" y="150000"/>
                                    </p:animScale>
                                  </p:childTnLst>
                                </p:cTn>
                              </p:par>
                              <p:par>
                                <p:cTn id="117" presetID="6" presetClass="emph" presetSubtype="0" repeatCount="indefinite" fill="hold" nodeType="withEffect">
                                  <p:stCondLst>
                                    <p:cond delay="0"/>
                                  </p:stCondLst>
                                  <p:childTnLst>
                                    <p:animScale>
                                      <p:cBhvr>
                                        <p:cTn id="118" dur="10000" fill="hold"/>
                                        <p:tgtEl>
                                          <p:spTgt spid="3338"/>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audio>
              <p:cMediaNode>
                <p:cTn id="119" repeatCount="indefinite" fill="hold" display="0">
                  <p:stCondLst>
                    <p:cond delay="indefinite"/>
                  </p:stCondLst>
                  <p:endCondLst>
                    <p:cond evt="onPrev" delay="0">
                      <p:tgtEl>
                        <p:sldTgt/>
                      </p:tgtEl>
                    </p:cond>
                    <p:cond evt="onStopAudio" delay="0">
                      <p:tgtEl>
                        <p:sldTgt/>
                      </p:tgtEl>
                    </p:cond>
                  </p:endCondLst>
                </p:cTn>
                <p:tgtEl>
                  <p:spTgt spid="3342"/>
                </p:tgtEl>
              </p:cMediaNode>
            </p:audio>
          </p:childTnLst>
        </p:cTn>
      </p:par>
    </p:tnLst>
    <p:bldLst>
      <p:bldP spid="31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Line 2"/>
          <p:cNvSpPr>
            <a:spLocks noChangeShapeType="1"/>
          </p:cNvSpPr>
          <p:nvPr/>
        </p:nvSpPr>
        <p:spPr bwMode="auto">
          <a:xfrm>
            <a:off x="1066800" y="0"/>
            <a:ext cx="0" cy="6858000"/>
          </a:xfrm>
          <a:prstGeom prst="line">
            <a:avLst/>
          </a:prstGeom>
          <a:noFill/>
          <a:ln w="9525">
            <a:solidFill>
              <a:schemeClr val="tx1"/>
            </a:solidFill>
            <a:round/>
            <a:headEnd/>
            <a:tailEnd/>
          </a:ln>
        </p:spPr>
        <p:txBody>
          <a:bodyPr/>
          <a:lstStyle/>
          <a:p>
            <a:endParaRPr lang="en-US"/>
          </a:p>
        </p:txBody>
      </p:sp>
      <p:sp>
        <p:nvSpPr>
          <p:cNvPr id="26628" name="Text Box 4"/>
          <p:cNvSpPr txBox="1">
            <a:spLocks noChangeArrowheads="1"/>
          </p:cNvSpPr>
          <p:nvPr/>
        </p:nvSpPr>
        <p:spPr bwMode="auto">
          <a:xfrm>
            <a:off x="3505200" y="457200"/>
            <a:ext cx="3048000" cy="519113"/>
          </a:xfrm>
          <a:prstGeom prst="rect">
            <a:avLst/>
          </a:prstGeom>
          <a:noFill/>
          <a:ln w="9525">
            <a:noFill/>
            <a:miter lim="800000"/>
            <a:headEnd/>
            <a:tailEnd/>
          </a:ln>
        </p:spPr>
        <p:txBody>
          <a:bodyPr>
            <a:spAutoFit/>
          </a:bodyPr>
          <a:lstStyle/>
          <a:p>
            <a:pPr>
              <a:spcBef>
                <a:spcPct val="50000"/>
              </a:spcBef>
            </a:pPr>
            <a:r>
              <a:rPr lang="en-US" sz="2800" u="sng"/>
              <a:t>Tập làm văn</a:t>
            </a:r>
          </a:p>
        </p:txBody>
      </p:sp>
      <p:sp>
        <p:nvSpPr>
          <p:cNvPr id="3076" name="Rectangle 6"/>
          <p:cNvSpPr>
            <a:spLocks noChangeArrowheads="1"/>
          </p:cNvSpPr>
          <p:nvPr/>
        </p:nvSpPr>
        <p:spPr bwMode="auto">
          <a:xfrm>
            <a:off x="76200" y="1066800"/>
            <a:ext cx="838200" cy="762000"/>
          </a:xfrm>
          <a:prstGeom prst="rect">
            <a:avLst/>
          </a:prstGeom>
          <a:noFill/>
          <a:ln w="9525">
            <a:solidFill>
              <a:schemeClr val="tx1"/>
            </a:solidFill>
            <a:miter lim="800000"/>
            <a:headEnd/>
            <a:tailEnd/>
          </a:ln>
        </p:spPr>
        <p:txBody>
          <a:bodyPr wrap="none" anchor="ctr"/>
          <a:lstStyle/>
          <a:p>
            <a:endParaRPr lang="en-US"/>
          </a:p>
        </p:txBody>
      </p:sp>
      <p:sp>
        <p:nvSpPr>
          <p:cNvPr id="3077" name="Text Box 9"/>
          <p:cNvSpPr txBox="1">
            <a:spLocks noChangeArrowheads="1"/>
          </p:cNvSpPr>
          <p:nvPr/>
        </p:nvSpPr>
        <p:spPr bwMode="auto">
          <a:xfrm>
            <a:off x="1066800" y="1524000"/>
            <a:ext cx="7848600" cy="366713"/>
          </a:xfrm>
          <a:prstGeom prst="rect">
            <a:avLst/>
          </a:prstGeom>
          <a:noFill/>
          <a:ln w="9525">
            <a:noFill/>
            <a:miter lim="800000"/>
            <a:headEnd/>
            <a:tailEnd/>
          </a:ln>
        </p:spPr>
        <p:txBody>
          <a:bodyPr>
            <a:spAutoFit/>
          </a:bodyPr>
          <a:lstStyle/>
          <a:p>
            <a:pPr>
              <a:spcBef>
                <a:spcPct val="50000"/>
              </a:spcBef>
            </a:pPr>
            <a:endParaRPr lang="en-US"/>
          </a:p>
        </p:txBody>
      </p:sp>
      <p:sp>
        <p:nvSpPr>
          <p:cNvPr id="26635" name="Text Box 11"/>
          <p:cNvSpPr txBox="1">
            <a:spLocks noChangeArrowheads="1"/>
          </p:cNvSpPr>
          <p:nvPr/>
        </p:nvSpPr>
        <p:spPr bwMode="auto">
          <a:xfrm>
            <a:off x="1143000" y="1371600"/>
            <a:ext cx="8001000" cy="1960537"/>
          </a:xfrm>
          <a:prstGeom prst="rect">
            <a:avLst/>
          </a:prstGeom>
          <a:noFill/>
          <a:ln w="9525">
            <a:noFill/>
            <a:miter lim="800000"/>
            <a:headEnd/>
            <a:tailEnd/>
          </a:ln>
        </p:spPr>
        <p:txBody>
          <a:bodyPr>
            <a:spAutoFit/>
          </a:bodyPr>
          <a:lstStyle/>
          <a:p>
            <a:pPr>
              <a:spcBef>
                <a:spcPct val="50000"/>
              </a:spcBef>
            </a:pPr>
            <a:r>
              <a:rPr lang="en-US" sz="3200" b="1" dirty="0" smtClean="0">
                <a:solidFill>
                  <a:srgbClr val="0000FF"/>
                </a:solidFill>
                <a:latin typeface="Times New Roman" panose="02020603050405020304" pitchFamily="18" charset="0"/>
                <a:cs typeface="Times New Roman" panose="02020603050405020304" pitchFamily="18" charset="0"/>
              </a:rPr>
              <a:t>KHỞI ĐỘNG</a:t>
            </a:r>
            <a:endParaRPr lang="en-US" sz="4800" b="1" dirty="0">
              <a:solidFill>
                <a:srgbClr val="0000FF"/>
              </a:solidFill>
              <a:latin typeface="Times New Roman" panose="02020603050405020304" pitchFamily="18" charset="0"/>
              <a:cs typeface="Times New Roman" panose="02020603050405020304" pitchFamily="18" charset="0"/>
            </a:endParaRPr>
          </a:p>
          <a:p>
            <a:pPr>
              <a:lnSpc>
                <a:spcPct val="145000"/>
              </a:lnSpc>
              <a:spcBef>
                <a:spcPct val="50000"/>
              </a:spcBef>
            </a:pPr>
            <a:r>
              <a:rPr lang="en-US" sz="2800" dirty="0"/>
              <a:t> </a:t>
            </a:r>
            <a:r>
              <a:rPr lang="en-US" sz="2400" dirty="0" err="1"/>
              <a:t>Em</a:t>
            </a:r>
            <a:r>
              <a:rPr lang="en-US" sz="2400" dirty="0"/>
              <a:t> </a:t>
            </a:r>
            <a:r>
              <a:rPr lang="en-US" sz="2400" dirty="0" err="1"/>
              <a:t>hãy</a:t>
            </a:r>
            <a:r>
              <a:rPr lang="en-US" sz="2400" dirty="0"/>
              <a:t> </a:t>
            </a:r>
            <a:r>
              <a:rPr lang="en-US" sz="2400" dirty="0" err="1"/>
              <a:t>nhắc</a:t>
            </a:r>
            <a:r>
              <a:rPr lang="en-US" sz="2400" dirty="0"/>
              <a:t> </a:t>
            </a:r>
            <a:r>
              <a:rPr lang="en-US" sz="2400" dirty="0" err="1"/>
              <a:t>lại</a:t>
            </a:r>
            <a:r>
              <a:rPr lang="en-US" sz="2400" dirty="0"/>
              <a:t> </a:t>
            </a:r>
            <a:r>
              <a:rPr lang="en-US" sz="2400" dirty="0" err="1"/>
              <a:t>tên</a:t>
            </a:r>
            <a:r>
              <a:rPr lang="en-US" sz="2400" dirty="0"/>
              <a:t> </a:t>
            </a:r>
            <a:r>
              <a:rPr lang="en-US" sz="2400" dirty="0" err="1"/>
              <a:t>một</a:t>
            </a:r>
            <a:r>
              <a:rPr lang="en-US" sz="2400" dirty="0"/>
              <a:t> </a:t>
            </a:r>
            <a:r>
              <a:rPr lang="en-US" sz="2400" dirty="0" err="1"/>
              <a:t>số</a:t>
            </a:r>
            <a:r>
              <a:rPr lang="en-US" sz="2400" dirty="0"/>
              <a:t> </a:t>
            </a:r>
            <a:r>
              <a:rPr lang="en-US" sz="2400" dirty="0" err="1"/>
              <a:t>vở</a:t>
            </a:r>
            <a:r>
              <a:rPr lang="en-US" sz="2400" dirty="0"/>
              <a:t> </a:t>
            </a:r>
            <a:r>
              <a:rPr lang="en-US" sz="2400" dirty="0" err="1"/>
              <a:t>kịch</a:t>
            </a:r>
            <a:r>
              <a:rPr lang="en-US" sz="2400" dirty="0"/>
              <a:t> </a:t>
            </a:r>
            <a:r>
              <a:rPr lang="en-US" sz="2400" dirty="0" err="1"/>
              <a:t>đã</a:t>
            </a:r>
            <a:r>
              <a:rPr lang="en-US" sz="2400" dirty="0"/>
              <a:t> </a:t>
            </a:r>
            <a:r>
              <a:rPr lang="en-US" sz="2400" dirty="0" err="1"/>
              <a:t>học</a:t>
            </a:r>
            <a:r>
              <a:rPr lang="en-US" sz="2400" dirty="0"/>
              <a:t> ở </a:t>
            </a:r>
            <a:r>
              <a:rPr lang="en-US" sz="2400" dirty="0" err="1"/>
              <a:t>lớp</a:t>
            </a:r>
            <a:r>
              <a:rPr lang="en-US" sz="2400" dirty="0"/>
              <a:t> 4 </a:t>
            </a:r>
            <a:r>
              <a:rPr lang="en-US" sz="2400" dirty="0" err="1"/>
              <a:t>và</a:t>
            </a:r>
            <a:r>
              <a:rPr lang="en-US" sz="2400" dirty="0"/>
              <a:t> </a:t>
            </a:r>
            <a:r>
              <a:rPr lang="en-US" sz="2400" dirty="0" err="1"/>
              <a:t>lớp</a:t>
            </a:r>
            <a:r>
              <a:rPr lang="en-US" sz="2400" dirty="0"/>
              <a:t> 5?</a:t>
            </a:r>
            <a:endParaRPr lang="en-US" sz="2000" b="1" dirty="0"/>
          </a:p>
        </p:txBody>
      </p:sp>
      <p:sp>
        <p:nvSpPr>
          <p:cNvPr id="26646" name="Text Box 22"/>
          <p:cNvSpPr txBox="1">
            <a:spLocks noChangeArrowheads="1"/>
          </p:cNvSpPr>
          <p:nvPr/>
        </p:nvSpPr>
        <p:spPr bwMode="auto">
          <a:xfrm>
            <a:off x="1143000" y="3292475"/>
            <a:ext cx="8001000" cy="1152525"/>
          </a:xfrm>
          <a:prstGeom prst="rect">
            <a:avLst/>
          </a:prstGeom>
          <a:noFill/>
          <a:ln w="9525">
            <a:noFill/>
            <a:miter lim="800000"/>
            <a:headEnd/>
            <a:tailEnd/>
          </a:ln>
        </p:spPr>
        <p:txBody>
          <a:bodyPr>
            <a:spAutoFit/>
          </a:bodyPr>
          <a:lstStyle/>
          <a:p>
            <a:pPr>
              <a:lnSpc>
                <a:spcPct val="145000"/>
              </a:lnSpc>
              <a:spcBef>
                <a:spcPct val="50000"/>
              </a:spcBef>
            </a:pPr>
            <a:r>
              <a:rPr lang="en-US" sz="2400">
                <a:solidFill>
                  <a:schemeClr val="folHlink"/>
                </a:solidFill>
              </a:rPr>
              <a:t>Các vở kịch: Ở vương quốc Tương Lai; Lòng dân; Người công dân số Một.</a:t>
            </a:r>
            <a:endParaRPr lang="en-US" sz="2000">
              <a:solidFill>
                <a:schemeClr val="fo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32" fill="hold" nodeType="clickEffect">
                                  <p:stCondLst>
                                    <p:cond delay="0"/>
                                  </p:stCondLst>
                                  <p:childTnLst>
                                    <p:set>
                                      <p:cBhvr>
                                        <p:cTn id="6" dur="1" fill="hold">
                                          <p:stCondLst>
                                            <p:cond delay="0"/>
                                          </p:stCondLst>
                                        </p:cTn>
                                        <p:tgtEl>
                                          <p:spTgt spid="26628">
                                            <p:txEl>
                                              <p:pRg st="0" end="0"/>
                                            </p:txEl>
                                          </p:spTgt>
                                        </p:tgtEl>
                                        <p:attrNameLst>
                                          <p:attrName>style.visibility</p:attrName>
                                        </p:attrNameLst>
                                      </p:cBhvr>
                                      <p:to>
                                        <p:strVal val="visible"/>
                                      </p:to>
                                    </p:set>
                                    <p:animEffect transition="in" filter="diamond(out)">
                                      <p:cBhvr>
                                        <p:cTn id="7" dur="2000"/>
                                        <p:tgtEl>
                                          <p:spTgt spid="2662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26635">
                                            <p:txEl>
                                              <p:pRg st="0" end="0"/>
                                            </p:txEl>
                                          </p:spTgt>
                                        </p:tgtEl>
                                        <p:attrNameLst>
                                          <p:attrName>style.visibility</p:attrName>
                                        </p:attrNameLst>
                                      </p:cBhvr>
                                      <p:to>
                                        <p:strVal val="visible"/>
                                      </p:to>
                                    </p:set>
                                    <p:animEffect transition="in" filter="strips(downRight)">
                                      <p:cBhvr>
                                        <p:cTn id="12" dur="500"/>
                                        <p:tgtEl>
                                          <p:spTgt spid="2663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3" fill="hold" nodeType="clickEffect">
                                  <p:stCondLst>
                                    <p:cond delay="0"/>
                                  </p:stCondLst>
                                  <p:childTnLst>
                                    <p:set>
                                      <p:cBhvr>
                                        <p:cTn id="16" dur="1" fill="hold">
                                          <p:stCondLst>
                                            <p:cond delay="0"/>
                                          </p:stCondLst>
                                        </p:cTn>
                                        <p:tgtEl>
                                          <p:spTgt spid="26635">
                                            <p:txEl>
                                              <p:pRg st="1" end="1"/>
                                            </p:txEl>
                                          </p:spTgt>
                                        </p:tgtEl>
                                        <p:attrNameLst>
                                          <p:attrName>style.visibility</p:attrName>
                                        </p:attrNameLst>
                                      </p:cBhvr>
                                      <p:to>
                                        <p:strVal val="visible"/>
                                      </p:to>
                                    </p:set>
                                    <p:animEffect transition="in" filter="strips(upRight)">
                                      <p:cBhvr>
                                        <p:cTn id="17" dur="500"/>
                                        <p:tgtEl>
                                          <p:spTgt spid="2663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nodeType="clickEffect">
                                  <p:stCondLst>
                                    <p:cond delay="0"/>
                                  </p:stCondLst>
                                  <p:childTnLst>
                                    <p:set>
                                      <p:cBhvr>
                                        <p:cTn id="21" dur="1" fill="hold">
                                          <p:stCondLst>
                                            <p:cond delay="0"/>
                                          </p:stCondLst>
                                        </p:cTn>
                                        <p:tgtEl>
                                          <p:spTgt spid="26646">
                                            <p:txEl>
                                              <p:pRg st="0" end="0"/>
                                            </p:txEl>
                                          </p:spTgt>
                                        </p:tgtEl>
                                        <p:attrNameLst>
                                          <p:attrName>style.visibility</p:attrName>
                                        </p:attrNameLst>
                                      </p:cBhvr>
                                      <p:to>
                                        <p:strVal val="visible"/>
                                      </p:to>
                                    </p:set>
                                    <p:animEffect transition="in" filter="strips(downRight)">
                                      <p:cBhvr>
                                        <p:cTn id="22" dur="500"/>
                                        <p:tgtEl>
                                          <p:spTgt spid="26646">
                                            <p:txEl>
                                              <p:pRg st="0" end="0"/>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oi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ChangeArrowheads="1"/>
          </p:cNvSpPr>
          <p:nvPr/>
        </p:nvSpPr>
        <p:spPr bwMode="auto">
          <a:xfrm>
            <a:off x="381000" y="304800"/>
            <a:ext cx="8440738" cy="4206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defRPr/>
            </a:pPr>
            <a:r>
              <a:rPr lang="da-DK" altLang="en-US" sz="2942" b="1" dirty="0">
                <a:solidFill>
                  <a:srgbClr val="0000FF"/>
                </a:solidFill>
                <a:latin typeface="Times New Roman" panose="02020603050405020304" pitchFamily="18" charset="0"/>
                <a:cs typeface="Times New Roman" panose="02020603050405020304" pitchFamily="18" charset="0"/>
              </a:rPr>
              <a:t>I. </a:t>
            </a:r>
            <a:r>
              <a:rPr lang="en-US" altLang="en-US" sz="2942" b="1" dirty="0">
                <a:solidFill>
                  <a:srgbClr val="0000FF"/>
                </a:solidFill>
                <a:latin typeface="Times New Roman" panose="02020603050405020304" pitchFamily="18" charset="0"/>
                <a:cs typeface="Times New Roman" panose="02020603050405020304" pitchFamily="18" charset="0"/>
              </a:rPr>
              <a:t>YÊU CẦU CẦN ĐẠT:</a:t>
            </a:r>
          </a:p>
          <a:p>
            <a:r>
              <a:rPr lang="en-US" sz="2942" b="1" dirty="0">
                <a:solidFill>
                  <a:srgbClr val="0000FF"/>
                </a:solidFill>
                <a:latin typeface="Times New Roman" panose="02020603050405020304" pitchFamily="18" charset="0"/>
                <a:cs typeface="Times New Roman" panose="02020603050405020304" pitchFamily="18" charset="0"/>
              </a:rPr>
              <a:t>- </a:t>
            </a:r>
            <a:r>
              <a:rPr lang="en-US" sz="2942" b="1" dirty="0" err="1">
                <a:solidFill>
                  <a:srgbClr val="0000FF"/>
                </a:solidFill>
                <a:latin typeface="Times New Roman" panose="02020603050405020304" pitchFamily="18" charset="0"/>
                <a:cs typeface="Times New Roman" panose="02020603050405020304" pitchFamily="18" charset="0"/>
              </a:rPr>
              <a:t>Nắm</a:t>
            </a:r>
            <a:r>
              <a:rPr lang="en-US" sz="2942" b="1" dirty="0">
                <a:solidFill>
                  <a:srgbClr val="0000FF"/>
                </a:solidFill>
                <a:latin typeface="Times New Roman" panose="02020603050405020304" pitchFamily="18" charset="0"/>
                <a:cs typeface="Times New Roman" panose="02020603050405020304" pitchFamily="18" charset="0"/>
              </a:rPr>
              <a:t> </a:t>
            </a:r>
            <a:r>
              <a:rPr lang="en-US" sz="2942" b="1" dirty="0" err="1">
                <a:solidFill>
                  <a:srgbClr val="0000FF"/>
                </a:solidFill>
                <a:latin typeface="Times New Roman" panose="02020603050405020304" pitchFamily="18" charset="0"/>
                <a:cs typeface="Times New Roman" panose="02020603050405020304" pitchFamily="18" charset="0"/>
              </a:rPr>
              <a:t>được</a:t>
            </a:r>
            <a:r>
              <a:rPr lang="en-US" sz="2942" b="1" dirty="0">
                <a:solidFill>
                  <a:srgbClr val="0000FF"/>
                </a:solidFill>
                <a:latin typeface="Times New Roman" panose="02020603050405020304" pitchFamily="18" charset="0"/>
                <a:cs typeface="Times New Roman" panose="02020603050405020304" pitchFamily="18" charset="0"/>
              </a:rPr>
              <a:t> </a:t>
            </a:r>
            <a:r>
              <a:rPr lang="en-US" sz="2942" b="1" dirty="0" err="1">
                <a:solidFill>
                  <a:srgbClr val="0000FF"/>
                </a:solidFill>
                <a:latin typeface="Times New Roman" panose="02020603050405020304" pitchFamily="18" charset="0"/>
                <a:cs typeface="Times New Roman" panose="02020603050405020304" pitchFamily="18" charset="0"/>
              </a:rPr>
              <a:t>cách</a:t>
            </a:r>
            <a:r>
              <a:rPr lang="en-US" sz="2942" b="1" dirty="0">
                <a:solidFill>
                  <a:srgbClr val="0000FF"/>
                </a:solidFill>
                <a:latin typeface="Times New Roman" panose="02020603050405020304" pitchFamily="18" charset="0"/>
                <a:cs typeface="Times New Roman" panose="02020603050405020304" pitchFamily="18" charset="0"/>
              </a:rPr>
              <a:t> </a:t>
            </a:r>
            <a:r>
              <a:rPr lang="en-US" sz="2942" b="1" dirty="0" err="1">
                <a:solidFill>
                  <a:srgbClr val="0000FF"/>
                </a:solidFill>
                <a:latin typeface="Times New Roman" panose="02020603050405020304" pitchFamily="18" charset="0"/>
                <a:cs typeface="Times New Roman" panose="02020603050405020304" pitchFamily="18" charset="0"/>
              </a:rPr>
              <a:t>viết</a:t>
            </a:r>
            <a:r>
              <a:rPr lang="en-US" sz="2942" b="1" dirty="0">
                <a:solidFill>
                  <a:srgbClr val="0000FF"/>
                </a:solidFill>
                <a:latin typeface="Times New Roman" panose="02020603050405020304" pitchFamily="18" charset="0"/>
                <a:cs typeface="Times New Roman" panose="02020603050405020304" pitchFamily="18" charset="0"/>
              </a:rPr>
              <a:t> </a:t>
            </a:r>
            <a:r>
              <a:rPr lang="en-US" sz="2942" b="1" dirty="0" err="1">
                <a:solidFill>
                  <a:srgbClr val="0000FF"/>
                </a:solidFill>
                <a:latin typeface="Times New Roman" panose="02020603050405020304" pitchFamily="18" charset="0"/>
                <a:cs typeface="Times New Roman" panose="02020603050405020304" pitchFamily="18" charset="0"/>
              </a:rPr>
              <a:t>đoạn</a:t>
            </a:r>
            <a:r>
              <a:rPr lang="en-US" sz="2942" b="1" dirty="0">
                <a:solidFill>
                  <a:srgbClr val="0000FF"/>
                </a:solidFill>
                <a:latin typeface="Times New Roman" panose="02020603050405020304" pitchFamily="18" charset="0"/>
                <a:cs typeface="Times New Roman" panose="02020603050405020304" pitchFamily="18" charset="0"/>
              </a:rPr>
              <a:t> </a:t>
            </a:r>
            <a:r>
              <a:rPr lang="en-US" sz="2942" b="1" dirty="0" err="1">
                <a:solidFill>
                  <a:srgbClr val="0000FF"/>
                </a:solidFill>
                <a:latin typeface="Times New Roman" panose="02020603050405020304" pitchFamily="18" charset="0"/>
                <a:cs typeface="Times New Roman" panose="02020603050405020304" pitchFamily="18" charset="0"/>
              </a:rPr>
              <a:t>đối</a:t>
            </a:r>
            <a:r>
              <a:rPr lang="en-US" sz="2942" b="1" dirty="0">
                <a:solidFill>
                  <a:srgbClr val="0000FF"/>
                </a:solidFill>
                <a:latin typeface="Times New Roman" panose="02020603050405020304" pitchFamily="18" charset="0"/>
                <a:cs typeface="Times New Roman" panose="02020603050405020304" pitchFamily="18" charset="0"/>
              </a:rPr>
              <a:t> </a:t>
            </a:r>
            <a:r>
              <a:rPr lang="en-US" sz="2942" b="1" dirty="0" err="1">
                <a:solidFill>
                  <a:srgbClr val="0000FF"/>
                </a:solidFill>
                <a:latin typeface="Times New Roman" panose="02020603050405020304" pitchFamily="18" charset="0"/>
                <a:cs typeface="Times New Roman" panose="02020603050405020304" pitchFamily="18" charset="0"/>
              </a:rPr>
              <a:t>thoại</a:t>
            </a:r>
            <a:r>
              <a:rPr lang="en-US" sz="2942" b="1" dirty="0">
                <a:solidFill>
                  <a:srgbClr val="0000FF"/>
                </a:solidFill>
                <a:latin typeface="Times New Roman" panose="02020603050405020304" pitchFamily="18" charset="0"/>
                <a:cs typeface="Times New Roman" panose="02020603050405020304" pitchFamily="18" charset="0"/>
              </a:rPr>
              <a:t>.</a:t>
            </a:r>
          </a:p>
          <a:p>
            <a:r>
              <a:rPr lang="en-US" sz="2942" b="1" dirty="0">
                <a:solidFill>
                  <a:srgbClr val="0000FF"/>
                </a:solidFill>
                <a:latin typeface="Times New Roman" panose="02020603050405020304" pitchFamily="18" charset="0"/>
                <a:cs typeface="Times New Roman" panose="02020603050405020304" pitchFamily="18" charset="0"/>
              </a:rPr>
              <a:t>- </a:t>
            </a:r>
            <a:r>
              <a:rPr lang="en-US" sz="2942" b="1" dirty="0" err="1">
                <a:solidFill>
                  <a:srgbClr val="0000FF"/>
                </a:solidFill>
                <a:latin typeface="Times New Roman" panose="02020603050405020304" pitchFamily="18" charset="0"/>
                <a:cs typeface="Times New Roman" panose="02020603050405020304" pitchFamily="18" charset="0"/>
              </a:rPr>
              <a:t>Dựa</a:t>
            </a:r>
            <a:r>
              <a:rPr lang="en-US" sz="2942" b="1" dirty="0">
                <a:solidFill>
                  <a:srgbClr val="0000FF"/>
                </a:solidFill>
                <a:latin typeface="Times New Roman" panose="02020603050405020304" pitchFamily="18" charset="0"/>
                <a:cs typeface="Times New Roman" panose="02020603050405020304" pitchFamily="18" charset="0"/>
              </a:rPr>
              <a:t> </a:t>
            </a:r>
            <a:r>
              <a:rPr lang="en-US" sz="2942" b="1" dirty="0" err="1">
                <a:solidFill>
                  <a:srgbClr val="0000FF"/>
                </a:solidFill>
                <a:latin typeface="Times New Roman" panose="02020603050405020304" pitchFamily="18" charset="0"/>
                <a:cs typeface="Times New Roman" panose="02020603050405020304" pitchFamily="18" charset="0"/>
              </a:rPr>
              <a:t>theo</a:t>
            </a:r>
            <a:r>
              <a:rPr lang="en-US" sz="2942" b="1" dirty="0">
                <a:solidFill>
                  <a:srgbClr val="0000FF"/>
                </a:solidFill>
                <a:latin typeface="Times New Roman" panose="02020603050405020304" pitchFamily="18" charset="0"/>
                <a:cs typeface="Times New Roman" panose="02020603050405020304" pitchFamily="18" charset="0"/>
              </a:rPr>
              <a:t> </a:t>
            </a:r>
            <a:r>
              <a:rPr lang="en-US" sz="2942" b="1" dirty="0" err="1">
                <a:solidFill>
                  <a:srgbClr val="0000FF"/>
                </a:solidFill>
                <a:latin typeface="Times New Roman" panose="02020603050405020304" pitchFamily="18" charset="0"/>
                <a:cs typeface="Times New Roman" panose="02020603050405020304" pitchFamily="18" charset="0"/>
              </a:rPr>
              <a:t>truyện</a:t>
            </a:r>
            <a:r>
              <a:rPr lang="en-US" sz="2942" b="1" dirty="0">
                <a:solidFill>
                  <a:srgbClr val="0000FF"/>
                </a:solidFill>
                <a:latin typeface="Times New Roman" panose="02020603050405020304" pitchFamily="18" charset="0"/>
                <a:cs typeface="Times New Roman" panose="02020603050405020304" pitchFamily="18" charset="0"/>
              </a:rPr>
              <a:t> </a:t>
            </a:r>
            <a:r>
              <a:rPr lang="en-US" sz="2942" b="1" dirty="0" err="1">
                <a:solidFill>
                  <a:srgbClr val="0000FF"/>
                </a:solidFill>
                <a:latin typeface="Times New Roman" panose="02020603050405020304" pitchFamily="18" charset="0"/>
                <a:cs typeface="Times New Roman" panose="02020603050405020304" pitchFamily="18" charset="0"/>
              </a:rPr>
              <a:t>Thái</a:t>
            </a:r>
            <a:r>
              <a:rPr lang="en-US" sz="2942" b="1" dirty="0">
                <a:solidFill>
                  <a:srgbClr val="0000FF"/>
                </a:solidFill>
                <a:latin typeface="Times New Roman" panose="02020603050405020304" pitchFamily="18" charset="0"/>
                <a:cs typeface="Times New Roman" panose="02020603050405020304" pitchFamily="18" charset="0"/>
              </a:rPr>
              <a:t> </a:t>
            </a:r>
            <a:r>
              <a:rPr lang="en-US" sz="2942" b="1" dirty="0" err="1">
                <a:solidFill>
                  <a:srgbClr val="0000FF"/>
                </a:solidFill>
                <a:latin typeface="Times New Roman" panose="02020603050405020304" pitchFamily="18" charset="0"/>
                <a:cs typeface="Times New Roman" panose="02020603050405020304" pitchFamily="18" charset="0"/>
              </a:rPr>
              <a:t>sư</a:t>
            </a:r>
            <a:r>
              <a:rPr lang="en-US" sz="2942" b="1" dirty="0">
                <a:solidFill>
                  <a:srgbClr val="0000FF"/>
                </a:solidFill>
                <a:latin typeface="Times New Roman" panose="02020603050405020304" pitchFamily="18" charset="0"/>
                <a:cs typeface="Times New Roman" panose="02020603050405020304" pitchFamily="18" charset="0"/>
              </a:rPr>
              <a:t> </a:t>
            </a:r>
            <a:r>
              <a:rPr lang="en-US" sz="2942" b="1" dirty="0" err="1">
                <a:solidFill>
                  <a:srgbClr val="0000FF"/>
                </a:solidFill>
                <a:latin typeface="Times New Roman" panose="02020603050405020304" pitchFamily="18" charset="0"/>
                <a:cs typeface="Times New Roman" panose="02020603050405020304" pitchFamily="18" charset="0"/>
              </a:rPr>
              <a:t>Trần</a:t>
            </a:r>
            <a:r>
              <a:rPr lang="en-US" sz="2942" b="1" dirty="0">
                <a:solidFill>
                  <a:srgbClr val="0000FF"/>
                </a:solidFill>
                <a:latin typeface="Times New Roman" panose="02020603050405020304" pitchFamily="18" charset="0"/>
                <a:cs typeface="Times New Roman" panose="02020603050405020304" pitchFamily="18" charset="0"/>
              </a:rPr>
              <a:t> </a:t>
            </a:r>
            <a:r>
              <a:rPr lang="en-US" sz="2942" b="1" dirty="0" err="1">
                <a:solidFill>
                  <a:srgbClr val="0000FF"/>
                </a:solidFill>
                <a:latin typeface="Times New Roman" panose="02020603050405020304" pitchFamily="18" charset="0"/>
                <a:cs typeface="Times New Roman" panose="02020603050405020304" pitchFamily="18" charset="0"/>
              </a:rPr>
              <a:t>Thủ</a:t>
            </a:r>
            <a:r>
              <a:rPr lang="en-US" sz="2942" b="1" dirty="0">
                <a:solidFill>
                  <a:srgbClr val="0000FF"/>
                </a:solidFill>
                <a:latin typeface="Times New Roman" panose="02020603050405020304" pitchFamily="18" charset="0"/>
                <a:cs typeface="Times New Roman" panose="02020603050405020304" pitchFamily="18" charset="0"/>
              </a:rPr>
              <a:t> </a:t>
            </a:r>
            <a:r>
              <a:rPr lang="en-US" sz="2942" b="1" dirty="0" err="1">
                <a:solidFill>
                  <a:srgbClr val="0000FF"/>
                </a:solidFill>
                <a:latin typeface="Times New Roman" panose="02020603050405020304" pitchFamily="18" charset="0"/>
                <a:cs typeface="Times New Roman" panose="02020603050405020304" pitchFamily="18" charset="0"/>
              </a:rPr>
              <a:t>Độ</a:t>
            </a:r>
            <a:r>
              <a:rPr lang="en-US" sz="2942" b="1" dirty="0">
                <a:solidFill>
                  <a:srgbClr val="0000FF"/>
                </a:solidFill>
                <a:latin typeface="Times New Roman" panose="02020603050405020304" pitchFamily="18" charset="0"/>
                <a:cs typeface="Times New Roman" panose="02020603050405020304" pitchFamily="18" charset="0"/>
              </a:rPr>
              <a:t> </a:t>
            </a:r>
            <a:r>
              <a:rPr lang="en-US" sz="2942" b="1" dirty="0" err="1">
                <a:solidFill>
                  <a:srgbClr val="0000FF"/>
                </a:solidFill>
                <a:latin typeface="Times New Roman" panose="02020603050405020304" pitchFamily="18" charset="0"/>
                <a:cs typeface="Times New Roman" panose="02020603050405020304" pitchFamily="18" charset="0"/>
              </a:rPr>
              <a:t>và</a:t>
            </a:r>
            <a:r>
              <a:rPr lang="en-US" sz="2942" b="1" dirty="0">
                <a:solidFill>
                  <a:srgbClr val="0000FF"/>
                </a:solidFill>
                <a:latin typeface="Times New Roman" panose="02020603050405020304" pitchFamily="18" charset="0"/>
                <a:cs typeface="Times New Roman" panose="02020603050405020304" pitchFamily="18" charset="0"/>
              </a:rPr>
              <a:t> </a:t>
            </a:r>
            <a:r>
              <a:rPr lang="en-US" sz="2942" b="1" dirty="0" err="1">
                <a:solidFill>
                  <a:srgbClr val="0000FF"/>
                </a:solidFill>
                <a:latin typeface="Times New Roman" panose="02020603050405020304" pitchFamily="18" charset="0"/>
                <a:cs typeface="Times New Roman" panose="02020603050405020304" pitchFamily="18" charset="0"/>
              </a:rPr>
              <a:t>những</a:t>
            </a:r>
            <a:r>
              <a:rPr lang="en-US" sz="2942" b="1" dirty="0">
                <a:solidFill>
                  <a:srgbClr val="0000FF"/>
                </a:solidFill>
                <a:latin typeface="Times New Roman" panose="02020603050405020304" pitchFamily="18" charset="0"/>
                <a:cs typeface="Times New Roman" panose="02020603050405020304" pitchFamily="18" charset="0"/>
              </a:rPr>
              <a:t> </a:t>
            </a:r>
            <a:r>
              <a:rPr lang="en-US" sz="2942" b="1" dirty="0" err="1">
                <a:solidFill>
                  <a:srgbClr val="0000FF"/>
                </a:solidFill>
                <a:latin typeface="Times New Roman" panose="02020603050405020304" pitchFamily="18" charset="0"/>
                <a:cs typeface="Times New Roman" panose="02020603050405020304" pitchFamily="18" charset="0"/>
              </a:rPr>
              <a:t>gợi</a:t>
            </a:r>
            <a:r>
              <a:rPr lang="en-US" sz="2942" b="1" dirty="0">
                <a:solidFill>
                  <a:srgbClr val="0000FF"/>
                </a:solidFill>
                <a:latin typeface="Times New Roman" panose="02020603050405020304" pitchFamily="18" charset="0"/>
                <a:cs typeface="Times New Roman" panose="02020603050405020304" pitchFamily="18" charset="0"/>
              </a:rPr>
              <a:t> ý </a:t>
            </a:r>
            <a:r>
              <a:rPr lang="en-US" sz="2942" b="1" dirty="0" err="1">
                <a:solidFill>
                  <a:srgbClr val="0000FF"/>
                </a:solidFill>
                <a:latin typeface="Times New Roman" panose="02020603050405020304" pitchFamily="18" charset="0"/>
                <a:cs typeface="Times New Roman" panose="02020603050405020304" pitchFamily="18" charset="0"/>
              </a:rPr>
              <a:t>của</a:t>
            </a:r>
            <a:r>
              <a:rPr lang="en-US" sz="2942" b="1" dirty="0">
                <a:solidFill>
                  <a:srgbClr val="0000FF"/>
                </a:solidFill>
                <a:latin typeface="Times New Roman" panose="02020603050405020304" pitchFamily="18" charset="0"/>
                <a:cs typeface="Times New Roman" panose="02020603050405020304" pitchFamily="18" charset="0"/>
              </a:rPr>
              <a:t> GV, </a:t>
            </a:r>
            <a:r>
              <a:rPr lang="en-US" sz="2942" b="1" dirty="0" err="1">
                <a:solidFill>
                  <a:srgbClr val="0000FF"/>
                </a:solidFill>
                <a:latin typeface="Times New Roman" panose="02020603050405020304" pitchFamily="18" charset="0"/>
                <a:cs typeface="Times New Roman" panose="02020603050405020304" pitchFamily="18" charset="0"/>
              </a:rPr>
              <a:t>viết</a:t>
            </a:r>
            <a:r>
              <a:rPr lang="en-US" sz="2942" b="1" dirty="0">
                <a:solidFill>
                  <a:srgbClr val="0000FF"/>
                </a:solidFill>
                <a:latin typeface="Times New Roman" panose="02020603050405020304" pitchFamily="18" charset="0"/>
                <a:cs typeface="Times New Roman" panose="02020603050405020304" pitchFamily="18" charset="0"/>
              </a:rPr>
              <a:t> </a:t>
            </a:r>
            <a:r>
              <a:rPr lang="en-US" sz="2942" b="1" dirty="0" err="1">
                <a:solidFill>
                  <a:srgbClr val="0000FF"/>
                </a:solidFill>
                <a:latin typeface="Times New Roman" panose="02020603050405020304" pitchFamily="18" charset="0"/>
                <a:cs typeface="Times New Roman" panose="02020603050405020304" pitchFamily="18" charset="0"/>
              </a:rPr>
              <a:t>tiếp</a:t>
            </a:r>
            <a:r>
              <a:rPr lang="en-US" sz="2942" b="1" dirty="0">
                <a:solidFill>
                  <a:srgbClr val="0000FF"/>
                </a:solidFill>
                <a:latin typeface="Times New Roman" panose="02020603050405020304" pitchFamily="18" charset="0"/>
                <a:cs typeface="Times New Roman" panose="02020603050405020304" pitchFamily="18" charset="0"/>
              </a:rPr>
              <a:t> </a:t>
            </a:r>
            <a:r>
              <a:rPr lang="en-US" sz="2942" b="1" dirty="0" err="1">
                <a:solidFill>
                  <a:srgbClr val="0000FF"/>
                </a:solidFill>
                <a:latin typeface="Times New Roman" panose="02020603050405020304" pitchFamily="18" charset="0"/>
                <a:cs typeface="Times New Roman" panose="02020603050405020304" pitchFamily="18" charset="0"/>
              </a:rPr>
              <a:t>được</a:t>
            </a:r>
            <a:r>
              <a:rPr lang="en-US" sz="2942" b="1" dirty="0">
                <a:solidFill>
                  <a:srgbClr val="0000FF"/>
                </a:solidFill>
                <a:latin typeface="Times New Roman" panose="02020603050405020304" pitchFamily="18" charset="0"/>
                <a:cs typeface="Times New Roman" panose="02020603050405020304" pitchFamily="18" charset="0"/>
              </a:rPr>
              <a:t> </a:t>
            </a:r>
            <a:r>
              <a:rPr lang="en-US" sz="2942" b="1" dirty="0" err="1">
                <a:solidFill>
                  <a:srgbClr val="0000FF"/>
                </a:solidFill>
                <a:latin typeface="Times New Roman" panose="02020603050405020304" pitchFamily="18" charset="0"/>
                <a:cs typeface="Times New Roman" panose="02020603050405020304" pitchFamily="18" charset="0"/>
              </a:rPr>
              <a:t>các</a:t>
            </a:r>
            <a:r>
              <a:rPr lang="en-US" sz="2942" b="1" dirty="0">
                <a:solidFill>
                  <a:srgbClr val="0000FF"/>
                </a:solidFill>
                <a:latin typeface="Times New Roman" panose="02020603050405020304" pitchFamily="18" charset="0"/>
                <a:cs typeface="Times New Roman" panose="02020603050405020304" pitchFamily="18" charset="0"/>
              </a:rPr>
              <a:t> </a:t>
            </a:r>
            <a:r>
              <a:rPr lang="en-US" sz="2942" b="1" dirty="0" err="1">
                <a:solidFill>
                  <a:srgbClr val="0000FF"/>
                </a:solidFill>
                <a:latin typeface="Times New Roman" panose="02020603050405020304" pitchFamily="18" charset="0"/>
                <a:cs typeface="Times New Roman" panose="02020603050405020304" pitchFamily="18" charset="0"/>
              </a:rPr>
              <a:t>lời</a:t>
            </a:r>
            <a:r>
              <a:rPr lang="en-US" sz="2942" b="1" dirty="0">
                <a:solidFill>
                  <a:srgbClr val="0000FF"/>
                </a:solidFill>
                <a:latin typeface="Times New Roman" panose="02020603050405020304" pitchFamily="18" charset="0"/>
                <a:cs typeface="Times New Roman" panose="02020603050405020304" pitchFamily="18" charset="0"/>
              </a:rPr>
              <a:t> </a:t>
            </a:r>
            <a:r>
              <a:rPr lang="en-US" sz="2942" b="1" dirty="0" err="1">
                <a:solidFill>
                  <a:srgbClr val="0000FF"/>
                </a:solidFill>
                <a:latin typeface="Times New Roman" panose="02020603050405020304" pitchFamily="18" charset="0"/>
                <a:cs typeface="Times New Roman" panose="02020603050405020304" pitchFamily="18" charset="0"/>
              </a:rPr>
              <a:t>đối</a:t>
            </a:r>
            <a:r>
              <a:rPr lang="en-US" sz="2942" b="1" dirty="0">
                <a:solidFill>
                  <a:srgbClr val="0000FF"/>
                </a:solidFill>
                <a:latin typeface="Times New Roman" panose="02020603050405020304" pitchFamily="18" charset="0"/>
                <a:cs typeface="Times New Roman" panose="02020603050405020304" pitchFamily="18" charset="0"/>
              </a:rPr>
              <a:t> </a:t>
            </a:r>
            <a:r>
              <a:rPr lang="en-US" sz="2942" b="1" dirty="0" err="1">
                <a:solidFill>
                  <a:srgbClr val="0000FF"/>
                </a:solidFill>
                <a:latin typeface="Times New Roman" panose="02020603050405020304" pitchFamily="18" charset="0"/>
                <a:cs typeface="Times New Roman" panose="02020603050405020304" pitchFamily="18" charset="0"/>
              </a:rPr>
              <a:t>thoại</a:t>
            </a:r>
            <a:r>
              <a:rPr lang="en-US" sz="2942" b="1" dirty="0">
                <a:solidFill>
                  <a:srgbClr val="0000FF"/>
                </a:solidFill>
                <a:latin typeface="Times New Roman" panose="02020603050405020304" pitchFamily="18" charset="0"/>
                <a:cs typeface="Times New Roman" panose="02020603050405020304" pitchFamily="18" charset="0"/>
              </a:rPr>
              <a:t> </a:t>
            </a:r>
            <a:r>
              <a:rPr lang="en-US" sz="2942" b="1" dirty="0" err="1">
                <a:solidFill>
                  <a:srgbClr val="0000FF"/>
                </a:solidFill>
                <a:latin typeface="Times New Roman" panose="02020603050405020304" pitchFamily="18" charset="0"/>
                <a:cs typeface="Times New Roman" panose="02020603050405020304" pitchFamily="18" charset="0"/>
              </a:rPr>
              <a:t>trong</a:t>
            </a:r>
            <a:r>
              <a:rPr lang="en-US" sz="2942" b="1" dirty="0">
                <a:solidFill>
                  <a:srgbClr val="0000FF"/>
                </a:solidFill>
                <a:latin typeface="Times New Roman" panose="02020603050405020304" pitchFamily="18" charset="0"/>
                <a:cs typeface="Times New Roman" panose="02020603050405020304" pitchFamily="18" charset="0"/>
              </a:rPr>
              <a:t> </a:t>
            </a:r>
            <a:r>
              <a:rPr lang="en-US" sz="2942" b="1" dirty="0" err="1">
                <a:solidFill>
                  <a:srgbClr val="0000FF"/>
                </a:solidFill>
                <a:latin typeface="Times New Roman" panose="02020603050405020304" pitchFamily="18" charset="0"/>
                <a:cs typeface="Times New Roman" panose="02020603050405020304" pitchFamily="18" charset="0"/>
              </a:rPr>
              <a:t>màn</a:t>
            </a:r>
            <a:r>
              <a:rPr lang="en-US" sz="2942" b="1" dirty="0">
                <a:solidFill>
                  <a:srgbClr val="0000FF"/>
                </a:solidFill>
                <a:latin typeface="Times New Roman" panose="02020603050405020304" pitchFamily="18" charset="0"/>
                <a:cs typeface="Times New Roman" panose="02020603050405020304" pitchFamily="18" charset="0"/>
              </a:rPr>
              <a:t> </a:t>
            </a:r>
            <a:r>
              <a:rPr lang="en-US" sz="2942" b="1" dirty="0" err="1">
                <a:solidFill>
                  <a:srgbClr val="0000FF"/>
                </a:solidFill>
                <a:latin typeface="Times New Roman" panose="02020603050405020304" pitchFamily="18" charset="0"/>
                <a:cs typeface="Times New Roman" panose="02020603050405020304" pitchFamily="18" charset="0"/>
              </a:rPr>
              <a:t>kịch</a:t>
            </a:r>
            <a:r>
              <a:rPr lang="en-US" sz="2942" b="1" dirty="0">
                <a:solidFill>
                  <a:srgbClr val="0000FF"/>
                </a:solidFill>
                <a:latin typeface="Times New Roman" panose="02020603050405020304" pitchFamily="18" charset="0"/>
                <a:cs typeface="Times New Roman" panose="02020603050405020304" pitchFamily="18" charset="0"/>
              </a:rPr>
              <a:t> </a:t>
            </a:r>
            <a:r>
              <a:rPr lang="en-US" sz="2942" b="1" dirty="0" err="1">
                <a:solidFill>
                  <a:srgbClr val="0000FF"/>
                </a:solidFill>
                <a:latin typeface="Times New Roman" panose="02020603050405020304" pitchFamily="18" charset="0"/>
                <a:cs typeface="Times New Roman" panose="02020603050405020304" pitchFamily="18" charset="0"/>
              </a:rPr>
              <a:t>với</a:t>
            </a:r>
            <a:r>
              <a:rPr lang="en-US" sz="2942" b="1" dirty="0">
                <a:solidFill>
                  <a:srgbClr val="0000FF"/>
                </a:solidFill>
                <a:latin typeface="Times New Roman" panose="02020603050405020304" pitchFamily="18" charset="0"/>
                <a:cs typeface="Times New Roman" panose="02020603050405020304" pitchFamily="18" charset="0"/>
              </a:rPr>
              <a:t> </a:t>
            </a:r>
            <a:r>
              <a:rPr lang="en-US" sz="2942" b="1" dirty="0" err="1">
                <a:solidFill>
                  <a:srgbClr val="0000FF"/>
                </a:solidFill>
                <a:latin typeface="Times New Roman" panose="02020603050405020304" pitchFamily="18" charset="0"/>
                <a:cs typeface="Times New Roman" panose="02020603050405020304" pitchFamily="18" charset="0"/>
              </a:rPr>
              <a:t>nội</a:t>
            </a:r>
            <a:r>
              <a:rPr lang="en-US" sz="2942" b="1" dirty="0">
                <a:solidFill>
                  <a:srgbClr val="0000FF"/>
                </a:solidFill>
                <a:latin typeface="Times New Roman" panose="02020603050405020304" pitchFamily="18" charset="0"/>
                <a:cs typeface="Times New Roman" panose="02020603050405020304" pitchFamily="18" charset="0"/>
              </a:rPr>
              <a:t> dung </a:t>
            </a:r>
            <a:r>
              <a:rPr lang="en-US" sz="2942" b="1" dirty="0" err="1">
                <a:solidFill>
                  <a:srgbClr val="0000FF"/>
                </a:solidFill>
                <a:latin typeface="Times New Roman" panose="02020603050405020304" pitchFamily="18" charset="0"/>
                <a:cs typeface="Times New Roman" panose="02020603050405020304" pitchFamily="18" charset="0"/>
              </a:rPr>
              <a:t>phù</a:t>
            </a:r>
            <a:r>
              <a:rPr lang="en-US" sz="2942" b="1" dirty="0">
                <a:solidFill>
                  <a:srgbClr val="0000FF"/>
                </a:solidFill>
                <a:latin typeface="Times New Roman" panose="02020603050405020304" pitchFamily="18" charset="0"/>
                <a:cs typeface="Times New Roman" panose="02020603050405020304" pitchFamily="18" charset="0"/>
              </a:rPr>
              <a:t> </a:t>
            </a:r>
            <a:r>
              <a:rPr lang="en-US" sz="2942" b="1" dirty="0" err="1">
                <a:solidFill>
                  <a:srgbClr val="0000FF"/>
                </a:solidFill>
                <a:latin typeface="Times New Roman" panose="02020603050405020304" pitchFamily="18" charset="0"/>
                <a:cs typeface="Times New Roman" panose="02020603050405020304" pitchFamily="18" charset="0"/>
              </a:rPr>
              <a:t>hợp</a:t>
            </a:r>
            <a:r>
              <a:rPr lang="en-US" sz="2942" b="1" dirty="0">
                <a:solidFill>
                  <a:srgbClr val="0000FF"/>
                </a:solidFill>
                <a:latin typeface="Times New Roman" panose="02020603050405020304" pitchFamily="18" charset="0"/>
                <a:cs typeface="Times New Roman" panose="02020603050405020304" pitchFamily="18" charset="0"/>
              </a:rPr>
              <a:t> (BT2).</a:t>
            </a:r>
          </a:p>
          <a:p>
            <a:pPr marL="457200" indent="-457200">
              <a:buFontTx/>
              <a:buChar char="-"/>
            </a:pPr>
            <a:r>
              <a:rPr lang="en-US" sz="2942" b="1" dirty="0" err="1" smtClean="0">
                <a:solidFill>
                  <a:srgbClr val="0000FF"/>
                </a:solidFill>
                <a:latin typeface="Times New Roman" panose="02020603050405020304" pitchFamily="18" charset="0"/>
                <a:cs typeface="Times New Roman" panose="02020603050405020304" pitchFamily="18" charset="0"/>
              </a:rPr>
              <a:t>Biết</a:t>
            </a:r>
            <a:r>
              <a:rPr lang="en-US" sz="2942" b="1" dirty="0" smtClean="0">
                <a:solidFill>
                  <a:srgbClr val="0000FF"/>
                </a:solidFill>
                <a:latin typeface="Times New Roman" panose="02020603050405020304" pitchFamily="18" charset="0"/>
                <a:cs typeface="Times New Roman" panose="02020603050405020304" pitchFamily="18" charset="0"/>
              </a:rPr>
              <a:t> </a:t>
            </a:r>
            <a:r>
              <a:rPr lang="en-US" sz="2942" b="1" dirty="0" err="1">
                <a:solidFill>
                  <a:srgbClr val="0000FF"/>
                </a:solidFill>
                <a:latin typeface="Times New Roman" panose="02020603050405020304" pitchFamily="18" charset="0"/>
                <a:cs typeface="Times New Roman" panose="02020603050405020304" pitchFamily="18" charset="0"/>
              </a:rPr>
              <a:t>sử</a:t>
            </a:r>
            <a:r>
              <a:rPr lang="en-US" sz="2942" b="1" dirty="0">
                <a:solidFill>
                  <a:srgbClr val="0000FF"/>
                </a:solidFill>
                <a:latin typeface="Times New Roman" panose="02020603050405020304" pitchFamily="18" charset="0"/>
                <a:cs typeface="Times New Roman" panose="02020603050405020304" pitchFamily="18" charset="0"/>
              </a:rPr>
              <a:t> </a:t>
            </a:r>
            <a:r>
              <a:rPr lang="en-US" sz="2942" b="1" dirty="0" err="1">
                <a:solidFill>
                  <a:srgbClr val="0000FF"/>
                </a:solidFill>
                <a:latin typeface="Times New Roman" panose="02020603050405020304" pitchFamily="18" charset="0"/>
                <a:cs typeface="Times New Roman" panose="02020603050405020304" pitchFamily="18" charset="0"/>
              </a:rPr>
              <a:t>dụng</a:t>
            </a:r>
            <a:r>
              <a:rPr lang="en-US" sz="2942" b="1" dirty="0">
                <a:solidFill>
                  <a:srgbClr val="0000FF"/>
                </a:solidFill>
                <a:latin typeface="Times New Roman" panose="02020603050405020304" pitchFamily="18" charset="0"/>
                <a:cs typeface="Times New Roman" panose="02020603050405020304" pitchFamily="18" charset="0"/>
              </a:rPr>
              <a:t> </a:t>
            </a:r>
            <a:r>
              <a:rPr lang="en-US" sz="2942" b="1" dirty="0" err="1">
                <a:solidFill>
                  <a:srgbClr val="0000FF"/>
                </a:solidFill>
                <a:latin typeface="Times New Roman" panose="02020603050405020304" pitchFamily="18" charset="0"/>
                <a:cs typeface="Times New Roman" panose="02020603050405020304" pitchFamily="18" charset="0"/>
              </a:rPr>
              <a:t>kiến</a:t>
            </a:r>
            <a:r>
              <a:rPr lang="en-US" sz="2942" b="1" dirty="0">
                <a:solidFill>
                  <a:srgbClr val="0000FF"/>
                </a:solidFill>
                <a:latin typeface="Times New Roman" panose="02020603050405020304" pitchFamily="18" charset="0"/>
                <a:cs typeface="Times New Roman" panose="02020603050405020304" pitchFamily="18" charset="0"/>
              </a:rPr>
              <a:t> </a:t>
            </a:r>
            <a:r>
              <a:rPr lang="en-US" sz="2942" b="1" dirty="0" err="1">
                <a:solidFill>
                  <a:srgbClr val="0000FF"/>
                </a:solidFill>
                <a:latin typeface="Times New Roman" panose="02020603050405020304" pitchFamily="18" charset="0"/>
                <a:cs typeface="Times New Roman" panose="02020603050405020304" pitchFamily="18" charset="0"/>
              </a:rPr>
              <a:t>thức</a:t>
            </a:r>
            <a:r>
              <a:rPr lang="en-US" sz="2942" b="1" dirty="0">
                <a:solidFill>
                  <a:srgbClr val="0000FF"/>
                </a:solidFill>
                <a:latin typeface="Times New Roman" panose="02020603050405020304" pitchFamily="18" charset="0"/>
                <a:cs typeface="Times New Roman" panose="02020603050405020304" pitchFamily="18" charset="0"/>
              </a:rPr>
              <a:t> </a:t>
            </a:r>
            <a:r>
              <a:rPr lang="en-US" sz="2942" b="1" dirty="0" err="1">
                <a:solidFill>
                  <a:srgbClr val="0000FF"/>
                </a:solidFill>
                <a:latin typeface="Times New Roman" panose="02020603050405020304" pitchFamily="18" charset="0"/>
                <a:cs typeface="Times New Roman" panose="02020603050405020304" pitchFamily="18" charset="0"/>
              </a:rPr>
              <a:t>đã</a:t>
            </a:r>
            <a:r>
              <a:rPr lang="en-US" sz="2942" b="1" dirty="0">
                <a:solidFill>
                  <a:srgbClr val="0000FF"/>
                </a:solidFill>
                <a:latin typeface="Times New Roman" panose="02020603050405020304" pitchFamily="18" charset="0"/>
                <a:cs typeface="Times New Roman" panose="02020603050405020304" pitchFamily="18" charset="0"/>
              </a:rPr>
              <a:t> </a:t>
            </a:r>
            <a:r>
              <a:rPr lang="en-US" sz="2942" b="1" dirty="0" err="1">
                <a:solidFill>
                  <a:srgbClr val="0000FF"/>
                </a:solidFill>
                <a:latin typeface="Times New Roman" panose="02020603050405020304" pitchFamily="18" charset="0"/>
                <a:cs typeface="Times New Roman" panose="02020603050405020304" pitchFamily="18" charset="0"/>
              </a:rPr>
              <a:t>học</a:t>
            </a:r>
            <a:r>
              <a:rPr lang="en-US" sz="2942" b="1" dirty="0">
                <a:solidFill>
                  <a:srgbClr val="0000FF"/>
                </a:solidFill>
                <a:latin typeface="Times New Roman" panose="02020603050405020304" pitchFamily="18" charset="0"/>
                <a:cs typeface="Times New Roman" panose="02020603050405020304" pitchFamily="18" charset="0"/>
              </a:rPr>
              <a:t> </a:t>
            </a:r>
            <a:r>
              <a:rPr lang="en-US" sz="2942" b="1" dirty="0" err="1">
                <a:solidFill>
                  <a:srgbClr val="0000FF"/>
                </a:solidFill>
                <a:latin typeface="Times New Roman" panose="02020603050405020304" pitchFamily="18" charset="0"/>
                <a:cs typeface="Times New Roman" panose="02020603050405020304" pitchFamily="18" charset="0"/>
              </a:rPr>
              <a:t>vào</a:t>
            </a:r>
            <a:r>
              <a:rPr lang="en-US" sz="2942" b="1" dirty="0">
                <a:solidFill>
                  <a:srgbClr val="0000FF"/>
                </a:solidFill>
                <a:latin typeface="Times New Roman" panose="02020603050405020304" pitchFamily="18" charset="0"/>
                <a:cs typeface="Times New Roman" panose="02020603050405020304" pitchFamily="18" charset="0"/>
              </a:rPr>
              <a:t> </a:t>
            </a:r>
            <a:r>
              <a:rPr lang="en-US" sz="2942" b="1" dirty="0" err="1">
                <a:solidFill>
                  <a:srgbClr val="0000FF"/>
                </a:solidFill>
                <a:latin typeface="Times New Roman" panose="02020603050405020304" pitchFamily="18" charset="0"/>
                <a:cs typeface="Times New Roman" panose="02020603050405020304" pitchFamily="18" charset="0"/>
              </a:rPr>
              <a:t>cuộc</a:t>
            </a:r>
            <a:r>
              <a:rPr lang="en-US" sz="2942" b="1" dirty="0">
                <a:solidFill>
                  <a:srgbClr val="0000FF"/>
                </a:solidFill>
                <a:latin typeface="Times New Roman" panose="02020603050405020304" pitchFamily="18" charset="0"/>
                <a:cs typeface="Times New Roman" panose="02020603050405020304" pitchFamily="18" charset="0"/>
              </a:rPr>
              <a:t> </a:t>
            </a:r>
            <a:r>
              <a:rPr lang="en-US" sz="2942" b="1" dirty="0" err="1" smtClean="0">
                <a:solidFill>
                  <a:srgbClr val="0000FF"/>
                </a:solidFill>
                <a:latin typeface="Times New Roman" panose="02020603050405020304" pitchFamily="18" charset="0"/>
                <a:cs typeface="Times New Roman" panose="02020603050405020304" pitchFamily="18" charset="0"/>
              </a:rPr>
              <a:t>sống</a:t>
            </a:r>
            <a:r>
              <a:rPr lang="en-US" sz="3200" dirty="0" smtClean="0">
                <a:solidFill>
                  <a:srgbClr val="0000FF"/>
                </a:solidFill>
              </a:rPr>
              <a:t>.</a:t>
            </a:r>
          </a:p>
          <a:p>
            <a:pPr marL="457200" indent="-457200">
              <a:buFontTx/>
              <a:buChar char="-"/>
            </a:pPr>
            <a:r>
              <a:rPr lang="pt-BR" sz="2942" b="1" dirty="0">
                <a:solidFill>
                  <a:srgbClr val="E01202"/>
                </a:solidFill>
                <a:latin typeface="Times New Roman" panose="02020603050405020304" pitchFamily="18" charset="0"/>
                <a:cs typeface="Times New Roman" panose="02020603050405020304" pitchFamily="18" charset="0"/>
              </a:rPr>
              <a:t>Tập viết 1 đoạn đối thoại cho phù hợp với HS</a:t>
            </a:r>
            <a:endParaRPr lang="en-US" sz="2942" b="1" dirty="0">
              <a:solidFill>
                <a:srgbClr val="E01202"/>
              </a:solidFill>
              <a:latin typeface="Times New Roman" panose="02020603050405020304" pitchFamily="18" charset="0"/>
              <a:cs typeface="Times New Roman" panose="02020603050405020304" pitchFamily="18" charset="0"/>
            </a:endParaRPr>
          </a:p>
          <a:p>
            <a:pPr eaLnBrk="1" hangingPunct="1">
              <a:defRPr/>
            </a:pPr>
            <a:r>
              <a:rPr lang="da-DK" altLang="en-US" sz="2942" b="1" dirty="0" smtClean="0">
                <a:solidFill>
                  <a:srgbClr val="0000FF"/>
                </a:solidFill>
                <a:latin typeface="Times New Roman" panose="02020603050405020304" pitchFamily="18" charset="0"/>
                <a:cs typeface="Times New Roman" panose="02020603050405020304" pitchFamily="18" charset="0"/>
              </a:rPr>
              <a:t>II</a:t>
            </a:r>
            <a:r>
              <a:rPr lang="da-DK" altLang="en-US" sz="2942" b="1" dirty="0">
                <a:solidFill>
                  <a:srgbClr val="0000FF"/>
                </a:solidFill>
                <a:latin typeface="Times New Roman" panose="02020603050405020304" pitchFamily="18" charset="0"/>
                <a:cs typeface="Times New Roman" panose="02020603050405020304" pitchFamily="18" charset="0"/>
              </a:rPr>
              <a:t>. </a:t>
            </a:r>
            <a:r>
              <a:rPr lang="en-US" altLang="en-US" sz="2942" b="1" dirty="0">
                <a:solidFill>
                  <a:srgbClr val="0000FF"/>
                </a:solidFill>
                <a:latin typeface="Times New Roman" panose="02020603050405020304" pitchFamily="18" charset="0"/>
                <a:cs typeface="Times New Roman" panose="02020603050405020304" pitchFamily="18" charset="0"/>
              </a:rPr>
              <a:t>ĐỒ DÙNG DẠY HỌC:</a:t>
            </a:r>
          </a:p>
          <a:p>
            <a:pPr eaLnBrk="1" hangingPunct="1">
              <a:defRPr/>
            </a:pPr>
            <a:r>
              <a:rPr lang="en-US" altLang="en-US" sz="2942" b="1" dirty="0">
                <a:solidFill>
                  <a:srgbClr val="0000FF"/>
                </a:solidFill>
                <a:latin typeface="Times New Roman" panose="02020603050405020304" pitchFamily="18" charset="0"/>
                <a:cs typeface="Times New Roman" panose="02020603050405020304" pitchFamily="18" charset="0"/>
              </a:rPr>
              <a:t>- </a:t>
            </a:r>
            <a:r>
              <a:rPr lang="en-US" altLang="en-US" sz="2942" b="1" dirty="0" err="1">
                <a:solidFill>
                  <a:srgbClr val="0000FF"/>
                </a:solidFill>
                <a:latin typeface="Times New Roman" panose="02020603050405020304" pitchFamily="18" charset="0"/>
                <a:cs typeface="Times New Roman" panose="02020603050405020304" pitchFamily="18" charset="0"/>
              </a:rPr>
              <a:t>Giáo</a:t>
            </a:r>
            <a:r>
              <a:rPr lang="en-US" altLang="en-US" sz="2942" b="1" dirty="0">
                <a:solidFill>
                  <a:srgbClr val="0000FF"/>
                </a:solidFill>
                <a:latin typeface="Times New Roman" panose="02020603050405020304" pitchFamily="18" charset="0"/>
                <a:cs typeface="Times New Roman" panose="02020603050405020304" pitchFamily="18" charset="0"/>
              </a:rPr>
              <a:t> </a:t>
            </a:r>
            <a:r>
              <a:rPr lang="en-US" altLang="en-US" sz="2942" b="1" dirty="0" err="1">
                <a:solidFill>
                  <a:srgbClr val="0000FF"/>
                </a:solidFill>
                <a:latin typeface="Times New Roman" panose="02020603050405020304" pitchFamily="18" charset="0"/>
                <a:cs typeface="Times New Roman" panose="02020603050405020304" pitchFamily="18" charset="0"/>
              </a:rPr>
              <a:t>án</a:t>
            </a:r>
            <a:r>
              <a:rPr lang="en-US" altLang="en-US" sz="2942" b="1" dirty="0">
                <a:solidFill>
                  <a:srgbClr val="0000FF"/>
                </a:solidFill>
                <a:latin typeface="Times New Roman" panose="02020603050405020304" pitchFamily="18" charset="0"/>
                <a:cs typeface="Times New Roman" panose="02020603050405020304" pitchFamily="18" charset="0"/>
              </a:rPr>
              <a:t> PP, </a:t>
            </a:r>
            <a:r>
              <a:rPr lang="en-US" altLang="en-US" sz="2942" b="1" dirty="0" err="1">
                <a:solidFill>
                  <a:srgbClr val="0000FF"/>
                </a:solidFill>
                <a:latin typeface="Times New Roman" panose="02020603050405020304" pitchFamily="18" charset="0"/>
                <a:cs typeface="Times New Roman" panose="02020603050405020304" pitchFamily="18" charset="0"/>
              </a:rPr>
              <a:t>phần</a:t>
            </a:r>
            <a:r>
              <a:rPr lang="en-US" altLang="en-US" sz="2942" b="1" dirty="0">
                <a:solidFill>
                  <a:srgbClr val="0000FF"/>
                </a:solidFill>
                <a:latin typeface="Times New Roman" panose="02020603050405020304" pitchFamily="18" charset="0"/>
                <a:cs typeface="Times New Roman" panose="02020603050405020304" pitchFamily="18" charset="0"/>
              </a:rPr>
              <a:t> </a:t>
            </a:r>
            <a:r>
              <a:rPr lang="en-US" altLang="en-US" sz="2942" b="1" dirty="0" err="1">
                <a:solidFill>
                  <a:srgbClr val="0000FF"/>
                </a:solidFill>
                <a:latin typeface="Times New Roman" panose="02020603050405020304" pitchFamily="18" charset="0"/>
                <a:cs typeface="Times New Roman" panose="02020603050405020304" pitchFamily="18" charset="0"/>
              </a:rPr>
              <a:t>mềm</a:t>
            </a:r>
            <a:r>
              <a:rPr lang="en-US" altLang="en-US" sz="2942" b="1" dirty="0">
                <a:solidFill>
                  <a:srgbClr val="0000FF"/>
                </a:solidFill>
                <a:latin typeface="Times New Roman" panose="02020603050405020304" pitchFamily="18" charset="0"/>
                <a:cs typeface="Times New Roman" panose="02020603050405020304" pitchFamily="18" charset="0"/>
              </a:rPr>
              <a:t> zoom</a:t>
            </a:r>
          </a:p>
        </p:txBody>
      </p:sp>
    </p:spTree>
    <p:extLst>
      <p:ext uri="{BB962C8B-B14F-4D97-AF65-F5344CB8AC3E}">
        <p14:creationId xmlns:p14="http://schemas.microsoft.com/office/powerpoint/2010/main" val="23260469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Line 2"/>
          <p:cNvSpPr>
            <a:spLocks noChangeShapeType="1"/>
          </p:cNvSpPr>
          <p:nvPr/>
        </p:nvSpPr>
        <p:spPr bwMode="auto">
          <a:xfrm>
            <a:off x="1066800" y="0"/>
            <a:ext cx="0" cy="6858000"/>
          </a:xfrm>
          <a:prstGeom prst="line">
            <a:avLst/>
          </a:prstGeom>
          <a:noFill/>
          <a:ln w="9525">
            <a:solidFill>
              <a:schemeClr val="tx1"/>
            </a:solidFill>
            <a:round/>
            <a:headEnd/>
            <a:tailEnd/>
          </a:ln>
        </p:spPr>
        <p:txBody>
          <a:bodyPr/>
          <a:lstStyle/>
          <a:p>
            <a:endParaRPr lang="en-US"/>
          </a:p>
        </p:txBody>
      </p:sp>
      <p:sp>
        <p:nvSpPr>
          <p:cNvPr id="4099" name="Text Box 5"/>
          <p:cNvSpPr txBox="1">
            <a:spLocks noChangeArrowheads="1"/>
          </p:cNvSpPr>
          <p:nvPr/>
        </p:nvSpPr>
        <p:spPr bwMode="auto">
          <a:xfrm>
            <a:off x="0" y="1143000"/>
            <a:ext cx="838200" cy="366713"/>
          </a:xfrm>
          <a:prstGeom prst="rect">
            <a:avLst/>
          </a:prstGeom>
          <a:noFill/>
          <a:ln w="9525">
            <a:noFill/>
            <a:miter lim="800000"/>
            <a:headEnd/>
            <a:tailEnd/>
          </a:ln>
        </p:spPr>
        <p:txBody>
          <a:bodyPr>
            <a:spAutoFit/>
          </a:bodyPr>
          <a:lstStyle/>
          <a:p>
            <a:pPr>
              <a:spcBef>
                <a:spcPct val="50000"/>
              </a:spcBef>
            </a:pPr>
            <a:endParaRPr lang="en-US"/>
          </a:p>
        </p:txBody>
      </p:sp>
      <p:sp>
        <p:nvSpPr>
          <p:cNvPr id="4100" name="Rectangle 6"/>
          <p:cNvSpPr>
            <a:spLocks noChangeArrowheads="1"/>
          </p:cNvSpPr>
          <p:nvPr/>
        </p:nvSpPr>
        <p:spPr bwMode="auto">
          <a:xfrm>
            <a:off x="76200" y="1066800"/>
            <a:ext cx="838200" cy="762000"/>
          </a:xfrm>
          <a:prstGeom prst="rect">
            <a:avLst/>
          </a:prstGeom>
          <a:noFill/>
          <a:ln w="9525">
            <a:solidFill>
              <a:schemeClr val="tx1"/>
            </a:solidFill>
            <a:miter lim="800000"/>
            <a:headEnd/>
            <a:tailEnd/>
          </a:ln>
        </p:spPr>
        <p:txBody>
          <a:bodyPr wrap="none" anchor="ctr"/>
          <a:lstStyle/>
          <a:p>
            <a:endParaRPr lang="en-US"/>
          </a:p>
        </p:txBody>
      </p:sp>
      <p:sp>
        <p:nvSpPr>
          <p:cNvPr id="4101" name="Text Box 7"/>
          <p:cNvSpPr txBox="1">
            <a:spLocks noChangeArrowheads="1"/>
          </p:cNvSpPr>
          <p:nvPr/>
        </p:nvSpPr>
        <p:spPr bwMode="auto">
          <a:xfrm>
            <a:off x="1143000" y="2286000"/>
            <a:ext cx="8001000" cy="366713"/>
          </a:xfrm>
          <a:prstGeom prst="rect">
            <a:avLst/>
          </a:prstGeom>
          <a:noFill/>
          <a:ln w="9525">
            <a:noFill/>
            <a:miter lim="800000"/>
            <a:headEnd/>
            <a:tailEnd/>
          </a:ln>
        </p:spPr>
        <p:txBody>
          <a:bodyPr>
            <a:spAutoFit/>
          </a:bodyPr>
          <a:lstStyle/>
          <a:p>
            <a:pPr>
              <a:spcBef>
                <a:spcPct val="50000"/>
              </a:spcBef>
            </a:pPr>
            <a:endParaRPr lang="en-US"/>
          </a:p>
        </p:txBody>
      </p:sp>
      <p:sp>
        <p:nvSpPr>
          <p:cNvPr id="4102" name="Text Box 8"/>
          <p:cNvSpPr txBox="1">
            <a:spLocks noChangeArrowheads="1"/>
          </p:cNvSpPr>
          <p:nvPr/>
        </p:nvSpPr>
        <p:spPr bwMode="auto">
          <a:xfrm>
            <a:off x="1066800" y="1524000"/>
            <a:ext cx="7848600" cy="366713"/>
          </a:xfrm>
          <a:prstGeom prst="rect">
            <a:avLst/>
          </a:prstGeom>
          <a:noFill/>
          <a:ln w="9525">
            <a:noFill/>
            <a:miter lim="800000"/>
            <a:headEnd/>
            <a:tailEnd/>
          </a:ln>
        </p:spPr>
        <p:txBody>
          <a:bodyPr>
            <a:spAutoFit/>
          </a:bodyPr>
          <a:lstStyle/>
          <a:p>
            <a:pPr>
              <a:spcBef>
                <a:spcPct val="50000"/>
              </a:spcBef>
            </a:pPr>
            <a:endParaRPr lang="en-US"/>
          </a:p>
        </p:txBody>
      </p:sp>
      <p:sp>
        <p:nvSpPr>
          <p:cNvPr id="31753" name="Text Box 9"/>
          <p:cNvSpPr txBox="1">
            <a:spLocks noChangeArrowheads="1"/>
          </p:cNvSpPr>
          <p:nvPr/>
        </p:nvSpPr>
        <p:spPr bwMode="auto">
          <a:xfrm>
            <a:off x="1371600" y="289718"/>
            <a:ext cx="8001000" cy="519113"/>
          </a:xfrm>
          <a:prstGeom prst="rect">
            <a:avLst/>
          </a:prstGeom>
          <a:noFill/>
          <a:ln w="9525">
            <a:noFill/>
            <a:miter lim="800000"/>
            <a:headEnd/>
            <a:tailEnd/>
          </a:ln>
        </p:spPr>
        <p:txBody>
          <a:bodyPr>
            <a:spAutoFit/>
          </a:bodyPr>
          <a:lstStyle/>
          <a:p>
            <a:pPr>
              <a:spcBef>
                <a:spcPct val="50000"/>
              </a:spcBef>
            </a:pPr>
            <a:r>
              <a:rPr lang="en-US" sz="2800" smtClean="0">
                <a:solidFill>
                  <a:schemeClr val="folHlink"/>
                </a:solidFill>
              </a:rPr>
              <a:t>                 Tập viết đoạn đối  thoại !</a:t>
            </a:r>
            <a:endParaRPr lang="en-US" sz="2800" dirty="0">
              <a:solidFill>
                <a:schemeClr val="folHlink"/>
              </a:solidFill>
            </a:endParaRPr>
          </a:p>
        </p:txBody>
      </p:sp>
      <p:sp>
        <p:nvSpPr>
          <p:cNvPr id="31754" name="Text Box 10"/>
          <p:cNvSpPr txBox="1">
            <a:spLocks noChangeArrowheads="1"/>
          </p:cNvSpPr>
          <p:nvPr/>
        </p:nvSpPr>
        <p:spPr bwMode="auto">
          <a:xfrm>
            <a:off x="1143000" y="1676400"/>
            <a:ext cx="8001000" cy="2611438"/>
          </a:xfrm>
          <a:prstGeom prst="rect">
            <a:avLst/>
          </a:prstGeom>
          <a:noFill/>
          <a:ln w="9525">
            <a:noFill/>
            <a:miter lim="800000"/>
            <a:headEnd/>
            <a:tailEnd/>
          </a:ln>
        </p:spPr>
        <p:txBody>
          <a:bodyPr>
            <a:spAutoFit/>
          </a:bodyPr>
          <a:lstStyle/>
          <a:p>
            <a:pPr>
              <a:lnSpc>
                <a:spcPct val="120000"/>
              </a:lnSpc>
              <a:spcBef>
                <a:spcPct val="50000"/>
              </a:spcBef>
            </a:pPr>
            <a:r>
              <a:rPr lang="en-US" b="1" u="sng"/>
              <a:t>Bài tập 1:</a:t>
            </a:r>
            <a:r>
              <a:rPr lang="en-US"/>
              <a:t> </a:t>
            </a:r>
            <a:r>
              <a:rPr lang="en-US" i="1"/>
              <a:t>Đọc đoạn trích dưới đây của truyện  </a:t>
            </a:r>
            <a:r>
              <a:rPr lang="en-US" b="1" i="1"/>
              <a:t>Thái sư Trần Thủ Độ:</a:t>
            </a:r>
          </a:p>
          <a:p>
            <a:pPr>
              <a:lnSpc>
                <a:spcPct val="120000"/>
              </a:lnSpc>
              <a:spcBef>
                <a:spcPct val="50000"/>
              </a:spcBef>
            </a:pPr>
            <a:r>
              <a:rPr lang="en-US"/>
              <a:t>   </a:t>
            </a:r>
            <a:r>
              <a:rPr lang="en-US">
                <a:solidFill>
                  <a:schemeClr val="folHlink"/>
                </a:solidFill>
              </a:rPr>
              <a:t>Có lần, Linh Từ Quốc Mẫu, vợ ông, muốn xin riêng cho một người làm chức câu đương. Trần Thủ Độ bảo người ấy:</a:t>
            </a:r>
          </a:p>
          <a:p>
            <a:pPr>
              <a:lnSpc>
                <a:spcPct val="135000"/>
              </a:lnSpc>
              <a:spcBef>
                <a:spcPct val="50000"/>
              </a:spcBef>
              <a:buFontTx/>
              <a:buChar char="-"/>
            </a:pPr>
            <a:r>
              <a:rPr lang="en-US">
                <a:solidFill>
                  <a:schemeClr val="folHlink"/>
                </a:solidFill>
              </a:rPr>
              <a:t> Ngươi có phu nhân xin cho làm chức câu đương, không thể ví như những câu đương khác.Vì vậy, phải chặt một ngón chân để phân biệt.</a:t>
            </a:r>
          </a:p>
          <a:p>
            <a:pPr>
              <a:lnSpc>
                <a:spcPct val="135000"/>
              </a:lnSpc>
              <a:spcBef>
                <a:spcPct val="50000"/>
              </a:spcBef>
            </a:pPr>
            <a:r>
              <a:rPr lang="en-US">
                <a:solidFill>
                  <a:schemeClr val="folHlink"/>
                </a:solidFill>
              </a:rPr>
              <a:t> Người ấy kêu van mãi ông mới tha cho.</a:t>
            </a:r>
          </a:p>
        </p:txBody>
      </p:sp>
      <p:grpSp>
        <p:nvGrpSpPr>
          <p:cNvPr id="4105" name="Group 14"/>
          <p:cNvGrpSpPr>
            <a:grpSpLocks/>
          </p:cNvGrpSpPr>
          <p:nvPr/>
        </p:nvGrpSpPr>
        <p:grpSpPr bwMode="auto">
          <a:xfrm>
            <a:off x="-76200" y="990600"/>
            <a:ext cx="1143000" cy="1006475"/>
            <a:chOff x="1536" y="3686"/>
            <a:chExt cx="720" cy="634"/>
          </a:xfrm>
        </p:grpSpPr>
        <p:sp>
          <p:nvSpPr>
            <p:cNvPr id="4110" name="Text Box 15"/>
            <p:cNvSpPr txBox="1">
              <a:spLocks noChangeArrowheads="1"/>
            </p:cNvSpPr>
            <p:nvPr/>
          </p:nvSpPr>
          <p:spPr bwMode="auto">
            <a:xfrm>
              <a:off x="1536" y="3686"/>
              <a:ext cx="720" cy="634"/>
            </a:xfrm>
            <a:prstGeom prst="rect">
              <a:avLst/>
            </a:prstGeom>
            <a:noFill/>
            <a:ln w="9525">
              <a:noFill/>
              <a:miter lim="800000"/>
              <a:headEnd/>
              <a:tailEnd/>
            </a:ln>
          </p:spPr>
          <p:txBody>
            <a:bodyPr>
              <a:spAutoFit/>
            </a:bodyPr>
            <a:lstStyle/>
            <a:p>
              <a:pPr>
                <a:spcBef>
                  <a:spcPct val="50000"/>
                </a:spcBef>
              </a:pPr>
              <a:r>
                <a:rPr lang="en-US" sz="6000">
                  <a:solidFill>
                    <a:schemeClr val="tx2"/>
                  </a:solidFill>
                  <a:sym typeface="Wingdings" pitchFamily="2" charset="2"/>
                </a:rPr>
                <a:t></a:t>
              </a:r>
            </a:p>
          </p:txBody>
        </p:sp>
        <p:sp>
          <p:nvSpPr>
            <p:cNvPr id="4111" name="Text Box 16"/>
            <p:cNvSpPr txBox="1">
              <a:spLocks noChangeArrowheads="1"/>
            </p:cNvSpPr>
            <p:nvPr/>
          </p:nvSpPr>
          <p:spPr bwMode="auto">
            <a:xfrm>
              <a:off x="1632" y="3840"/>
              <a:ext cx="576" cy="231"/>
            </a:xfrm>
            <a:prstGeom prst="rect">
              <a:avLst/>
            </a:prstGeom>
            <a:noFill/>
            <a:ln w="9525">
              <a:noFill/>
              <a:miter lim="800000"/>
              <a:headEnd/>
              <a:tailEnd/>
            </a:ln>
          </p:spPr>
          <p:txBody>
            <a:bodyPr>
              <a:spAutoFit/>
            </a:bodyPr>
            <a:lstStyle/>
            <a:p>
              <a:pPr>
                <a:spcBef>
                  <a:spcPct val="50000"/>
                </a:spcBef>
              </a:pPr>
              <a:r>
                <a:rPr lang="en-US">
                  <a:solidFill>
                    <a:srgbClr val="FF6600"/>
                  </a:solidFill>
                </a:rPr>
                <a:t> S. 77</a:t>
              </a:r>
            </a:p>
          </p:txBody>
        </p:sp>
      </p:grpSp>
      <p:sp>
        <p:nvSpPr>
          <p:cNvPr id="4106" name="Text Box 19"/>
          <p:cNvSpPr txBox="1">
            <a:spLocks noChangeArrowheads="1"/>
          </p:cNvSpPr>
          <p:nvPr/>
        </p:nvSpPr>
        <p:spPr bwMode="auto">
          <a:xfrm>
            <a:off x="4000500" y="0"/>
            <a:ext cx="3048000" cy="396875"/>
          </a:xfrm>
          <a:prstGeom prst="rect">
            <a:avLst/>
          </a:prstGeom>
          <a:noFill/>
          <a:ln w="9525">
            <a:noFill/>
            <a:miter lim="800000"/>
            <a:headEnd/>
            <a:tailEnd/>
          </a:ln>
        </p:spPr>
        <p:txBody>
          <a:bodyPr>
            <a:spAutoFit/>
          </a:bodyPr>
          <a:lstStyle/>
          <a:p>
            <a:pPr>
              <a:spcBef>
                <a:spcPct val="50000"/>
              </a:spcBef>
            </a:pPr>
            <a:r>
              <a:rPr lang="en-US" sz="2000" u="sng" dirty="0" err="1"/>
              <a:t>Tập</a:t>
            </a:r>
            <a:r>
              <a:rPr lang="en-US" sz="2000" u="sng" dirty="0"/>
              <a:t> </a:t>
            </a:r>
            <a:r>
              <a:rPr lang="en-US" sz="2000" u="sng" dirty="0" err="1"/>
              <a:t>làm</a:t>
            </a:r>
            <a:r>
              <a:rPr lang="en-US" sz="2000" u="sng" dirty="0"/>
              <a:t> </a:t>
            </a:r>
            <a:r>
              <a:rPr lang="en-US" sz="2000" u="sng" dirty="0" err="1"/>
              <a:t>văn</a:t>
            </a:r>
            <a:endParaRPr lang="en-US" sz="2000" u="sng" dirty="0"/>
          </a:p>
        </p:txBody>
      </p:sp>
      <p:sp>
        <p:nvSpPr>
          <p:cNvPr id="31764" name="Text Box 20"/>
          <p:cNvSpPr txBox="1">
            <a:spLocks noChangeArrowheads="1"/>
          </p:cNvSpPr>
          <p:nvPr/>
        </p:nvSpPr>
        <p:spPr bwMode="auto">
          <a:xfrm>
            <a:off x="1371600" y="4357688"/>
            <a:ext cx="4191000" cy="366712"/>
          </a:xfrm>
          <a:prstGeom prst="rect">
            <a:avLst/>
          </a:prstGeom>
          <a:noFill/>
          <a:ln w="9525">
            <a:noFill/>
            <a:miter lim="800000"/>
            <a:headEnd/>
            <a:tailEnd/>
          </a:ln>
        </p:spPr>
        <p:txBody>
          <a:bodyPr>
            <a:spAutoFit/>
          </a:bodyPr>
          <a:lstStyle/>
          <a:p>
            <a:pPr>
              <a:spcBef>
                <a:spcPct val="50000"/>
              </a:spcBef>
            </a:pPr>
            <a:r>
              <a:rPr lang="en-US" dirty="0" err="1"/>
              <a:t>Các</a:t>
            </a:r>
            <a:r>
              <a:rPr lang="en-US" dirty="0"/>
              <a:t> </a:t>
            </a:r>
            <a:r>
              <a:rPr lang="en-US" dirty="0" err="1"/>
              <a:t>nhân</a:t>
            </a:r>
            <a:r>
              <a:rPr lang="en-US" dirty="0"/>
              <a:t> </a:t>
            </a:r>
            <a:r>
              <a:rPr lang="en-US" dirty="0" err="1"/>
              <a:t>vật</a:t>
            </a:r>
            <a:r>
              <a:rPr lang="en-US" dirty="0"/>
              <a:t> </a:t>
            </a:r>
            <a:r>
              <a:rPr lang="en-US" dirty="0" err="1"/>
              <a:t>trong</a:t>
            </a:r>
            <a:r>
              <a:rPr lang="en-US" dirty="0"/>
              <a:t> </a:t>
            </a:r>
            <a:r>
              <a:rPr lang="en-US" dirty="0" err="1"/>
              <a:t>đoạn</a:t>
            </a:r>
            <a:r>
              <a:rPr lang="en-US" dirty="0"/>
              <a:t> </a:t>
            </a:r>
            <a:r>
              <a:rPr lang="en-US" dirty="0" err="1"/>
              <a:t>trích</a:t>
            </a:r>
            <a:r>
              <a:rPr lang="en-US" dirty="0"/>
              <a:t> </a:t>
            </a:r>
            <a:r>
              <a:rPr lang="en-US" dirty="0" err="1"/>
              <a:t>là</a:t>
            </a:r>
            <a:r>
              <a:rPr lang="en-US" dirty="0"/>
              <a:t> </a:t>
            </a:r>
            <a:r>
              <a:rPr lang="en-US" dirty="0" err="1"/>
              <a:t>ai</a:t>
            </a:r>
            <a:r>
              <a:rPr lang="en-US" dirty="0"/>
              <a:t>? </a:t>
            </a:r>
          </a:p>
        </p:txBody>
      </p:sp>
      <p:sp>
        <p:nvSpPr>
          <p:cNvPr id="31765" name="Text Box 21"/>
          <p:cNvSpPr txBox="1">
            <a:spLocks noChangeArrowheads="1"/>
          </p:cNvSpPr>
          <p:nvPr/>
        </p:nvSpPr>
        <p:spPr bwMode="auto">
          <a:xfrm>
            <a:off x="1371600" y="4862513"/>
            <a:ext cx="3429000" cy="366712"/>
          </a:xfrm>
          <a:prstGeom prst="rect">
            <a:avLst/>
          </a:prstGeom>
          <a:noFill/>
          <a:ln w="9525">
            <a:noFill/>
            <a:miter lim="800000"/>
            <a:headEnd/>
            <a:tailEnd/>
          </a:ln>
        </p:spPr>
        <p:txBody>
          <a:bodyPr>
            <a:spAutoFit/>
          </a:bodyPr>
          <a:lstStyle/>
          <a:p>
            <a:pPr>
              <a:spcBef>
                <a:spcPct val="50000"/>
              </a:spcBef>
            </a:pPr>
            <a:r>
              <a:rPr lang="en-US"/>
              <a:t>Nội dung của đoạn trích là gì?</a:t>
            </a:r>
          </a:p>
        </p:txBody>
      </p:sp>
      <p:sp>
        <p:nvSpPr>
          <p:cNvPr id="31766" name="Text Box 22"/>
          <p:cNvSpPr txBox="1">
            <a:spLocks noChangeArrowheads="1"/>
          </p:cNvSpPr>
          <p:nvPr/>
        </p:nvSpPr>
        <p:spPr bwMode="auto">
          <a:xfrm>
            <a:off x="1143000" y="5334000"/>
            <a:ext cx="8153400" cy="1311275"/>
          </a:xfrm>
          <a:prstGeom prst="rect">
            <a:avLst/>
          </a:prstGeom>
          <a:noFill/>
          <a:ln w="9525">
            <a:noFill/>
            <a:miter lim="800000"/>
            <a:headEnd/>
            <a:tailEnd/>
          </a:ln>
        </p:spPr>
        <p:txBody>
          <a:bodyPr>
            <a:spAutoFit/>
          </a:bodyPr>
          <a:lstStyle/>
          <a:p>
            <a:pPr>
              <a:spcBef>
                <a:spcPct val="50000"/>
              </a:spcBef>
            </a:pPr>
            <a:r>
              <a:rPr lang="en-US" sz="2000">
                <a:solidFill>
                  <a:schemeClr val="folHlink"/>
                </a:solidFill>
              </a:rPr>
              <a:t>   Thái Sư nói với kẻ muốn xin làm chức câu đương rằng: Anh ta được Linh Từ Quốc Mẫu xin cho chức câu đương thì phải chặt một ngón chân để phân biệt với những người câu đương khác. Người ấy sợ hãi rối rít xin tha.</a:t>
            </a:r>
          </a:p>
        </p:txBody>
      </p:sp>
      <p:sp>
        <p:nvSpPr>
          <p:cNvPr id="2" name="Rectangle 1"/>
          <p:cNvSpPr/>
          <p:nvPr/>
        </p:nvSpPr>
        <p:spPr>
          <a:xfrm>
            <a:off x="1383219" y="903489"/>
            <a:ext cx="2475358" cy="584775"/>
          </a:xfrm>
          <a:prstGeom prst="rect">
            <a:avLst/>
          </a:prstGeom>
        </p:spPr>
        <p:txBody>
          <a:bodyPr wrap="none">
            <a:spAutoFit/>
          </a:bodyPr>
          <a:lstStyle/>
          <a:p>
            <a:pPr>
              <a:spcBef>
                <a:spcPct val="50000"/>
              </a:spcBef>
            </a:pPr>
            <a:r>
              <a:rPr lang="en-US" sz="3200" b="1" dirty="0" smtClean="0">
                <a:solidFill>
                  <a:srgbClr val="0000FF"/>
                </a:solidFill>
                <a:latin typeface="Times New Roman" panose="02020603050405020304" pitchFamily="18" charset="0"/>
                <a:cs typeface="Times New Roman" panose="02020603050405020304" pitchFamily="18" charset="0"/>
              </a:rPr>
              <a:t>KHÁM PHÁ</a:t>
            </a:r>
            <a:endParaRPr lang="en-US" sz="4800" b="1" dirty="0">
              <a:solidFill>
                <a:srgbClr val="0000FF"/>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1753"/>
                                        </p:tgtEl>
                                        <p:attrNameLst>
                                          <p:attrName>style.visibility</p:attrName>
                                        </p:attrNameLst>
                                      </p:cBhvr>
                                      <p:to>
                                        <p:strVal val="visible"/>
                                      </p:to>
                                    </p:set>
                                    <p:anim calcmode="lin" valueType="num">
                                      <p:cBhvr>
                                        <p:cTn id="7" dur="500" fill="hold"/>
                                        <p:tgtEl>
                                          <p:spTgt spid="31753"/>
                                        </p:tgtEl>
                                        <p:attrNameLst>
                                          <p:attrName>ppt_w</p:attrName>
                                        </p:attrNameLst>
                                      </p:cBhvr>
                                      <p:tavLst>
                                        <p:tav tm="0">
                                          <p:val>
                                            <p:fltVal val="0"/>
                                          </p:val>
                                        </p:tav>
                                        <p:tav tm="100000">
                                          <p:val>
                                            <p:strVal val="#ppt_w"/>
                                          </p:val>
                                        </p:tav>
                                      </p:tavLst>
                                    </p:anim>
                                    <p:anim calcmode="lin" valueType="num">
                                      <p:cBhvr>
                                        <p:cTn id="8" dur="500" fill="hold"/>
                                        <p:tgtEl>
                                          <p:spTgt spid="31753"/>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nodeType="clickEffect">
                                  <p:stCondLst>
                                    <p:cond delay="0"/>
                                  </p:stCondLst>
                                  <p:childTnLst>
                                    <p:set>
                                      <p:cBhvr>
                                        <p:cTn id="12" dur="1" fill="hold">
                                          <p:stCondLst>
                                            <p:cond delay="0"/>
                                          </p:stCondLst>
                                        </p:cTn>
                                        <p:tgtEl>
                                          <p:spTgt spid="31754">
                                            <p:txEl>
                                              <p:pRg st="0" end="0"/>
                                            </p:txEl>
                                          </p:spTgt>
                                        </p:tgtEl>
                                        <p:attrNameLst>
                                          <p:attrName>style.visibility</p:attrName>
                                        </p:attrNameLst>
                                      </p:cBhvr>
                                      <p:to>
                                        <p:strVal val="visible"/>
                                      </p:to>
                                    </p:set>
                                    <p:anim calcmode="lin" valueType="num">
                                      <p:cBhvr>
                                        <p:cTn id="13" dur="500" fill="hold"/>
                                        <p:tgtEl>
                                          <p:spTgt spid="31754">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175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nodeType="clickEffect">
                                  <p:stCondLst>
                                    <p:cond delay="0"/>
                                  </p:stCondLst>
                                  <p:childTnLst>
                                    <p:set>
                                      <p:cBhvr>
                                        <p:cTn id="18" dur="1" fill="hold">
                                          <p:stCondLst>
                                            <p:cond delay="0"/>
                                          </p:stCondLst>
                                        </p:cTn>
                                        <p:tgtEl>
                                          <p:spTgt spid="31754">
                                            <p:txEl>
                                              <p:pRg st="1" end="1"/>
                                            </p:txEl>
                                          </p:spTgt>
                                        </p:tgtEl>
                                        <p:attrNameLst>
                                          <p:attrName>style.visibility</p:attrName>
                                        </p:attrNameLst>
                                      </p:cBhvr>
                                      <p:to>
                                        <p:strVal val="visible"/>
                                      </p:to>
                                    </p:set>
                                    <p:anim calcmode="lin" valueType="num">
                                      <p:cBhvr>
                                        <p:cTn id="19" dur="500" fill="hold"/>
                                        <p:tgtEl>
                                          <p:spTgt spid="31754">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1754">
                                            <p:txEl>
                                              <p:pRg st="1" end="1"/>
                                            </p:txEl>
                                          </p:spTgt>
                                        </p:tgtEl>
                                        <p:attrNameLst>
                                          <p:attrName>ppt_h</p:attrName>
                                        </p:attrNameLst>
                                      </p:cBhvr>
                                      <p:tavLst>
                                        <p:tav tm="0">
                                          <p:val>
                                            <p:fltVal val="0"/>
                                          </p:val>
                                        </p:tav>
                                        <p:tav tm="100000">
                                          <p:val>
                                            <p:strVal val="#ppt_h"/>
                                          </p:val>
                                        </p:tav>
                                      </p:tavLst>
                                    </p:anim>
                                  </p:childTnLst>
                                </p:cTn>
                              </p:par>
                              <p:par>
                                <p:cTn id="21" presetID="23" presetClass="entr" presetSubtype="16" fill="hold" nodeType="withEffect">
                                  <p:stCondLst>
                                    <p:cond delay="0"/>
                                  </p:stCondLst>
                                  <p:childTnLst>
                                    <p:set>
                                      <p:cBhvr>
                                        <p:cTn id="22" dur="1" fill="hold">
                                          <p:stCondLst>
                                            <p:cond delay="0"/>
                                          </p:stCondLst>
                                        </p:cTn>
                                        <p:tgtEl>
                                          <p:spTgt spid="31754">
                                            <p:txEl>
                                              <p:pRg st="2" end="2"/>
                                            </p:txEl>
                                          </p:spTgt>
                                        </p:tgtEl>
                                        <p:attrNameLst>
                                          <p:attrName>style.visibility</p:attrName>
                                        </p:attrNameLst>
                                      </p:cBhvr>
                                      <p:to>
                                        <p:strVal val="visible"/>
                                      </p:to>
                                    </p:set>
                                    <p:anim calcmode="lin" valueType="num">
                                      <p:cBhvr>
                                        <p:cTn id="23" dur="500" fill="hold"/>
                                        <p:tgtEl>
                                          <p:spTgt spid="31754">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31754">
                                            <p:txEl>
                                              <p:pRg st="2" end="2"/>
                                            </p:txEl>
                                          </p:spTgt>
                                        </p:tgtEl>
                                        <p:attrNameLst>
                                          <p:attrName>ppt_h</p:attrName>
                                        </p:attrNameLst>
                                      </p:cBhvr>
                                      <p:tavLst>
                                        <p:tav tm="0">
                                          <p:val>
                                            <p:fltVal val="0"/>
                                          </p:val>
                                        </p:tav>
                                        <p:tav tm="100000">
                                          <p:val>
                                            <p:strVal val="#ppt_h"/>
                                          </p:val>
                                        </p:tav>
                                      </p:tavLst>
                                    </p:anim>
                                  </p:childTnLst>
                                </p:cTn>
                              </p:par>
                              <p:par>
                                <p:cTn id="25" presetID="23" presetClass="entr" presetSubtype="16" fill="hold" nodeType="withEffect">
                                  <p:stCondLst>
                                    <p:cond delay="0"/>
                                  </p:stCondLst>
                                  <p:childTnLst>
                                    <p:set>
                                      <p:cBhvr>
                                        <p:cTn id="26" dur="1" fill="hold">
                                          <p:stCondLst>
                                            <p:cond delay="0"/>
                                          </p:stCondLst>
                                        </p:cTn>
                                        <p:tgtEl>
                                          <p:spTgt spid="31754">
                                            <p:txEl>
                                              <p:pRg st="3" end="3"/>
                                            </p:txEl>
                                          </p:spTgt>
                                        </p:tgtEl>
                                        <p:attrNameLst>
                                          <p:attrName>style.visibility</p:attrName>
                                        </p:attrNameLst>
                                      </p:cBhvr>
                                      <p:to>
                                        <p:strVal val="visible"/>
                                      </p:to>
                                    </p:set>
                                    <p:anim calcmode="lin" valueType="num">
                                      <p:cBhvr>
                                        <p:cTn id="27" dur="500" fill="hold"/>
                                        <p:tgtEl>
                                          <p:spTgt spid="31754">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31754">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3" presetClass="entr" presetSubtype="16" fill="hold" grpId="0" nodeType="clickEffect">
                                  <p:stCondLst>
                                    <p:cond delay="0"/>
                                  </p:stCondLst>
                                  <p:childTnLst>
                                    <p:set>
                                      <p:cBhvr>
                                        <p:cTn id="32" dur="1" fill="hold">
                                          <p:stCondLst>
                                            <p:cond delay="0"/>
                                          </p:stCondLst>
                                        </p:cTn>
                                        <p:tgtEl>
                                          <p:spTgt spid="31764"/>
                                        </p:tgtEl>
                                        <p:attrNameLst>
                                          <p:attrName>style.visibility</p:attrName>
                                        </p:attrNameLst>
                                      </p:cBhvr>
                                      <p:to>
                                        <p:strVal val="visible"/>
                                      </p:to>
                                    </p:set>
                                    <p:anim calcmode="lin" valueType="num">
                                      <p:cBhvr>
                                        <p:cTn id="33" dur="500" fill="hold"/>
                                        <p:tgtEl>
                                          <p:spTgt spid="31764"/>
                                        </p:tgtEl>
                                        <p:attrNameLst>
                                          <p:attrName>ppt_w</p:attrName>
                                        </p:attrNameLst>
                                      </p:cBhvr>
                                      <p:tavLst>
                                        <p:tav tm="0">
                                          <p:val>
                                            <p:fltVal val="0"/>
                                          </p:val>
                                        </p:tav>
                                        <p:tav tm="100000">
                                          <p:val>
                                            <p:strVal val="#ppt_w"/>
                                          </p:val>
                                        </p:tav>
                                      </p:tavLst>
                                    </p:anim>
                                    <p:anim calcmode="lin" valueType="num">
                                      <p:cBhvr>
                                        <p:cTn id="34" dur="500" fill="hold"/>
                                        <p:tgtEl>
                                          <p:spTgt spid="31764"/>
                                        </p:tgtEl>
                                        <p:attrNameLst>
                                          <p:attrName>ppt_h</p:attrName>
                                        </p:attrNameLst>
                                      </p:cBhvr>
                                      <p:tavLst>
                                        <p:tav tm="0">
                                          <p:val>
                                            <p:fltVal val="0"/>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3" presetClass="entr" presetSubtype="16" fill="hold" grpId="0" nodeType="clickEffect">
                                  <p:stCondLst>
                                    <p:cond delay="0"/>
                                  </p:stCondLst>
                                  <p:childTnLst>
                                    <p:set>
                                      <p:cBhvr>
                                        <p:cTn id="38" dur="1" fill="hold">
                                          <p:stCondLst>
                                            <p:cond delay="0"/>
                                          </p:stCondLst>
                                        </p:cTn>
                                        <p:tgtEl>
                                          <p:spTgt spid="31765"/>
                                        </p:tgtEl>
                                        <p:attrNameLst>
                                          <p:attrName>style.visibility</p:attrName>
                                        </p:attrNameLst>
                                      </p:cBhvr>
                                      <p:to>
                                        <p:strVal val="visible"/>
                                      </p:to>
                                    </p:set>
                                    <p:anim calcmode="lin" valueType="num">
                                      <p:cBhvr>
                                        <p:cTn id="39" dur="500" fill="hold"/>
                                        <p:tgtEl>
                                          <p:spTgt spid="31765"/>
                                        </p:tgtEl>
                                        <p:attrNameLst>
                                          <p:attrName>ppt_w</p:attrName>
                                        </p:attrNameLst>
                                      </p:cBhvr>
                                      <p:tavLst>
                                        <p:tav tm="0">
                                          <p:val>
                                            <p:fltVal val="0"/>
                                          </p:val>
                                        </p:tav>
                                        <p:tav tm="100000">
                                          <p:val>
                                            <p:strVal val="#ppt_w"/>
                                          </p:val>
                                        </p:tav>
                                      </p:tavLst>
                                    </p:anim>
                                    <p:anim calcmode="lin" valueType="num">
                                      <p:cBhvr>
                                        <p:cTn id="40" dur="500" fill="hold"/>
                                        <p:tgtEl>
                                          <p:spTgt spid="31765"/>
                                        </p:tgtEl>
                                        <p:attrNameLst>
                                          <p:attrName>ppt_h</p:attrName>
                                        </p:attrNameLst>
                                      </p:cBhvr>
                                      <p:tavLst>
                                        <p:tav tm="0">
                                          <p:val>
                                            <p:fltVal val="0"/>
                                          </p:val>
                                        </p:tav>
                                        <p:tav tm="100000">
                                          <p:val>
                                            <p:strVal val="#ppt_h"/>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3" presetClass="entr" presetSubtype="16" fill="hold" grpId="0" nodeType="clickEffect">
                                  <p:stCondLst>
                                    <p:cond delay="0"/>
                                  </p:stCondLst>
                                  <p:childTnLst>
                                    <p:set>
                                      <p:cBhvr>
                                        <p:cTn id="44" dur="1" fill="hold">
                                          <p:stCondLst>
                                            <p:cond delay="0"/>
                                          </p:stCondLst>
                                        </p:cTn>
                                        <p:tgtEl>
                                          <p:spTgt spid="31766"/>
                                        </p:tgtEl>
                                        <p:attrNameLst>
                                          <p:attrName>style.visibility</p:attrName>
                                        </p:attrNameLst>
                                      </p:cBhvr>
                                      <p:to>
                                        <p:strVal val="visible"/>
                                      </p:to>
                                    </p:set>
                                    <p:anim calcmode="lin" valueType="num">
                                      <p:cBhvr>
                                        <p:cTn id="45" dur="500" fill="hold"/>
                                        <p:tgtEl>
                                          <p:spTgt spid="31766"/>
                                        </p:tgtEl>
                                        <p:attrNameLst>
                                          <p:attrName>ppt_w</p:attrName>
                                        </p:attrNameLst>
                                      </p:cBhvr>
                                      <p:tavLst>
                                        <p:tav tm="0">
                                          <p:val>
                                            <p:fltVal val="0"/>
                                          </p:val>
                                        </p:tav>
                                        <p:tav tm="100000">
                                          <p:val>
                                            <p:strVal val="#ppt_w"/>
                                          </p:val>
                                        </p:tav>
                                      </p:tavLst>
                                    </p:anim>
                                    <p:anim calcmode="lin" valueType="num">
                                      <p:cBhvr>
                                        <p:cTn id="46" dur="500" fill="hold"/>
                                        <p:tgtEl>
                                          <p:spTgt spid="3176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3" grpId="0"/>
      <p:bldP spid="31764" grpId="0"/>
      <p:bldP spid="31765" grpId="0"/>
      <p:bldP spid="3176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Line 2"/>
          <p:cNvSpPr>
            <a:spLocks noChangeShapeType="1"/>
          </p:cNvSpPr>
          <p:nvPr/>
        </p:nvSpPr>
        <p:spPr bwMode="auto">
          <a:xfrm>
            <a:off x="1066800" y="0"/>
            <a:ext cx="0" cy="6858000"/>
          </a:xfrm>
          <a:prstGeom prst="line">
            <a:avLst/>
          </a:prstGeom>
          <a:noFill/>
          <a:ln w="9525">
            <a:solidFill>
              <a:schemeClr val="tx1"/>
            </a:solidFill>
            <a:round/>
            <a:headEnd/>
            <a:tailEnd/>
          </a:ln>
        </p:spPr>
        <p:txBody>
          <a:bodyPr/>
          <a:lstStyle/>
          <a:p>
            <a:endParaRPr lang="en-US"/>
          </a:p>
        </p:txBody>
      </p:sp>
      <p:sp>
        <p:nvSpPr>
          <p:cNvPr id="5123" name="Text Box 5"/>
          <p:cNvSpPr txBox="1">
            <a:spLocks noChangeArrowheads="1"/>
          </p:cNvSpPr>
          <p:nvPr/>
        </p:nvSpPr>
        <p:spPr bwMode="auto">
          <a:xfrm>
            <a:off x="0" y="1143000"/>
            <a:ext cx="838200" cy="366713"/>
          </a:xfrm>
          <a:prstGeom prst="rect">
            <a:avLst/>
          </a:prstGeom>
          <a:noFill/>
          <a:ln w="9525">
            <a:noFill/>
            <a:miter lim="800000"/>
            <a:headEnd/>
            <a:tailEnd/>
          </a:ln>
        </p:spPr>
        <p:txBody>
          <a:bodyPr>
            <a:spAutoFit/>
          </a:bodyPr>
          <a:lstStyle/>
          <a:p>
            <a:pPr>
              <a:spcBef>
                <a:spcPct val="50000"/>
              </a:spcBef>
            </a:pPr>
            <a:endParaRPr lang="en-US"/>
          </a:p>
        </p:txBody>
      </p:sp>
      <p:sp>
        <p:nvSpPr>
          <p:cNvPr id="5124" name="Rectangle 6"/>
          <p:cNvSpPr>
            <a:spLocks noChangeArrowheads="1"/>
          </p:cNvSpPr>
          <p:nvPr/>
        </p:nvSpPr>
        <p:spPr bwMode="auto">
          <a:xfrm>
            <a:off x="76200" y="1066800"/>
            <a:ext cx="838200" cy="762000"/>
          </a:xfrm>
          <a:prstGeom prst="rect">
            <a:avLst/>
          </a:prstGeom>
          <a:noFill/>
          <a:ln w="9525">
            <a:solidFill>
              <a:schemeClr val="tx1"/>
            </a:solidFill>
            <a:miter lim="800000"/>
            <a:headEnd/>
            <a:tailEnd/>
          </a:ln>
        </p:spPr>
        <p:txBody>
          <a:bodyPr wrap="none" anchor="ctr"/>
          <a:lstStyle/>
          <a:p>
            <a:endParaRPr lang="en-US"/>
          </a:p>
        </p:txBody>
      </p:sp>
      <p:sp>
        <p:nvSpPr>
          <p:cNvPr id="5125" name="Text Box 7"/>
          <p:cNvSpPr txBox="1">
            <a:spLocks noChangeArrowheads="1"/>
          </p:cNvSpPr>
          <p:nvPr/>
        </p:nvSpPr>
        <p:spPr bwMode="auto">
          <a:xfrm>
            <a:off x="1143000" y="2286000"/>
            <a:ext cx="8001000" cy="366713"/>
          </a:xfrm>
          <a:prstGeom prst="rect">
            <a:avLst/>
          </a:prstGeom>
          <a:noFill/>
          <a:ln w="9525">
            <a:noFill/>
            <a:miter lim="800000"/>
            <a:headEnd/>
            <a:tailEnd/>
          </a:ln>
        </p:spPr>
        <p:txBody>
          <a:bodyPr>
            <a:spAutoFit/>
          </a:bodyPr>
          <a:lstStyle/>
          <a:p>
            <a:pPr>
              <a:spcBef>
                <a:spcPct val="50000"/>
              </a:spcBef>
            </a:pPr>
            <a:endParaRPr lang="en-US"/>
          </a:p>
        </p:txBody>
      </p:sp>
      <p:sp>
        <p:nvSpPr>
          <p:cNvPr id="5126" name="Text Box 8"/>
          <p:cNvSpPr txBox="1">
            <a:spLocks noChangeArrowheads="1"/>
          </p:cNvSpPr>
          <p:nvPr/>
        </p:nvSpPr>
        <p:spPr bwMode="auto">
          <a:xfrm>
            <a:off x="1066800" y="1524000"/>
            <a:ext cx="7848600" cy="366713"/>
          </a:xfrm>
          <a:prstGeom prst="rect">
            <a:avLst/>
          </a:prstGeom>
          <a:noFill/>
          <a:ln w="9525">
            <a:noFill/>
            <a:miter lim="800000"/>
            <a:headEnd/>
            <a:tailEnd/>
          </a:ln>
        </p:spPr>
        <p:txBody>
          <a:bodyPr>
            <a:spAutoFit/>
          </a:bodyPr>
          <a:lstStyle/>
          <a:p>
            <a:pPr>
              <a:spcBef>
                <a:spcPct val="50000"/>
              </a:spcBef>
            </a:pPr>
            <a:endParaRPr lang="en-US"/>
          </a:p>
        </p:txBody>
      </p:sp>
      <p:sp>
        <p:nvSpPr>
          <p:cNvPr id="36874" name="Text Box 10"/>
          <p:cNvSpPr txBox="1">
            <a:spLocks noChangeArrowheads="1"/>
          </p:cNvSpPr>
          <p:nvPr/>
        </p:nvSpPr>
        <p:spPr bwMode="auto">
          <a:xfrm>
            <a:off x="1143000" y="1250950"/>
            <a:ext cx="8001000" cy="1016000"/>
          </a:xfrm>
          <a:prstGeom prst="rect">
            <a:avLst/>
          </a:prstGeom>
          <a:noFill/>
          <a:ln w="9525">
            <a:noFill/>
            <a:miter lim="800000"/>
            <a:headEnd/>
            <a:tailEnd/>
          </a:ln>
        </p:spPr>
        <p:txBody>
          <a:bodyPr>
            <a:spAutoFit/>
          </a:bodyPr>
          <a:lstStyle/>
          <a:p>
            <a:pPr marL="1433513" indent="-1433513">
              <a:spcBef>
                <a:spcPct val="50000"/>
              </a:spcBef>
            </a:pPr>
            <a:r>
              <a:rPr lang="en-US" sz="2000" b="1" u="sng"/>
              <a:t>Bài tập 2:</a:t>
            </a:r>
            <a:r>
              <a:rPr lang="en-US" sz="2000" b="1"/>
              <a:t>  Dựa vào nội dung đoạn trích ở bài tập 1, viết tiếp một số lời đối thoại để hoàn chỉnh màn kịch theo gợi ý sau:</a:t>
            </a:r>
            <a:endParaRPr lang="en-US" sz="2000"/>
          </a:p>
        </p:txBody>
      </p:sp>
      <p:grpSp>
        <p:nvGrpSpPr>
          <p:cNvPr id="5128" name="Group 11"/>
          <p:cNvGrpSpPr>
            <a:grpSpLocks/>
          </p:cNvGrpSpPr>
          <p:nvPr/>
        </p:nvGrpSpPr>
        <p:grpSpPr bwMode="auto">
          <a:xfrm>
            <a:off x="-76200" y="990600"/>
            <a:ext cx="1143000" cy="1006475"/>
            <a:chOff x="1536" y="3686"/>
            <a:chExt cx="720" cy="634"/>
          </a:xfrm>
        </p:grpSpPr>
        <p:sp>
          <p:nvSpPr>
            <p:cNvPr id="5136" name="Text Box 12"/>
            <p:cNvSpPr txBox="1">
              <a:spLocks noChangeArrowheads="1"/>
            </p:cNvSpPr>
            <p:nvPr/>
          </p:nvSpPr>
          <p:spPr bwMode="auto">
            <a:xfrm>
              <a:off x="1536" y="3686"/>
              <a:ext cx="720" cy="634"/>
            </a:xfrm>
            <a:prstGeom prst="rect">
              <a:avLst/>
            </a:prstGeom>
            <a:noFill/>
            <a:ln w="9525">
              <a:noFill/>
              <a:miter lim="800000"/>
              <a:headEnd/>
              <a:tailEnd/>
            </a:ln>
          </p:spPr>
          <p:txBody>
            <a:bodyPr>
              <a:spAutoFit/>
            </a:bodyPr>
            <a:lstStyle/>
            <a:p>
              <a:pPr>
                <a:spcBef>
                  <a:spcPct val="50000"/>
                </a:spcBef>
              </a:pPr>
              <a:r>
                <a:rPr lang="en-US" sz="6000">
                  <a:solidFill>
                    <a:schemeClr val="tx2"/>
                  </a:solidFill>
                  <a:sym typeface="Wingdings" pitchFamily="2" charset="2"/>
                </a:rPr>
                <a:t></a:t>
              </a:r>
            </a:p>
          </p:txBody>
        </p:sp>
        <p:sp>
          <p:nvSpPr>
            <p:cNvPr id="5137" name="Text Box 13"/>
            <p:cNvSpPr txBox="1">
              <a:spLocks noChangeArrowheads="1"/>
            </p:cNvSpPr>
            <p:nvPr/>
          </p:nvSpPr>
          <p:spPr bwMode="auto">
            <a:xfrm>
              <a:off x="1632" y="3840"/>
              <a:ext cx="576" cy="231"/>
            </a:xfrm>
            <a:prstGeom prst="rect">
              <a:avLst/>
            </a:prstGeom>
            <a:noFill/>
            <a:ln w="9525">
              <a:noFill/>
              <a:miter lim="800000"/>
              <a:headEnd/>
              <a:tailEnd/>
            </a:ln>
          </p:spPr>
          <p:txBody>
            <a:bodyPr>
              <a:spAutoFit/>
            </a:bodyPr>
            <a:lstStyle/>
            <a:p>
              <a:pPr>
                <a:spcBef>
                  <a:spcPct val="50000"/>
                </a:spcBef>
              </a:pPr>
              <a:r>
                <a:rPr lang="en-US">
                  <a:solidFill>
                    <a:srgbClr val="FF6600"/>
                  </a:solidFill>
                </a:rPr>
                <a:t> S. 78</a:t>
              </a:r>
            </a:p>
          </p:txBody>
        </p:sp>
      </p:grpSp>
      <p:sp>
        <p:nvSpPr>
          <p:cNvPr id="5129" name="Text Box 14"/>
          <p:cNvSpPr txBox="1">
            <a:spLocks noChangeArrowheads="1"/>
          </p:cNvSpPr>
          <p:nvPr/>
        </p:nvSpPr>
        <p:spPr bwMode="auto">
          <a:xfrm>
            <a:off x="1143000" y="1981200"/>
            <a:ext cx="8001000" cy="519113"/>
          </a:xfrm>
          <a:prstGeom prst="rect">
            <a:avLst/>
          </a:prstGeom>
          <a:noFill/>
          <a:ln w="9525">
            <a:noFill/>
            <a:miter lim="800000"/>
            <a:headEnd/>
            <a:tailEnd/>
          </a:ln>
        </p:spPr>
        <p:txBody>
          <a:bodyPr>
            <a:spAutoFit/>
          </a:bodyPr>
          <a:lstStyle/>
          <a:p>
            <a:pPr marL="1433513" indent="-1433513">
              <a:spcBef>
                <a:spcPct val="50000"/>
              </a:spcBef>
            </a:pPr>
            <a:r>
              <a:rPr lang="en-US" sz="2400"/>
              <a:t>                 </a:t>
            </a:r>
            <a:r>
              <a:rPr lang="en-US" sz="2800"/>
              <a:t> </a:t>
            </a:r>
            <a:endParaRPr lang="en-US"/>
          </a:p>
        </p:txBody>
      </p:sp>
      <p:sp>
        <p:nvSpPr>
          <p:cNvPr id="5130" name="Line 19"/>
          <p:cNvSpPr>
            <a:spLocks noChangeShapeType="1"/>
          </p:cNvSpPr>
          <p:nvPr/>
        </p:nvSpPr>
        <p:spPr bwMode="auto">
          <a:xfrm>
            <a:off x="5181600" y="2362200"/>
            <a:ext cx="0" cy="4495800"/>
          </a:xfrm>
          <a:prstGeom prst="line">
            <a:avLst/>
          </a:prstGeom>
          <a:noFill/>
          <a:ln w="9525">
            <a:solidFill>
              <a:schemeClr val="tx1"/>
            </a:solidFill>
            <a:round/>
            <a:headEnd/>
            <a:tailEnd/>
          </a:ln>
        </p:spPr>
        <p:txBody>
          <a:bodyPr/>
          <a:lstStyle/>
          <a:p>
            <a:endParaRPr lang="en-US"/>
          </a:p>
        </p:txBody>
      </p:sp>
      <p:sp>
        <p:nvSpPr>
          <p:cNvPr id="36884" name="Text Box 20"/>
          <p:cNvSpPr txBox="1">
            <a:spLocks noChangeArrowheads="1"/>
          </p:cNvSpPr>
          <p:nvPr/>
        </p:nvSpPr>
        <p:spPr bwMode="auto">
          <a:xfrm>
            <a:off x="4038600" y="1905000"/>
            <a:ext cx="3581400" cy="366713"/>
          </a:xfrm>
          <a:prstGeom prst="rect">
            <a:avLst/>
          </a:prstGeom>
          <a:noFill/>
          <a:ln w="9525">
            <a:noFill/>
            <a:miter lim="800000"/>
            <a:headEnd/>
            <a:tailEnd/>
          </a:ln>
        </p:spPr>
        <p:txBody>
          <a:bodyPr>
            <a:spAutoFit/>
          </a:bodyPr>
          <a:lstStyle/>
          <a:p>
            <a:pPr>
              <a:spcBef>
                <a:spcPct val="50000"/>
              </a:spcBef>
            </a:pPr>
            <a:r>
              <a:rPr lang="en-US">
                <a:solidFill>
                  <a:schemeClr val="folHlink"/>
                </a:solidFill>
              </a:rPr>
              <a:t>Xin Thái Sư tha cho !</a:t>
            </a:r>
          </a:p>
        </p:txBody>
      </p:sp>
      <p:sp>
        <p:nvSpPr>
          <p:cNvPr id="36885" name="Text Box 21"/>
          <p:cNvSpPr txBox="1">
            <a:spLocks noChangeArrowheads="1"/>
          </p:cNvSpPr>
          <p:nvPr/>
        </p:nvSpPr>
        <p:spPr bwMode="auto">
          <a:xfrm>
            <a:off x="1143000" y="2427288"/>
            <a:ext cx="3962400" cy="4125912"/>
          </a:xfrm>
          <a:prstGeom prst="rect">
            <a:avLst/>
          </a:prstGeom>
          <a:noFill/>
          <a:ln w="9525">
            <a:noFill/>
            <a:miter lim="800000"/>
            <a:headEnd/>
            <a:tailEnd/>
          </a:ln>
        </p:spPr>
        <p:txBody>
          <a:bodyPr>
            <a:spAutoFit/>
          </a:bodyPr>
          <a:lstStyle/>
          <a:p>
            <a:pPr>
              <a:spcBef>
                <a:spcPct val="50000"/>
              </a:spcBef>
            </a:pPr>
            <a:r>
              <a:rPr lang="en-US" sz="1600"/>
              <a:t>    Gợi ý lời đối thoại:</a:t>
            </a:r>
          </a:p>
          <a:p>
            <a:pPr>
              <a:spcBef>
                <a:spcPct val="50000"/>
              </a:spcBef>
            </a:pPr>
            <a:r>
              <a:rPr lang="en-US" sz="1600"/>
              <a:t>1. Trần Thủ Độ lệnh cho lính hầu mời phú nông vào.</a:t>
            </a:r>
          </a:p>
          <a:p>
            <a:pPr>
              <a:spcBef>
                <a:spcPct val="50000"/>
              </a:spcBef>
            </a:pPr>
            <a:r>
              <a:rPr lang="en-US" sz="1600"/>
              <a:t>2. Trần Thủ Độ hỏi tên tuổi nguyện vọng của người phú nông.</a:t>
            </a:r>
          </a:p>
          <a:p>
            <a:pPr>
              <a:spcBef>
                <a:spcPct val="50000"/>
              </a:spcBef>
            </a:pPr>
            <a:r>
              <a:rPr lang="en-US" sz="1600"/>
              <a:t>3. Trần Thủ Độ hỏi phú nông về chức phận của câu đương. </a:t>
            </a:r>
          </a:p>
          <a:p>
            <a:pPr>
              <a:spcBef>
                <a:spcPct val="50000"/>
              </a:spcBef>
            </a:pPr>
            <a:r>
              <a:rPr lang="en-US" sz="1600"/>
              <a:t>4. Phú nông trả lời, chứng tỏ rất ít hiểu biết về chức phận của câu đương.</a:t>
            </a:r>
          </a:p>
          <a:p>
            <a:pPr>
              <a:spcBef>
                <a:spcPct val="50000"/>
              </a:spcBef>
            </a:pPr>
            <a:r>
              <a:rPr lang="en-US" sz="1600"/>
              <a:t>5. Trần Thủ Độ bảo phải chặt một ngón chân của phú nông để đánh dấu.</a:t>
            </a:r>
          </a:p>
          <a:p>
            <a:pPr>
              <a:spcBef>
                <a:spcPct val="50000"/>
              </a:spcBef>
            </a:pPr>
            <a:r>
              <a:rPr lang="en-US" sz="1600"/>
              <a:t>6. Phú nông sợ hãi kêu van xin tha.</a:t>
            </a:r>
          </a:p>
          <a:p>
            <a:pPr>
              <a:spcBef>
                <a:spcPct val="50000"/>
              </a:spcBef>
            </a:pPr>
            <a:r>
              <a:rPr lang="en-US" sz="1600"/>
              <a:t>7. Trần Thủ Độ tha cho anh ta</a:t>
            </a:r>
          </a:p>
        </p:txBody>
      </p:sp>
      <p:sp>
        <p:nvSpPr>
          <p:cNvPr id="36888" name="Text Box 24"/>
          <p:cNvSpPr txBox="1">
            <a:spLocks noChangeArrowheads="1"/>
          </p:cNvSpPr>
          <p:nvPr/>
        </p:nvSpPr>
        <p:spPr bwMode="auto">
          <a:xfrm>
            <a:off x="5486400" y="2279650"/>
            <a:ext cx="3352800" cy="4502150"/>
          </a:xfrm>
          <a:prstGeom prst="rect">
            <a:avLst/>
          </a:prstGeom>
          <a:noFill/>
          <a:ln w="9525">
            <a:noFill/>
            <a:miter lim="800000"/>
            <a:headEnd/>
            <a:tailEnd/>
          </a:ln>
        </p:spPr>
        <p:txBody>
          <a:bodyPr>
            <a:spAutoFit/>
          </a:bodyPr>
          <a:lstStyle/>
          <a:p>
            <a:pPr>
              <a:lnSpc>
                <a:spcPct val="125000"/>
              </a:lnSpc>
              <a:spcBef>
                <a:spcPct val="50000"/>
              </a:spcBef>
            </a:pPr>
            <a:r>
              <a:rPr lang="en-US" sz="1600" b="1" i="1">
                <a:solidFill>
                  <a:schemeClr val="folHlink"/>
                </a:solidFill>
              </a:rPr>
              <a:t>Lính</a:t>
            </a:r>
            <a:r>
              <a:rPr lang="en-US" sz="1600"/>
              <a:t>: 	       - (Bước vào) Bẩm Thái sư! Người nhà phu nhân đã tới rồi ạ. </a:t>
            </a:r>
          </a:p>
          <a:p>
            <a:pPr>
              <a:lnSpc>
                <a:spcPct val="125000"/>
              </a:lnSpc>
              <a:spcBef>
                <a:spcPct val="50000"/>
              </a:spcBef>
            </a:pPr>
            <a:r>
              <a:rPr lang="en-US" sz="1600" b="1" i="1">
                <a:solidFill>
                  <a:schemeClr val="folHlink"/>
                </a:solidFill>
              </a:rPr>
              <a:t>Trần Thủ Độ</a:t>
            </a:r>
            <a:r>
              <a:rPr lang="en-US" sz="1600"/>
              <a:t>:  - Cho anh ta vào!</a:t>
            </a:r>
          </a:p>
          <a:p>
            <a:pPr>
              <a:lnSpc>
                <a:spcPct val="125000"/>
              </a:lnSpc>
              <a:spcBef>
                <a:spcPct val="50000"/>
              </a:spcBef>
            </a:pPr>
            <a:r>
              <a:rPr lang="en-US" sz="1600" i="1"/>
              <a:t>(Lính đi ra, sau đó dẫn vào một người khoảng 30 tuổi, ăn mặc kiểu nhà giàu nhưng hơi quê kệch.)</a:t>
            </a:r>
          </a:p>
          <a:p>
            <a:pPr>
              <a:lnSpc>
                <a:spcPct val="125000"/>
              </a:lnSpc>
              <a:spcBef>
                <a:spcPct val="50000"/>
              </a:spcBef>
            </a:pPr>
            <a:r>
              <a:rPr lang="en-US" sz="1600" b="1" i="1">
                <a:solidFill>
                  <a:schemeClr val="folHlink"/>
                </a:solidFill>
              </a:rPr>
              <a:t>Phú nông</a:t>
            </a:r>
            <a:r>
              <a:rPr lang="en-US" sz="1600"/>
              <a:t>:      - Lạy Đức Ông!</a:t>
            </a:r>
          </a:p>
          <a:p>
            <a:pPr>
              <a:lnSpc>
                <a:spcPct val="125000"/>
              </a:lnSpc>
              <a:spcBef>
                <a:spcPct val="50000"/>
              </a:spcBef>
            </a:pPr>
            <a:r>
              <a:rPr lang="en-US" sz="1600" b="1" i="1">
                <a:solidFill>
                  <a:schemeClr val="folHlink"/>
                </a:solidFill>
              </a:rPr>
              <a:t>Trần Thủ Độ</a:t>
            </a:r>
            <a:r>
              <a:rPr lang="en-US" sz="1600"/>
              <a:t>:  - Ngươi có phải là Đặng Văn Sửu không?</a:t>
            </a:r>
          </a:p>
          <a:p>
            <a:pPr>
              <a:lnSpc>
                <a:spcPct val="125000"/>
              </a:lnSpc>
              <a:spcBef>
                <a:spcPct val="50000"/>
              </a:spcBef>
            </a:pPr>
            <a:r>
              <a:rPr lang="en-US" sz="1600" b="1" i="1">
                <a:solidFill>
                  <a:schemeClr val="folHlink"/>
                </a:solidFill>
              </a:rPr>
              <a:t>Phú nông</a:t>
            </a:r>
            <a:r>
              <a:rPr lang="en-US" sz="1600" b="1" i="1"/>
              <a:t>:         </a:t>
            </a:r>
            <a:r>
              <a:rPr lang="en-US" sz="1600"/>
              <a:t>…</a:t>
            </a:r>
          </a:p>
          <a:p>
            <a:pPr>
              <a:lnSpc>
                <a:spcPct val="125000"/>
              </a:lnSpc>
              <a:spcBef>
                <a:spcPct val="50000"/>
              </a:spcBef>
            </a:pPr>
            <a:r>
              <a:rPr lang="en-US" sz="1600"/>
              <a:t>…	           …</a:t>
            </a:r>
          </a:p>
        </p:txBody>
      </p:sp>
      <p:sp>
        <p:nvSpPr>
          <p:cNvPr id="5134" name="Text Box 25"/>
          <p:cNvSpPr txBox="1">
            <a:spLocks noChangeArrowheads="1"/>
          </p:cNvSpPr>
          <p:nvPr/>
        </p:nvSpPr>
        <p:spPr bwMode="auto">
          <a:xfrm>
            <a:off x="1524000" y="609600"/>
            <a:ext cx="8001000" cy="519113"/>
          </a:xfrm>
          <a:prstGeom prst="rect">
            <a:avLst/>
          </a:prstGeom>
          <a:noFill/>
          <a:ln w="9525">
            <a:noFill/>
            <a:miter lim="800000"/>
            <a:headEnd/>
            <a:tailEnd/>
          </a:ln>
        </p:spPr>
        <p:txBody>
          <a:bodyPr>
            <a:spAutoFit/>
          </a:bodyPr>
          <a:lstStyle/>
          <a:p>
            <a:pPr>
              <a:spcBef>
                <a:spcPct val="50000"/>
              </a:spcBef>
            </a:pPr>
            <a:r>
              <a:rPr lang="en-US" sz="2800">
                <a:solidFill>
                  <a:schemeClr val="folHlink"/>
                </a:solidFill>
              </a:rPr>
              <a:t>                 Tập viết đoạn đối  thoại !</a:t>
            </a:r>
          </a:p>
        </p:txBody>
      </p:sp>
      <p:sp>
        <p:nvSpPr>
          <p:cNvPr id="5135" name="Text Box 27"/>
          <p:cNvSpPr txBox="1">
            <a:spLocks noChangeArrowheads="1"/>
          </p:cNvSpPr>
          <p:nvPr/>
        </p:nvSpPr>
        <p:spPr bwMode="auto">
          <a:xfrm>
            <a:off x="4343400" y="304800"/>
            <a:ext cx="3048000" cy="396875"/>
          </a:xfrm>
          <a:prstGeom prst="rect">
            <a:avLst/>
          </a:prstGeom>
          <a:noFill/>
          <a:ln w="9525">
            <a:noFill/>
            <a:miter lim="800000"/>
            <a:headEnd/>
            <a:tailEnd/>
          </a:ln>
        </p:spPr>
        <p:txBody>
          <a:bodyPr>
            <a:spAutoFit/>
          </a:bodyPr>
          <a:lstStyle/>
          <a:p>
            <a:pPr>
              <a:spcBef>
                <a:spcPct val="50000"/>
              </a:spcBef>
            </a:pPr>
            <a:r>
              <a:rPr lang="en-US" sz="2000" u="sng"/>
              <a:t>Tập làm văn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6874"/>
                                        </p:tgtEl>
                                        <p:attrNameLst>
                                          <p:attrName>style.visibility</p:attrName>
                                        </p:attrNameLst>
                                      </p:cBhvr>
                                      <p:to>
                                        <p:strVal val="visible"/>
                                      </p:to>
                                    </p:set>
                                    <p:anim calcmode="lin" valueType="num">
                                      <p:cBhvr>
                                        <p:cTn id="7" dur="500" fill="hold"/>
                                        <p:tgtEl>
                                          <p:spTgt spid="36874"/>
                                        </p:tgtEl>
                                        <p:attrNameLst>
                                          <p:attrName>ppt_w</p:attrName>
                                        </p:attrNameLst>
                                      </p:cBhvr>
                                      <p:tavLst>
                                        <p:tav tm="0">
                                          <p:val>
                                            <p:fltVal val="0"/>
                                          </p:val>
                                        </p:tav>
                                        <p:tav tm="100000">
                                          <p:val>
                                            <p:strVal val="#ppt_w"/>
                                          </p:val>
                                        </p:tav>
                                      </p:tavLst>
                                    </p:anim>
                                    <p:anim calcmode="lin" valueType="num">
                                      <p:cBhvr>
                                        <p:cTn id="8" dur="500" fill="hold"/>
                                        <p:tgtEl>
                                          <p:spTgt spid="36874"/>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6884"/>
                                        </p:tgtEl>
                                        <p:attrNameLst>
                                          <p:attrName>style.visibility</p:attrName>
                                        </p:attrNameLst>
                                      </p:cBhvr>
                                      <p:to>
                                        <p:strVal val="visible"/>
                                      </p:to>
                                    </p:set>
                                    <p:anim calcmode="lin" valueType="num">
                                      <p:cBhvr>
                                        <p:cTn id="13" dur="500" fill="hold"/>
                                        <p:tgtEl>
                                          <p:spTgt spid="36884"/>
                                        </p:tgtEl>
                                        <p:attrNameLst>
                                          <p:attrName>ppt_w</p:attrName>
                                        </p:attrNameLst>
                                      </p:cBhvr>
                                      <p:tavLst>
                                        <p:tav tm="0">
                                          <p:val>
                                            <p:fltVal val="0"/>
                                          </p:val>
                                        </p:tav>
                                        <p:tav tm="100000">
                                          <p:val>
                                            <p:strVal val="#ppt_w"/>
                                          </p:val>
                                        </p:tav>
                                      </p:tavLst>
                                    </p:anim>
                                    <p:anim calcmode="lin" valueType="num">
                                      <p:cBhvr>
                                        <p:cTn id="14" dur="500" fill="hold"/>
                                        <p:tgtEl>
                                          <p:spTgt spid="36884"/>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6885"/>
                                        </p:tgtEl>
                                        <p:attrNameLst>
                                          <p:attrName>style.visibility</p:attrName>
                                        </p:attrNameLst>
                                      </p:cBhvr>
                                      <p:to>
                                        <p:strVal val="visible"/>
                                      </p:to>
                                    </p:set>
                                    <p:anim calcmode="lin" valueType="num">
                                      <p:cBhvr>
                                        <p:cTn id="19" dur="500" fill="hold"/>
                                        <p:tgtEl>
                                          <p:spTgt spid="36885"/>
                                        </p:tgtEl>
                                        <p:attrNameLst>
                                          <p:attrName>ppt_w</p:attrName>
                                        </p:attrNameLst>
                                      </p:cBhvr>
                                      <p:tavLst>
                                        <p:tav tm="0">
                                          <p:val>
                                            <p:fltVal val="0"/>
                                          </p:val>
                                        </p:tav>
                                        <p:tav tm="100000">
                                          <p:val>
                                            <p:strVal val="#ppt_w"/>
                                          </p:val>
                                        </p:tav>
                                      </p:tavLst>
                                    </p:anim>
                                    <p:anim calcmode="lin" valueType="num">
                                      <p:cBhvr>
                                        <p:cTn id="20" dur="500" fill="hold"/>
                                        <p:tgtEl>
                                          <p:spTgt spid="36885"/>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6888"/>
                                        </p:tgtEl>
                                        <p:attrNameLst>
                                          <p:attrName>style.visibility</p:attrName>
                                        </p:attrNameLst>
                                      </p:cBhvr>
                                      <p:to>
                                        <p:strVal val="visible"/>
                                      </p:to>
                                    </p:set>
                                    <p:anim calcmode="lin" valueType="num">
                                      <p:cBhvr>
                                        <p:cTn id="25" dur="500" fill="hold"/>
                                        <p:tgtEl>
                                          <p:spTgt spid="36888"/>
                                        </p:tgtEl>
                                        <p:attrNameLst>
                                          <p:attrName>ppt_w</p:attrName>
                                        </p:attrNameLst>
                                      </p:cBhvr>
                                      <p:tavLst>
                                        <p:tav tm="0">
                                          <p:val>
                                            <p:fltVal val="0"/>
                                          </p:val>
                                        </p:tav>
                                        <p:tav tm="100000">
                                          <p:val>
                                            <p:strVal val="#ppt_w"/>
                                          </p:val>
                                        </p:tav>
                                      </p:tavLst>
                                    </p:anim>
                                    <p:anim calcmode="lin" valueType="num">
                                      <p:cBhvr>
                                        <p:cTn id="26" dur="500" fill="hold"/>
                                        <p:tgtEl>
                                          <p:spTgt spid="3688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4" grpId="0"/>
      <p:bldP spid="36884" grpId="0"/>
      <p:bldP spid="36885" grpId="0"/>
      <p:bldP spid="3688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Line 2"/>
          <p:cNvSpPr>
            <a:spLocks noChangeShapeType="1"/>
          </p:cNvSpPr>
          <p:nvPr/>
        </p:nvSpPr>
        <p:spPr bwMode="auto">
          <a:xfrm>
            <a:off x="1066800" y="0"/>
            <a:ext cx="0" cy="6858000"/>
          </a:xfrm>
          <a:prstGeom prst="line">
            <a:avLst/>
          </a:prstGeom>
          <a:noFill/>
          <a:ln w="9525">
            <a:solidFill>
              <a:schemeClr val="tx1"/>
            </a:solidFill>
            <a:round/>
            <a:headEnd/>
            <a:tailEnd/>
          </a:ln>
        </p:spPr>
        <p:txBody>
          <a:bodyPr/>
          <a:lstStyle/>
          <a:p>
            <a:endParaRPr lang="en-US"/>
          </a:p>
        </p:txBody>
      </p:sp>
      <p:sp>
        <p:nvSpPr>
          <p:cNvPr id="6147" name="Text Box 5"/>
          <p:cNvSpPr txBox="1">
            <a:spLocks noChangeArrowheads="1"/>
          </p:cNvSpPr>
          <p:nvPr/>
        </p:nvSpPr>
        <p:spPr bwMode="auto">
          <a:xfrm>
            <a:off x="0" y="1143000"/>
            <a:ext cx="838200" cy="366713"/>
          </a:xfrm>
          <a:prstGeom prst="rect">
            <a:avLst/>
          </a:prstGeom>
          <a:noFill/>
          <a:ln w="9525">
            <a:noFill/>
            <a:miter lim="800000"/>
            <a:headEnd/>
            <a:tailEnd/>
          </a:ln>
        </p:spPr>
        <p:txBody>
          <a:bodyPr>
            <a:spAutoFit/>
          </a:bodyPr>
          <a:lstStyle/>
          <a:p>
            <a:pPr>
              <a:spcBef>
                <a:spcPct val="50000"/>
              </a:spcBef>
            </a:pPr>
            <a:endParaRPr lang="en-US"/>
          </a:p>
        </p:txBody>
      </p:sp>
      <p:sp>
        <p:nvSpPr>
          <p:cNvPr id="6148" name="Rectangle 6"/>
          <p:cNvSpPr>
            <a:spLocks noChangeArrowheads="1"/>
          </p:cNvSpPr>
          <p:nvPr/>
        </p:nvSpPr>
        <p:spPr bwMode="auto">
          <a:xfrm>
            <a:off x="76200" y="1066800"/>
            <a:ext cx="838200" cy="762000"/>
          </a:xfrm>
          <a:prstGeom prst="rect">
            <a:avLst/>
          </a:prstGeom>
          <a:noFill/>
          <a:ln w="9525">
            <a:solidFill>
              <a:schemeClr val="tx1"/>
            </a:solidFill>
            <a:miter lim="800000"/>
            <a:headEnd/>
            <a:tailEnd/>
          </a:ln>
        </p:spPr>
        <p:txBody>
          <a:bodyPr wrap="none" anchor="ctr"/>
          <a:lstStyle/>
          <a:p>
            <a:endParaRPr lang="en-US"/>
          </a:p>
        </p:txBody>
      </p:sp>
      <p:sp>
        <p:nvSpPr>
          <p:cNvPr id="6149" name="Text Box 7"/>
          <p:cNvSpPr txBox="1">
            <a:spLocks noChangeArrowheads="1"/>
          </p:cNvSpPr>
          <p:nvPr/>
        </p:nvSpPr>
        <p:spPr bwMode="auto">
          <a:xfrm>
            <a:off x="1143000" y="2286000"/>
            <a:ext cx="8001000" cy="366713"/>
          </a:xfrm>
          <a:prstGeom prst="rect">
            <a:avLst/>
          </a:prstGeom>
          <a:noFill/>
          <a:ln w="9525">
            <a:noFill/>
            <a:miter lim="800000"/>
            <a:headEnd/>
            <a:tailEnd/>
          </a:ln>
        </p:spPr>
        <p:txBody>
          <a:bodyPr>
            <a:spAutoFit/>
          </a:bodyPr>
          <a:lstStyle/>
          <a:p>
            <a:pPr>
              <a:spcBef>
                <a:spcPct val="50000"/>
              </a:spcBef>
            </a:pPr>
            <a:endParaRPr lang="en-US"/>
          </a:p>
        </p:txBody>
      </p:sp>
      <p:grpSp>
        <p:nvGrpSpPr>
          <p:cNvPr id="6150" name="Group 11"/>
          <p:cNvGrpSpPr>
            <a:grpSpLocks/>
          </p:cNvGrpSpPr>
          <p:nvPr/>
        </p:nvGrpSpPr>
        <p:grpSpPr bwMode="auto">
          <a:xfrm>
            <a:off x="-76200" y="990600"/>
            <a:ext cx="1143000" cy="1006475"/>
            <a:chOff x="1536" y="3686"/>
            <a:chExt cx="720" cy="634"/>
          </a:xfrm>
        </p:grpSpPr>
        <p:sp>
          <p:nvSpPr>
            <p:cNvPr id="6158" name="Text Box 12"/>
            <p:cNvSpPr txBox="1">
              <a:spLocks noChangeArrowheads="1"/>
            </p:cNvSpPr>
            <p:nvPr/>
          </p:nvSpPr>
          <p:spPr bwMode="auto">
            <a:xfrm>
              <a:off x="1536" y="3686"/>
              <a:ext cx="720" cy="634"/>
            </a:xfrm>
            <a:prstGeom prst="rect">
              <a:avLst/>
            </a:prstGeom>
            <a:noFill/>
            <a:ln w="9525">
              <a:noFill/>
              <a:miter lim="800000"/>
              <a:headEnd/>
              <a:tailEnd/>
            </a:ln>
          </p:spPr>
          <p:txBody>
            <a:bodyPr>
              <a:spAutoFit/>
            </a:bodyPr>
            <a:lstStyle/>
            <a:p>
              <a:pPr>
                <a:spcBef>
                  <a:spcPct val="50000"/>
                </a:spcBef>
              </a:pPr>
              <a:r>
                <a:rPr lang="en-US" sz="6000">
                  <a:solidFill>
                    <a:schemeClr val="tx2"/>
                  </a:solidFill>
                  <a:sym typeface="Wingdings" pitchFamily="2" charset="2"/>
                </a:rPr>
                <a:t></a:t>
              </a:r>
            </a:p>
          </p:txBody>
        </p:sp>
        <p:sp>
          <p:nvSpPr>
            <p:cNvPr id="6159" name="Text Box 13"/>
            <p:cNvSpPr txBox="1">
              <a:spLocks noChangeArrowheads="1"/>
            </p:cNvSpPr>
            <p:nvPr/>
          </p:nvSpPr>
          <p:spPr bwMode="auto">
            <a:xfrm>
              <a:off x="1632" y="3840"/>
              <a:ext cx="576" cy="231"/>
            </a:xfrm>
            <a:prstGeom prst="rect">
              <a:avLst/>
            </a:prstGeom>
            <a:noFill/>
            <a:ln w="9525">
              <a:noFill/>
              <a:miter lim="800000"/>
              <a:headEnd/>
              <a:tailEnd/>
            </a:ln>
          </p:spPr>
          <p:txBody>
            <a:bodyPr>
              <a:spAutoFit/>
            </a:bodyPr>
            <a:lstStyle/>
            <a:p>
              <a:pPr>
                <a:spcBef>
                  <a:spcPct val="50000"/>
                </a:spcBef>
              </a:pPr>
              <a:r>
                <a:rPr lang="en-US">
                  <a:solidFill>
                    <a:srgbClr val="FF6600"/>
                  </a:solidFill>
                </a:rPr>
                <a:t> S. 78</a:t>
              </a:r>
            </a:p>
          </p:txBody>
        </p:sp>
      </p:grpSp>
      <p:sp>
        <p:nvSpPr>
          <p:cNvPr id="39107" name="Text Box 195"/>
          <p:cNvSpPr txBox="1">
            <a:spLocks noChangeArrowheads="1"/>
          </p:cNvSpPr>
          <p:nvPr/>
        </p:nvSpPr>
        <p:spPr bwMode="auto">
          <a:xfrm>
            <a:off x="838200" y="2895600"/>
            <a:ext cx="8229600" cy="457200"/>
          </a:xfrm>
          <a:prstGeom prst="rect">
            <a:avLst/>
          </a:prstGeom>
          <a:noFill/>
          <a:ln w="9525">
            <a:noFill/>
            <a:miter lim="800000"/>
            <a:headEnd/>
            <a:tailEnd/>
          </a:ln>
        </p:spPr>
        <p:txBody>
          <a:bodyPr>
            <a:spAutoFit/>
          </a:bodyPr>
          <a:lstStyle/>
          <a:p>
            <a:pPr>
              <a:spcBef>
                <a:spcPct val="50000"/>
              </a:spcBef>
            </a:pPr>
            <a:r>
              <a:rPr lang="en-US" sz="2400">
                <a:solidFill>
                  <a:schemeClr val="folHlink"/>
                </a:solidFill>
              </a:rPr>
              <a:t>    Màn kịch gồm những nhân vật nào?</a:t>
            </a:r>
          </a:p>
        </p:txBody>
      </p:sp>
      <p:sp>
        <p:nvSpPr>
          <p:cNvPr id="6152" name="Text Box 200"/>
          <p:cNvSpPr txBox="1">
            <a:spLocks noChangeArrowheads="1"/>
          </p:cNvSpPr>
          <p:nvPr/>
        </p:nvSpPr>
        <p:spPr bwMode="auto">
          <a:xfrm>
            <a:off x="1143000" y="1447800"/>
            <a:ext cx="8001000" cy="1200150"/>
          </a:xfrm>
          <a:prstGeom prst="rect">
            <a:avLst/>
          </a:prstGeom>
          <a:noFill/>
          <a:ln w="9525">
            <a:noFill/>
            <a:miter lim="800000"/>
            <a:headEnd/>
            <a:tailEnd/>
          </a:ln>
        </p:spPr>
        <p:txBody>
          <a:bodyPr>
            <a:spAutoFit/>
          </a:bodyPr>
          <a:lstStyle/>
          <a:p>
            <a:pPr marL="1433513" indent="-1433513">
              <a:spcBef>
                <a:spcPct val="50000"/>
              </a:spcBef>
            </a:pPr>
            <a:r>
              <a:rPr lang="en-US" sz="2400" b="1" u="sng"/>
              <a:t>Bài tập 2:</a:t>
            </a:r>
            <a:r>
              <a:rPr lang="en-US" sz="2400" b="1"/>
              <a:t>  Dựa vào nội dung đoạn trích ở bài tập 1, viết tiếp một số lời đối thoại để hoàn chỉnh màn kịch theo gợi ý sau:</a:t>
            </a:r>
            <a:endParaRPr lang="en-US" sz="2400"/>
          </a:p>
        </p:txBody>
      </p:sp>
      <p:sp>
        <p:nvSpPr>
          <p:cNvPr id="39113" name="Text Box 201"/>
          <p:cNvSpPr txBox="1">
            <a:spLocks noChangeArrowheads="1"/>
          </p:cNvSpPr>
          <p:nvPr/>
        </p:nvSpPr>
        <p:spPr bwMode="auto">
          <a:xfrm>
            <a:off x="1295400" y="3429000"/>
            <a:ext cx="7620000" cy="1006475"/>
          </a:xfrm>
          <a:prstGeom prst="rect">
            <a:avLst/>
          </a:prstGeom>
          <a:noFill/>
          <a:ln w="9525">
            <a:noFill/>
            <a:miter lim="800000"/>
            <a:headEnd/>
            <a:tailEnd/>
          </a:ln>
        </p:spPr>
        <p:txBody>
          <a:bodyPr>
            <a:spAutoFit/>
          </a:bodyPr>
          <a:lstStyle/>
          <a:p>
            <a:pPr>
              <a:lnSpc>
                <a:spcPct val="125000"/>
              </a:lnSpc>
              <a:spcBef>
                <a:spcPct val="50000"/>
              </a:spcBef>
            </a:pPr>
            <a:r>
              <a:rPr lang="en-US" sz="2400"/>
              <a:t>Trần Thủ Độ, một phú nông xin làm chức câu đương, mấy anh lính hầu.</a:t>
            </a:r>
          </a:p>
        </p:txBody>
      </p:sp>
      <p:sp>
        <p:nvSpPr>
          <p:cNvPr id="39114" name="Text Box 202"/>
          <p:cNvSpPr txBox="1">
            <a:spLocks noChangeArrowheads="1"/>
          </p:cNvSpPr>
          <p:nvPr/>
        </p:nvSpPr>
        <p:spPr bwMode="auto">
          <a:xfrm>
            <a:off x="1219200" y="4572000"/>
            <a:ext cx="7391400" cy="457200"/>
          </a:xfrm>
          <a:prstGeom prst="rect">
            <a:avLst/>
          </a:prstGeom>
          <a:noFill/>
          <a:ln w="9525">
            <a:noFill/>
            <a:miter lim="800000"/>
            <a:headEnd/>
            <a:tailEnd/>
          </a:ln>
        </p:spPr>
        <p:txBody>
          <a:bodyPr>
            <a:spAutoFit/>
          </a:bodyPr>
          <a:lstStyle/>
          <a:p>
            <a:pPr>
              <a:spcBef>
                <a:spcPct val="50000"/>
              </a:spcBef>
            </a:pPr>
            <a:r>
              <a:rPr lang="en-US" sz="2400">
                <a:solidFill>
                  <a:schemeClr val="folHlink"/>
                </a:solidFill>
              </a:rPr>
              <a:t>Cảnh trí và thời gian vào lúc nào?</a:t>
            </a:r>
          </a:p>
        </p:txBody>
      </p:sp>
      <p:sp>
        <p:nvSpPr>
          <p:cNvPr id="39115" name="Text Box 203"/>
          <p:cNvSpPr txBox="1">
            <a:spLocks noChangeArrowheads="1"/>
          </p:cNvSpPr>
          <p:nvPr/>
        </p:nvSpPr>
        <p:spPr bwMode="auto">
          <a:xfrm>
            <a:off x="1219200" y="5181600"/>
            <a:ext cx="8001000" cy="457200"/>
          </a:xfrm>
          <a:prstGeom prst="rect">
            <a:avLst/>
          </a:prstGeom>
          <a:noFill/>
          <a:ln w="9525">
            <a:noFill/>
            <a:miter lim="800000"/>
            <a:headEnd/>
            <a:tailEnd/>
          </a:ln>
        </p:spPr>
        <p:txBody>
          <a:bodyPr>
            <a:spAutoFit/>
          </a:bodyPr>
          <a:lstStyle/>
          <a:p>
            <a:pPr>
              <a:spcBef>
                <a:spcPct val="50000"/>
              </a:spcBef>
            </a:pPr>
            <a:r>
              <a:rPr lang="en-US" sz="2400">
                <a:solidFill>
                  <a:schemeClr val="folHlink"/>
                </a:solidFill>
              </a:rPr>
              <a:t>Chúng ta sẽ viết tiếp đoạn đối thoại với những gợi ý nào?</a:t>
            </a:r>
          </a:p>
        </p:txBody>
      </p:sp>
      <p:sp>
        <p:nvSpPr>
          <p:cNvPr id="6156" name="Text Box 204"/>
          <p:cNvSpPr txBox="1">
            <a:spLocks noChangeArrowheads="1"/>
          </p:cNvSpPr>
          <p:nvPr/>
        </p:nvSpPr>
        <p:spPr bwMode="auto">
          <a:xfrm>
            <a:off x="1447800" y="700088"/>
            <a:ext cx="8001000" cy="519112"/>
          </a:xfrm>
          <a:prstGeom prst="rect">
            <a:avLst/>
          </a:prstGeom>
          <a:noFill/>
          <a:ln w="9525">
            <a:noFill/>
            <a:miter lim="800000"/>
            <a:headEnd/>
            <a:tailEnd/>
          </a:ln>
        </p:spPr>
        <p:txBody>
          <a:bodyPr>
            <a:spAutoFit/>
          </a:bodyPr>
          <a:lstStyle/>
          <a:p>
            <a:pPr>
              <a:spcBef>
                <a:spcPct val="50000"/>
              </a:spcBef>
            </a:pPr>
            <a:r>
              <a:rPr lang="en-US" sz="2800">
                <a:solidFill>
                  <a:schemeClr val="folHlink"/>
                </a:solidFill>
              </a:rPr>
              <a:t>                 Tập viết đoạn đối  thoại !</a:t>
            </a:r>
          </a:p>
        </p:txBody>
      </p:sp>
      <p:sp>
        <p:nvSpPr>
          <p:cNvPr id="6157" name="Text Box 206"/>
          <p:cNvSpPr txBox="1">
            <a:spLocks noChangeArrowheads="1"/>
          </p:cNvSpPr>
          <p:nvPr/>
        </p:nvSpPr>
        <p:spPr bwMode="auto">
          <a:xfrm>
            <a:off x="4343400" y="304800"/>
            <a:ext cx="3048000" cy="396875"/>
          </a:xfrm>
          <a:prstGeom prst="rect">
            <a:avLst/>
          </a:prstGeom>
          <a:noFill/>
          <a:ln w="9525">
            <a:noFill/>
            <a:miter lim="800000"/>
            <a:headEnd/>
            <a:tailEnd/>
          </a:ln>
        </p:spPr>
        <p:txBody>
          <a:bodyPr>
            <a:spAutoFit/>
          </a:bodyPr>
          <a:lstStyle/>
          <a:p>
            <a:pPr>
              <a:spcBef>
                <a:spcPct val="50000"/>
              </a:spcBef>
            </a:pPr>
            <a:r>
              <a:rPr lang="en-US" sz="2000" u="sng"/>
              <a:t>Tập làm văn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9107"/>
                                        </p:tgtEl>
                                        <p:attrNameLst>
                                          <p:attrName>style.visibility</p:attrName>
                                        </p:attrNameLst>
                                      </p:cBhvr>
                                      <p:to>
                                        <p:strVal val="visible"/>
                                      </p:to>
                                    </p:set>
                                    <p:anim calcmode="lin" valueType="num">
                                      <p:cBhvr>
                                        <p:cTn id="7" dur="500" fill="hold"/>
                                        <p:tgtEl>
                                          <p:spTgt spid="39107"/>
                                        </p:tgtEl>
                                        <p:attrNameLst>
                                          <p:attrName>ppt_w</p:attrName>
                                        </p:attrNameLst>
                                      </p:cBhvr>
                                      <p:tavLst>
                                        <p:tav tm="0">
                                          <p:val>
                                            <p:fltVal val="0"/>
                                          </p:val>
                                        </p:tav>
                                        <p:tav tm="100000">
                                          <p:val>
                                            <p:strVal val="#ppt_w"/>
                                          </p:val>
                                        </p:tav>
                                      </p:tavLst>
                                    </p:anim>
                                    <p:anim calcmode="lin" valueType="num">
                                      <p:cBhvr>
                                        <p:cTn id="8" dur="500" fill="hold"/>
                                        <p:tgtEl>
                                          <p:spTgt spid="39107"/>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9113"/>
                                        </p:tgtEl>
                                        <p:attrNameLst>
                                          <p:attrName>style.visibility</p:attrName>
                                        </p:attrNameLst>
                                      </p:cBhvr>
                                      <p:to>
                                        <p:strVal val="visible"/>
                                      </p:to>
                                    </p:set>
                                    <p:anim calcmode="lin" valueType="num">
                                      <p:cBhvr>
                                        <p:cTn id="13" dur="500" fill="hold"/>
                                        <p:tgtEl>
                                          <p:spTgt spid="39113"/>
                                        </p:tgtEl>
                                        <p:attrNameLst>
                                          <p:attrName>ppt_w</p:attrName>
                                        </p:attrNameLst>
                                      </p:cBhvr>
                                      <p:tavLst>
                                        <p:tav tm="0">
                                          <p:val>
                                            <p:fltVal val="0"/>
                                          </p:val>
                                        </p:tav>
                                        <p:tav tm="100000">
                                          <p:val>
                                            <p:strVal val="#ppt_w"/>
                                          </p:val>
                                        </p:tav>
                                      </p:tavLst>
                                    </p:anim>
                                    <p:anim calcmode="lin" valueType="num">
                                      <p:cBhvr>
                                        <p:cTn id="14" dur="500" fill="hold"/>
                                        <p:tgtEl>
                                          <p:spTgt spid="39113"/>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9114"/>
                                        </p:tgtEl>
                                        <p:attrNameLst>
                                          <p:attrName>style.visibility</p:attrName>
                                        </p:attrNameLst>
                                      </p:cBhvr>
                                      <p:to>
                                        <p:strVal val="visible"/>
                                      </p:to>
                                    </p:set>
                                    <p:anim calcmode="lin" valueType="num">
                                      <p:cBhvr>
                                        <p:cTn id="19" dur="500" fill="hold"/>
                                        <p:tgtEl>
                                          <p:spTgt spid="39114"/>
                                        </p:tgtEl>
                                        <p:attrNameLst>
                                          <p:attrName>ppt_w</p:attrName>
                                        </p:attrNameLst>
                                      </p:cBhvr>
                                      <p:tavLst>
                                        <p:tav tm="0">
                                          <p:val>
                                            <p:fltVal val="0"/>
                                          </p:val>
                                        </p:tav>
                                        <p:tav tm="100000">
                                          <p:val>
                                            <p:strVal val="#ppt_w"/>
                                          </p:val>
                                        </p:tav>
                                      </p:tavLst>
                                    </p:anim>
                                    <p:anim calcmode="lin" valueType="num">
                                      <p:cBhvr>
                                        <p:cTn id="20" dur="500" fill="hold"/>
                                        <p:tgtEl>
                                          <p:spTgt spid="39114"/>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9115"/>
                                        </p:tgtEl>
                                        <p:attrNameLst>
                                          <p:attrName>style.visibility</p:attrName>
                                        </p:attrNameLst>
                                      </p:cBhvr>
                                      <p:to>
                                        <p:strVal val="visible"/>
                                      </p:to>
                                    </p:set>
                                    <p:anim calcmode="lin" valueType="num">
                                      <p:cBhvr>
                                        <p:cTn id="25" dur="500" fill="hold"/>
                                        <p:tgtEl>
                                          <p:spTgt spid="39115"/>
                                        </p:tgtEl>
                                        <p:attrNameLst>
                                          <p:attrName>ppt_w</p:attrName>
                                        </p:attrNameLst>
                                      </p:cBhvr>
                                      <p:tavLst>
                                        <p:tav tm="0">
                                          <p:val>
                                            <p:fltVal val="0"/>
                                          </p:val>
                                        </p:tav>
                                        <p:tav tm="100000">
                                          <p:val>
                                            <p:strVal val="#ppt_w"/>
                                          </p:val>
                                        </p:tav>
                                      </p:tavLst>
                                    </p:anim>
                                    <p:anim calcmode="lin" valueType="num">
                                      <p:cBhvr>
                                        <p:cTn id="26" dur="500" fill="hold"/>
                                        <p:tgtEl>
                                          <p:spTgt spid="3911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107" grpId="0"/>
      <p:bldP spid="39113" grpId="0"/>
      <p:bldP spid="39114" grpId="0"/>
      <p:bldP spid="391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Line 2"/>
          <p:cNvSpPr>
            <a:spLocks noChangeShapeType="1"/>
          </p:cNvSpPr>
          <p:nvPr/>
        </p:nvSpPr>
        <p:spPr bwMode="auto">
          <a:xfrm>
            <a:off x="1066800" y="0"/>
            <a:ext cx="0" cy="6858000"/>
          </a:xfrm>
          <a:prstGeom prst="line">
            <a:avLst/>
          </a:prstGeom>
          <a:noFill/>
          <a:ln w="9525">
            <a:solidFill>
              <a:schemeClr val="tx1"/>
            </a:solidFill>
            <a:round/>
            <a:headEnd/>
            <a:tailEnd/>
          </a:ln>
        </p:spPr>
        <p:txBody>
          <a:bodyPr/>
          <a:lstStyle/>
          <a:p>
            <a:endParaRPr lang="en-US"/>
          </a:p>
        </p:txBody>
      </p:sp>
      <p:sp>
        <p:nvSpPr>
          <p:cNvPr id="7171" name="Text Box 5"/>
          <p:cNvSpPr txBox="1">
            <a:spLocks noChangeArrowheads="1"/>
          </p:cNvSpPr>
          <p:nvPr/>
        </p:nvSpPr>
        <p:spPr bwMode="auto">
          <a:xfrm>
            <a:off x="0" y="1143000"/>
            <a:ext cx="838200" cy="366713"/>
          </a:xfrm>
          <a:prstGeom prst="rect">
            <a:avLst/>
          </a:prstGeom>
          <a:noFill/>
          <a:ln w="9525">
            <a:noFill/>
            <a:miter lim="800000"/>
            <a:headEnd/>
            <a:tailEnd/>
          </a:ln>
        </p:spPr>
        <p:txBody>
          <a:bodyPr>
            <a:spAutoFit/>
          </a:bodyPr>
          <a:lstStyle/>
          <a:p>
            <a:pPr>
              <a:spcBef>
                <a:spcPct val="50000"/>
              </a:spcBef>
            </a:pPr>
            <a:endParaRPr lang="en-US"/>
          </a:p>
        </p:txBody>
      </p:sp>
      <p:sp>
        <p:nvSpPr>
          <p:cNvPr id="7172" name="Rectangle 6"/>
          <p:cNvSpPr>
            <a:spLocks noChangeArrowheads="1"/>
          </p:cNvSpPr>
          <p:nvPr/>
        </p:nvSpPr>
        <p:spPr bwMode="auto">
          <a:xfrm>
            <a:off x="76200" y="1066800"/>
            <a:ext cx="838200" cy="762000"/>
          </a:xfrm>
          <a:prstGeom prst="rect">
            <a:avLst/>
          </a:prstGeom>
          <a:noFill/>
          <a:ln w="9525">
            <a:solidFill>
              <a:schemeClr val="tx1"/>
            </a:solidFill>
            <a:miter lim="800000"/>
            <a:headEnd/>
            <a:tailEnd/>
          </a:ln>
        </p:spPr>
        <p:txBody>
          <a:bodyPr wrap="none" anchor="ctr"/>
          <a:lstStyle/>
          <a:p>
            <a:endParaRPr lang="en-US"/>
          </a:p>
        </p:txBody>
      </p:sp>
      <p:sp>
        <p:nvSpPr>
          <p:cNvPr id="7173" name="Text Box 7"/>
          <p:cNvSpPr txBox="1">
            <a:spLocks noChangeArrowheads="1"/>
          </p:cNvSpPr>
          <p:nvPr/>
        </p:nvSpPr>
        <p:spPr bwMode="auto">
          <a:xfrm>
            <a:off x="1143000" y="2286000"/>
            <a:ext cx="8001000" cy="366713"/>
          </a:xfrm>
          <a:prstGeom prst="rect">
            <a:avLst/>
          </a:prstGeom>
          <a:noFill/>
          <a:ln w="9525">
            <a:noFill/>
            <a:miter lim="800000"/>
            <a:headEnd/>
            <a:tailEnd/>
          </a:ln>
        </p:spPr>
        <p:txBody>
          <a:bodyPr>
            <a:spAutoFit/>
          </a:bodyPr>
          <a:lstStyle/>
          <a:p>
            <a:pPr>
              <a:spcBef>
                <a:spcPct val="50000"/>
              </a:spcBef>
            </a:pPr>
            <a:endParaRPr lang="en-US"/>
          </a:p>
        </p:txBody>
      </p:sp>
      <p:sp>
        <p:nvSpPr>
          <p:cNvPr id="7174" name="Text Box 8"/>
          <p:cNvSpPr txBox="1">
            <a:spLocks noChangeArrowheads="1"/>
          </p:cNvSpPr>
          <p:nvPr/>
        </p:nvSpPr>
        <p:spPr bwMode="auto">
          <a:xfrm>
            <a:off x="1066800" y="1524000"/>
            <a:ext cx="7848600" cy="366713"/>
          </a:xfrm>
          <a:prstGeom prst="rect">
            <a:avLst/>
          </a:prstGeom>
          <a:noFill/>
          <a:ln w="9525">
            <a:noFill/>
            <a:miter lim="800000"/>
            <a:headEnd/>
            <a:tailEnd/>
          </a:ln>
        </p:spPr>
        <p:txBody>
          <a:bodyPr>
            <a:spAutoFit/>
          </a:bodyPr>
          <a:lstStyle/>
          <a:p>
            <a:pPr>
              <a:spcBef>
                <a:spcPct val="50000"/>
              </a:spcBef>
            </a:pPr>
            <a:endParaRPr lang="en-US"/>
          </a:p>
        </p:txBody>
      </p:sp>
      <p:sp>
        <p:nvSpPr>
          <p:cNvPr id="7175" name="Text Box 10"/>
          <p:cNvSpPr txBox="1">
            <a:spLocks noChangeArrowheads="1"/>
          </p:cNvSpPr>
          <p:nvPr/>
        </p:nvSpPr>
        <p:spPr bwMode="auto">
          <a:xfrm>
            <a:off x="1143000" y="1219200"/>
            <a:ext cx="8001000" cy="396875"/>
          </a:xfrm>
          <a:prstGeom prst="rect">
            <a:avLst/>
          </a:prstGeom>
          <a:noFill/>
          <a:ln w="9525">
            <a:noFill/>
            <a:miter lim="800000"/>
            <a:headEnd/>
            <a:tailEnd/>
          </a:ln>
        </p:spPr>
        <p:txBody>
          <a:bodyPr>
            <a:spAutoFit/>
          </a:bodyPr>
          <a:lstStyle/>
          <a:p>
            <a:pPr marL="1433513" indent="-1433513">
              <a:spcBef>
                <a:spcPct val="50000"/>
              </a:spcBef>
            </a:pPr>
            <a:r>
              <a:rPr lang="en-US" sz="2000" b="1" u="sng"/>
              <a:t>Bài tập 2:</a:t>
            </a:r>
            <a:endParaRPr lang="en-US" sz="2000"/>
          </a:p>
        </p:txBody>
      </p:sp>
      <p:grpSp>
        <p:nvGrpSpPr>
          <p:cNvPr id="7176" name="Group 11"/>
          <p:cNvGrpSpPr>
            <a:grpSpLocks/>
          </p:cNvGrpSpPr>
          <p:nvPr/>
        </p:nvGrpSpPr>
        <p:grpSpPr bwMode="auto">
          <a:xfrm>
            <a:off x="-76200" y="990600"/>
            <a:ext cx="1143000" cy="1006475"/>
            <a:chOff x="1536" y="3686"/>
            <a:chExt cx="720" cy="634"/>
          </a:xfrm>
        </p:grpSpPr>
        <p:sp>
          <p:nvSpPr>
            <p:cNvPr id="7185" name="Text Box 12"/>
            <p:cNvSpPr txBox="1">
              <a:spLocks noChangeArrowheads="1"/>
            </p:cNvSpPr>
            <p:nvPr/>
          </p:nvSpPr>
          <p:spPr bwMode="auto">
            <a:xfrm>
              <a:off x="1536" y="3686"/>
              <a:ext cx="720" cy="634"/>
            </a:xfrm>
            <a:prstGeom prst="rect">
              <a:avLst/>
            </a:prstGeom>
            <a:noFill/>
            <a:ln w="9525">
              <a:noFill/>
              <a:miter lim="800000"/>
              <a:headEnd/>
              <a:tailEnd/>
            </a:ln>
          </p:spPr>
          <p:txBody>
            <a:bodyPr>
              <a:spAutoFit/>
            </a:bodyPr>
            <a:lstStyle/>
            <a:p>
              <a:pPr>
                <a:spcBef>
                  <a:spcPct val="50000"/>
                </a:spcBef>
              </a:pPr>
              <a:r>
                <a:rPr lang="en-US" sz="6000">
                  <a:solidFill>
                    <a:schemeClr val="tx2"/>
                  </a:solidFill>
                  <a:sym typeface="Wingdings" pitchFamily="2" charset="2"/>
                </a:rPr>
                <a:t></a:t>
              </a:r>
            </a:p>
          </p:txBody>
        </p:sp>
        <p:sp>
          <p:nvSpPr>
            <p:cNvPr id="7186" name="Text Box 13"/>
            <p:cNvSpPr txBox="1">
              <a:spLocks noChangeArrowheads="1"/>
            </p:cNvSpPr>
            <p:nvPr/>
          </p:nvSpPr>
          <p:spPr bwMode="auto">
            <a:xfrm>
              <a:off x="1632" y="3840"/>
              <a:ext cx="576" cy="231"/>
            </a:xfrm>
            <a:prstGeom prst="rect">
              <a:avLst/>
            </a:prstGeom>
            <a:noFill/>
            <a:ln w="9525">
              <a:noFill/>
              <a:miter lim="800000"/>
              <a:headEnd/>
              <a:tailEnd/>
            </a:ln>
          </p:spPr>
          <p:txBody>
            <a:bodyPr>
              <a:spAutoFit/>
            </a:bodyPr>
            <a:lstStyle/>
            <a:p>
              <a:pPr>
                <a:spcBef>
                  <a:spcPct val="50000"/>
                </a:spcBef>
              </a:pPr>
              <a:r>
                <a:rPr lang="en-US">
                  <a:solidFill>
                    <a:srgbClr val="FF6600"/>
                  </a:solidFill>
                </a:rPr>
                <a:t> S. 78</a:t>
              </a:r>
            </a:p>
          </p:txBody>
        </p:sp>
      </p:grpSp>
      <p:sp>
        <p:nvSpPr>
          <p:cNvPr id="7177" name="Text Box 14"/>
          <p:cNvSpPr txBox="1">
            <a:spLocks noChangeArrowheads="1"/>
          </p:cNvSpPr>
          <p:nvPr/>
        </p:nvSpPr>
        <p:spPr bwMode="auto">
          <a:xfrm>
            <a:off x="1143000" y="1981200"/>
            <a:ext cx="8001000" cy="519113"/>
          </a:xfrm>
          <a:prstGeom prst="rect">
            <a:avLst/>
          </a:prstGeom>
          <a:noFill/>
          <a:ln w="9525">
            <a:noFill/>
            <a:miter lim="800000"/>
            <a:headEnd/>
            <a:tailEnd/>
          </a:ln>
        </p:spPr>
        <p:txBody>
          <a:bodyPr>
            <a:spAutoFit/>
          </a:bodyPr>
          <a:lstStyle/>
          <a:p>
            <a:pPr marL="1433513" indent="-1433513">
              <a:spcBef>
                <a:spcPct val="50000"/>
              </a:spcBef>
            </a:pPr>
            <a:r>
              <a:rPr lang="en-US" sz="2400"/>
              <a:t>                 </a:t>
            </a:r>
            <a:r>
              <a:rPr lang="en-US" sz="2800"/>
              <a:t> </a:t>
            </a:r>
            <a:endParaRPr lang="en-US"/>
          </a:p>
        </p:txBody>
      </p:sp>
      <p:sp>
        <p:nvSpPr>
          <p:cNvPr id="7178" name="Line 15"/>
          <p:cNvSpPr>
            <a:spLocks noChangeShapeType="1"/>
          </p:cNvSpPr>
          <p:nvPr/>
        </p:nvSpPr>
        <p:spPr bwMode="auto">
          <a:xfrm>
            <a:off x="5181600" y="1828800"/>
            <a:ext cx="0" cy="3657600"/>
          </a:xfrm>
          <a:prstGeom prst="line">
            <a:avLst/>
          </a:prstGeom>
          <a:noFill/>
          <a:ln w="9525">
            <a:solidFill>
              <a:schemeClr val="tx1"/>
            </a:solidFill>
            <a:round/>
            <a:headEnd/>
            <a:tailEnd/>
          </a:ln>
        </p:spPr>
        <p:txBody>
          <a:bodyPr/>
          <a:lstStyle/>
          <a:p>
            <a:endParaRPr lang="en-US"/>
          </a:p>
        </p:txBody>
      </p:sp>
      <p:sp>
        <p:nvSpPr>
          <p:cNvPr id="7179" name="Text Box 16"/>
          <p:cNvSpPr txBox="1">
            <a:spLocks noChangeArrowheads="1"/>
          </p:cNvSpPr>
          <p:nvPr/>
        </p:nvSpPr>
        <p:spPr bwMode="auto">
          <a:xfrm>
            <a:off x="4038600" y="1447800"/>
            <a:ext cx="3581400" cy="366713"/>
          </a:xfrm>
          <a:prstGeom prst="rect">
            <a:avLst/>
          </a:prstGeom>
          <a:noFill/>
          <a:ln w="9525">
            <a:noFill/>
            <a:miter lim="800000"/>
            <a:headEnd/>
            <a:tailEnd/>
          </a:ln>
        </p:spPr>
        <p:txBody>
          <a:bodyPr>
            <a:spAutoFit/>
          </a:bodyPr>
          <a:lstStyle/>
          <a:p>
            <a:pPr>
              <a:spcBef>
                <a:spcPct val="50000"/>
              </a:spcBef>
            </a:pPr>
            <a:r>
              <a:rPr lang="en-US">
                <a:solidFill>
                  <a:schemeClr val="folHlink"/>
                </a:solidFill>
              </a:rPr>
              <a:t>Xin Thái Sư tha cho</a:t>
            </a:r>
          </a:p>
        </p:txBody>
      </p:sp>
      <p:sp>
        <p:nvSpPr>
          <p:cNvPr id="49169" name="Text Box 17"/>
          <p:cNvSpPr txBox="1">
            <a:spLocks noChangeArrowheads="1"/>
          </p:cNvSpPr>
          <p:nvPr/>
        </p:nvSpPr>
        <p:spPr bwMode="auto">
          <a:xfrm>
            <a:off x="1143000" y="2000250"/>
            <a:ext cx="3962400" cy="3486150"/>
          </a:xfrm>
          <a:prstGeom prst="rect">
            <a:avLst/>
          </a:prstGeom>
          <a:noFill/>
          <a:ln w="9525">
            <a:noFill/>
            <a:miter lim="800000"/>
            <a:headEnd/>
            <a:tailEnd/>
          </a:ln>
        </p:spPr>
        <p:txBody>
          <a:bodyPr>
            <a:spAutoFit/>
          </a:bodyPr>
          <a:lstStyle/>
          <a:p>
            <a:pPr>
              <a:lnSpc>
                <a:spcPct val="80000"/>
              </a:lnSpc>
              <a:spcBef>
                <a:spcPct val="50000"/>
              </a:spcBef>
            </a:pPr>
            <a:r>
              <a:rPr lang="en-US" sz="1600"/>
              <a:t>    Gợi ý lời đối thoại:</a:t>
            </a:r>
          </a:p>
          <a:p>
            <a:pPr>
              <a:lnSpc>
                <a:spcPct val="80000"/>
              </a:lnSpc>
              <a:spcBef>
                <a:spcPct val="50000"/>
              </a:spcBef>
            </a:pPr>
            <a:r>
              <a:rPr lang="en-US" sz="1600"/>
              <a:t>1. Trần Thủ Độ lệnh cho lính hầu mời phú nông vào.</a:t>
            </a:r>
          </a:p>
          <a:p>
            <a:pPr>
              <a:lnSpc>
                <a:spcPct val="80000"/>
              </a:lnSpc>
              <a:spcBef>
                <a:spcPct val="50000"/>
              </a:spcBef>
            </a:pPr>
            <a:r>
              <a:rPr lang="en-US" sz="1600"/>
              <a:t>2. Trần Thủ Độ hỏi tên tuổi nguyện vọng của người phú nông.</a:t>
            </a:r>
          </a:p>
          <a:p>
            <a:pPr>
              <a:lnSpc>
                <a:spcPct val="80000"/>
              </a:lnSpc>
              <a:spcBef>
                <a:spcPct val="50000"/>
              </a:spcBef>
            </a:pPr>
            <a:r>
              <a:rPr lang="en-US" sz="1600"/>
              <a:t>3. Trần Thủ Độ hỏi phú nông về chức phận của câu đương.</a:t>
            </a:r>
          </a:p>
          <a:p>
            <a:pPr>
              <a:lnSpc>
                <a:spcPct val="80000"/>
              </a:lnSpc>
              <a:spcBef>
                <a:spcPct val="50000"/>
              </a:spcBef>
            </a:pPr>
            <a:r>
              <a:rPr lang="en-US" sz="1600"/>
              <a:t>4. Phú nông trả lời, chứng tỏ rất ít hiểu biết về chức phận của câu đương.</a:t>
            </a:r>
          </a:p>
          <a:p>
            <a:pPr>
              <a:lnSpc>
                <a:spcPct val="80000"/>
              </a:lnSpc>
              <a:spcBef>
                <a:spcPct val="50000"/>
              </a:spcBef>
            </a:pPr>
            <a:r>
              <a:rPr lang="en-US" sz="1600"/>
              <a:t>5. Trần Thủ Độ bảo phải chặt một ngón chân của phú nông để đánh dấu.</a:t>
            </a:r>
          </a:p>
          <a:p>
            <a:pPr>
              <a:lnSpc>
                <a:spcPct val="80000"/>
              </a:lnSpc>
              <a:spcBef>
                <a:spcPct val="50000"/>
              </a:spcBef>
            </a:pPr>
            <a:r>
              <a:rPr lang="en-US" sz="1600"/>
              <a:t>6. Phú nông sợ hãi kêu van xin tha.</a:t>
            </a:r>
          </a:p>
          <a:p>
            <a:pPr>
              <a:lnSpc>
                <a:spcPct val="80000"/>
              </a:lnSpc>
              <a:spcBef>
                <a:spcPct val="50000"/>
              </a:spcBef>
            </a:pPr>
            <a:r>
              <a:rPr lang="en-US" sz="1600"/>
              <a:t>7. Trần Thủ Độ tha cho anh ta</a:t>
            </a:r>
          </a:p>
        </p:txBody>
      </p:sp>
      <p:sp>
        <p:nvSpPr>
          <p:cNvPr id="49170" name="Text Box 18"/>
          <p:cNvSpPr txBox="1">
            <a:spLocks noChangeArrowheads="1"/>
          </p:cNvSpPr>
          <p:nvPr/>
        </p:nvSpPr>
        <p:spPr bwMode="auto">
          <a:xfrm>
            <a:off x="5486400" y="1898650"/>
            <a:ext cx="3352800" cy="4502150"/>
          </a:xfrm>
          <a:prstGeom prst="rect">
            <a:avLst/>
          </a:prstGeom>
          <a:noFill/>
          <a:ln w="9525">
            <a:noFill/>
            <a:miter lim="800000"/>
            <a:headEnd/>
            <a:tailEnd/>
          </a:ln>
        </p:spPr>
        <p:txBody>
          <a:bodyPr>
            <a:spAutoFit/>
          </a:bodyPr>
          <a:lstStyle/>
          <a:p>
            <a:pPr>
              <a:lnSpc>
                <a:spcPct val="125000"/>
              </a:lnSpc>
              <a:spcBef>
                <a:spcPct val="50000"/>
              </a:spcBef>
            </a:pPr>
            <a:r>
              <a:rPr lang="en-US" sz="1600" b="1" i="1">
                <a:solidFill>
                  <a:schemeClr val="folHlink"/>
                </a:solidFill>
              </a:rPr>
              <a:t>Lính</a:t>
            </a:r>
            <a:r>
              <a:rPr lang="en-US" sz="1600"/>
              <a:t>: 	       - (Bước vào) Bẩm Thái sư! Người nhà phu nhân đã tới rồi ạ. </a:t>
            </a:r>
          </a:p>
          <a:p>
            <a:pPr>
              <a:lnSpc>
                <a:spcPct val="125000"/>
              </a:lnSpc>
              <a:spcBef>
                <a:spcPct val="50000"/>
              </a:spcBef>
            </a:pPr>
            <a:r>
              <a:rPr lang="en-US" sz="1600" b="1" i="1">
                <a:solidFill>
                  <a:schemeClr val="folHlink"/>
                </a:solidFill>
              </a:rPr>
              <a:t>Trần Thủ Độ</a:t>
            </a:r>
            <a:r>
              <a:rPr lang="en-US" sz="1600"/>
              <a:t>:  - Cho anh ta vào!</a:t>
            </a:r>
          </a:p>
          <a:p>
            <a:pPr>
              <a:lnSpc>
                <a:spcPct val="125000"/>
              </a:lnSpc>
              <a:spcBef>
                <a:spcPct val="50000"/>
              </a:spcBef>
            </a:pPr>
            <a:r>
              <a:rPr lang="en-US" sz="1600" i="1"/>
              <a:t>(Lính đi ra, sau đó dẫn vào một người khoảng 30 tuổi, ăn mặc kiểu nhà giàu nhưng hơi quê kệch.)</a:t>
            </a:r>
          </a:p>
          <a:p>
            <a:pPr>
              <a:lnSpc>
                <a:spcPct val="125000"/>
              </a:lnSpc>
              <a:spcBef>
                <a:spcPct val="50000"/>
              </a:spcBef>
            </a:pPr>
            <a:r>
              <a:rPr lang="en-US" sz="1600" b="1" i="1">
                <a:solidFill>
                  <a:schemeClr val="folHlink"/>
                </a:solidFill>
              </a:rPr>
              <a:t>Phú nông</a:t>
            </a:r>
            <a:r>
              <a:rPr lang="en-US" sz="1600"/>
              <a:t>:      - Lạy Đức Ông!</a:t>
            </a:r>
          </a:p>
          <a:p>
            <a:pPr>
              <a:lnSpc>
                <a:spcPct val="125000"/>
              </a:lnSpc>
              <a:spcBef>
                <a:spcPct val="50000"/>
              </a:spcBef>
            </a:pPr>
            <a:r>
              <a:rPr lang="en-US" sz="1600" b="1" i="1">
                <a:solidFill>
                  <a:schemeClr val="folHlink"/>
                </a:solidFill>
              </a:rPr>
              <a:t>Trần Thủ Độ</a:t>
            </a:r>
            <a:r>
              <a:rPr lang="en-US" sz="1600"/>
              <a:t>:  - Ngươi có phải là Đặng Văn Sửu không?</a:t>
            </a:r>
          </a:p>
          <a:p>
            <a:pPr>
              <a:lnSpc>
                <a:spcPct val="125000"/>
              </a:lnSpc>
              <a:spcBef>
                <a:spcPct val="50000"/>
              </a:spcBef>
            </a:pPr>
            <a:r>
              <a:rPr lang="en-US" sz="1600" b="1" i="1">
                <a:solidFill>
                  <a:schemeClr val="folHlink"/>
                </a:solidFill>
              </a:rPr>
              <a:t>Phú nông</a:t>
            </a:r>
            <a:r>
              <a:rPr lang="en-US" sz="1600" b="1" i="1"/>
              <a:t>:         </a:t>
            </a:r>
            <a:r>
              <a:rPr lang="en-US" sz="1600"/>
              <a:t>…</a:t>
            </a:r>
          </a:p>
          <a:p>
            <a:pPr>
              <a:lnSpc>
                <a:spcPct val="125000"/>
              </a:lnSpc>
              <a:spcBef>
                <a:spcPct val="50000"/>
              </a:spcBef>
            </a:pPr>
            <a:r>
              <a:rPr lang="en-US" sz="1600"/>
              <a:t>…	           …</a:t>
            </a:r>
          </a:p>
        </p:txBody>
      </p:sp>
      <p:sp>
        <p:nvSpPr>
          <p:cNvPr id="49171" name="Text Box 19"/>
          <p:cNvSpPr txBox="1">
            <a:spLocks noChangeArrowheads="1"/>
          </p:cNvSpPr>
          <p:nvPr/>
        </p:nvSpPr>
        <p:spPr bwMode="auto">
          <a:xfrm>
            <a:off x="1143000" y="5638800"/>
            <a:ext cx="5029200" cy="1239838"/>
          </a:xfrm>
          <a:prstGeom prst="rect">
            <a:avLst/>
          </a:prstGeom>
          <a:noFill/>
          <a:ln w="9525">
            <a:noFill/>
            <a:miter lim="800000"/>
            <a:headEnd/>
            <a:tailEnd/>
          </a:ln>
        </p:spPr>
        <p:txBody>
          <a:bodyPr>
            <a:spAutoFit/>
          </a:bodyPr>
          <a:lstStyle/>
          <a:p>
            <a:pPr>
              <a:lnSpc>
                <a:spcPct val="80000"/>
              </a:lnSpc>
              <a:spcBef>
                <a:spcPct val="50000"/>
              </a:spcBef>
            </a:pPr>
            <a:r>
              <a:rPr lang="en-US" sz="1600">
                <a:solidFill>
                  <a:schemeClr val="folHlink"/>
                </a:solidFill>
              </a:rPr>
              <a:t>* </a:t>
            </a:r>
            <a:r>
              <a:rPr lang="en-US" sz="1600" u="sng">
                <a:solidFill>
                  <a:schemeClr val="folHlink"/>
                </a:solidFill>
              </a:rPr>
              <a:t>Lưu ý khi viết</a:t>
            </a:r>
            <a:r>
              <a:rPr lang="en-US" sz="1600">
                <a:solidFill>
                  <a:schemeClr val="folHlink"/>
                </a:solidFill>
              </a:rPr>
              <a:t>:</a:t>
            </a:r>
          </a:p>
          <a:p>
            <a:pPr>
              <a:lnSpc>
                <a:spcPct val="80000"/>
              </a:lnSpc>
              <a:spcBef>
                <a:spcPct val="50000"/>
              </a:spcBef>
              <a:buFontTx/>
              <a:buChar char="-"/>
            </a:pPr>
            <a:r>
              <a:rPr lang="en-US" sz="1600">
                <a:solidFill>
                  <a:schemeClr val="folHlink"/>
                </a:solidFill>
              </a:rPr>
              <a:t> Đầu câu đối thoại cần có dấu gạch ngang.</a:t>
            </a:r>
          </a:p>
          <a:p>
            <a:pPr>
              <a:lnSpc>
                <a:spcPct val="80000"/>
              </a:lnSpc>
              <a:spcBef>
                <a:spcPct val="50000"/>
              </a:spcBef>
              <a:buFontTx/>
              <a:buChar char="-"/>
            </a:pPr>
            <a:r>
              <a:rPr lang="en-US" sz="1600">
                <a:solidFill>
                  <a:schemeClr val="folHlink"/>
                </a:solidFill>
              </a:rPr>
              <a:t> Từ ngữ nêu cử chỉ, cảm xúc của nhân </a:t>
            </a:r>
          </a:p>
          <a:p>
            <a:pPr>
              <a:lnSpc>
                <a:spcPct val="80000"/>
              </a:lnSpc>
              <a:spcBef>
                <a:spcPct val="50000"/>
              </a:spcBef>
            </a:pPr>
            <a:r>
              <a:rPr lang="en-US" sz="1600">
                <a:solidFill>
                  <a:schemeClr val="folHlink"/>
                </a:solidFill>
              </a:rPr>
              <a:t>vật viết trong dấu ngoặc đơn</a:t>
            </a:r>
          </a:p>
        </p:txBody>
      </p:sp>
      <p:sp>
        <p:nvSpPr>
          <p:cNvPr id="7183" name="Text Box 20"/>
          <p:cNvSpPr txBox="1">
            <a:spLocks noChangeArrowheads="1"/>
          </p:cNvSpPr>
          <p:nvPr/>
        </p:nvSpPr>
        <p:spPr bwMode="auto">
          <a:xfrm>
            <a:off x="1524000" y="609600"/>
            <a:ext cx="8001000" cy="519113"/>
          </a:xfrm>
          <a:prstGeom prst="rect">
            <a:avLst/>
          </a:prstGeom>
          <a:noFill/>
          <a:ln w="9525">
            <a:noFill/>
            <a:miter lim="800000"/>
            <a:headEnd/>
            <a:tailEnd/>
          </a:ln>
        </p:spPr>
        <p:txBody>
          <a:bodyPr>
            <a:spAutoFit/>
          </a:bodyPr>
          <a:lstStyle/>
          <a:p>
            <a:pPr>
              <a:spcBef>
                <a:spcPct val="50000"/>
              </a:spcBef>
            </a:pPr>
            <a:r>
              <a:rPr lang="en-US" sz="2800">
                <a:solidFill>
                  <a:schemeClr val="folHlink"/>
                </a:solidFill>
              </a:rPr>
              <a:t>                 Tập viết đoạn đối  thoại !</a:t>
            </a:r>
          </a:p>
        </p:txBody>
      </p:sp>
      <p:sp>
        <p:nvSpPr>
          <p:cNvPr id="7184" name="Text Box 22"/>
          <p:cNvSpPr txBox="1">
            <a:spLocks noChangeArrowheads="1"/>
          </p:cNvSpPr>
          <p:nvPr/>
        </p:nvSpPr>
        <p:spPr bwMode="auto">
          <a:xfrm>
            <a:off x="4343400" y="304800"/>
            <a:ext cx="3048000" cy="396875"/>
          </a:xfrm>
          <a:prstGeom prst="rect">
            <a:avLst/>
          </a:prstGeom>
          <a:noFill/>
          <a:ln w="9525">
            <a:noFill/>
            <a:miter lim="800000"/>
            <a:headEnd/>
            <a:tailEnd/>
          </a:ln>
        </p:spPr>
        <p:txBody>
          <a:bodyPr>
            <a:spAutoFit/>
          </a:bodyPr>
          <a:lstStyle/>
          <a:p>
            <a:pPr>
              <a:spcBef>
                <a:spcPct val="50000"/>
              </a:spcBef>
            </a:pPr>
            <a:r>
              <a:rPr lang="en-US" sz="2000" u="sng"/>
              <a:t>Tập làm văn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2000" fill="hold"/>
                                        <p:tgtEl>
                                          <p:spTgt spid="49169">
                                            <p:txEl>
                                              <p:pRg st="1" end="1"/>
                                            </p:txEl>
                                          </p:spTgt>
                                        </p:tgtEl>
                                        <p:attrNameLst>
                                          <p:attrName>style.color</p:attrName>
                                        </p:attrNameLst>
                                      </p:cBhvr>
                                      <p:to>
                                        <a:schemeClr val="folHlink"/>
                                      </p:to>
                                    </p:animClr>
                                  </p:childTnLst>
                                </p:cTn>
                              </p:par>
                              <p:par>
                                <p:cTn id="7" presetID="3" presetClass="emph" presetSubtype="2" fill="hold" grpId="0" nodeType="withEffect">
                                  <p:stCondLst>
                                    <p:cond delay="0"/>
                                  </p:stCondLst>
                                  <p:childTnLst>
                                    <p:animClr clrSpc="rgb" dir="cw">
                                      <p:cBhvr override="childStyle">
                                        <p:cTn id="8" dur="2000" fill="hold"/>
                                        <p:tgtEl>
                                          <p:spTgt spid="49170"/>
                                        </p:tgtEl>
                                        <p:attrNameLst>
                                          <p:attrName>style.color</p:attrName>
                                        </p:attrNameLst>
                                      </p:cBhvr>
                                      <p:to>
                                        <a:schemeClr val="folHlink"/>
                                      </p:to>
                                    </p:animClr>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nodeType="clickEffect">
                                  <p:stCondLst>
                                    <p:cond delay="0"/>
                                  </p:stCondLst>
                                  <p:childTnLst>
                                    <p:set>
                                      <p:cBhvr>
                                        <p:cTn id="12" dur="1" fill="hold">
                                          <p:stCondLst>
                                            <p:cond delay="0"/>
                                          </p:stCondLst>
                                        </p:cTn>
                                        <p:tgtEl>
                                          <p:spTgt spid="49171">
                                            <p:txEl>
                                              <p:pRg st="0" end="0"/>
                                            </p:txEl>
                                          </p:spTgt>
                                        </p:tgtEl>
                                        <p:attrNameLst>
                                          <p:attrName>style.visibility</p:attrName>
                                        </p:attrNameLst>
                                      </p:cBhvr>
                                      <p:to>
                                        <p:strVal val="visible"/>
                                      </p:to>
                                    </p:set>
                                    <p:anim calcmode="lin" valueType="num">
                                      <p:cBhvr>
                                        <p:cTn id="13" dur="500" fill="hold"/>
                                        <p:tgtEl>
                                          <p:spTgt spid="49171">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4917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nodeType="clickEffect">
                                  <p:stCondLst>
                                    <p:cond delay="0"/>
                                  </p:stCondLst>
                                  <p:childTnLst>
                                    <p:set>
                                      <p:cBhvr>
                                        <p:cTn id="18" dur="1" fill="hold">
                                          <p:stCondLst>
                                            <p:cond delay="0"/>
                                          </p:stCondLst>
                                        </p:cTn>
                                        <p:tgtEl>
                                          <p:spTgt spid="49171">
                                            <p:txEl>
                                              <p:pRg st="1" end="1"/>
                                            </p:txEl>
                                          </p:spTgt>
                                        </p:tgtEl>
                                        <p:attrNameLst>
                                          <p:attrName>style.visibility</p:attrName>
                                        </p:attrNameLst>
                                      </p:cBhvr>
                                      <p:to>
                                        <p:strVal val="visible"/>
                                      </p:to>
                                    </p:set>
                                    <p:anim calcmode="lin" valueType="num">
                                      <p:cBhvr>
                                        <p:cTn id="19" dur="500" fill="hold"/>
                                        <p:tgtEl>
                                          <p:spTgt spid="49171">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49171">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nodeType="clickEffect">
                                  <p:stCondLst>
                                    <p:cond delay="0"/>
                                  </p:stCondLst>
                                  <p:childTnLst>
                                    <p:set>
                                      <p:cBhvr>
                                        <p:cTn id="24" dur="1" fill="hold">
                                          <p:stCondLst>
                                            <p:cond delay="0"/>
                                          </p:stCondLst>
                                        </p:cTn>
                                        <p:tgtEl>
                                          <p:spTgt spid="49171">
                                            <p:txEl>
                                              <p:pRg st="2" end="2"/>
                                            </p:txEl>
                                          </p:spTgt>
                                        </p:tgtEl>
                                        <p:attrNameLst>
                                          <p:attrName>style.visibility</p:attrName>
                                        </p:attrNameLst>
                                      </p:cBhvr>
                                      <p:to>
                                        <p:strVal val="visible"/>
                                      </p:to>
                                    </p:set>
                                    <p:anim calcmode="lin" valueType="num">
                                      <p:cBhvr>
                                        <p:cTn id="25" dur="500" fill="hold"/>
                                        <p:tgtEl>
                                          <p:spTgt spid="49171">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49171">
                                            <p:txEl>
                                              <p:pRg st="2" end="2"/>
                                            </p:txEl>
                                          </p:spTgt>
                                        </p:tgtEl>
                                        <p:attrNameLst>
                                          <p:attrName>ppt_h</p:attrName>
                                        </p:attrNameLst>
                                      </p:cBhvr>
                                      <p:tavLst>
                                        <p:tav tm="0">
                                          <p:val>
                                            <p:fltVal val="0"/>
                                          </p:val>
                                        </p:tav>
                                        <p:tav tm="100000">
                                          <p:val>
                                            <p:strVal val="#ppt_h"/>
                                          </p:val>
                                        </p:tav>
                                      </p:tavLst>
                                    </p:anim>
                                  </p:childTnLst>
                                </p:cTn>
                              </p:par>
                              <p:par>
                                <p:cTn id="27" presetID="23" presetClass="entr" presetSubtype="16" fill="hold" nodeType="withEffect">
                                  <p:stCondLst>
                                    <p:cond delay="0"/>
                                  </p:stCondLst>
                                  <p:childTnLst>
                                    <p:set>
                                      <p:cBhvr>
                                        <p:cTn id="28" dur="1" fill="hold">
                                          <p:stCondLst>
                                            <p:cond delay="0"/>
                                          </p:stCondLst>
                                        </p:cTn>
                                        <p:tgtEl>
                                          <p:spTgt spid="49171">
                                            <p:txEl>
                                              <p:pRg st="3" end="3"/>
                                            </p:txEl>
                                          </p:spTgt>
                                        </p:tgtEl>
                                        <p:attrNameLst>
                                          <p:attrName>style.visibility</p:attrName>
                                        </p:attrNameLst>
                                      </p:cBhvr>
                                      <p:to>
                                        <p:strVal val="visible"/>
                                      </p:to>
                                    </p:set>
                                    <p:anim calcmode="lin" valueType="num">
                                      <p:cBhvr>
                                        <p:cTn id="29" dur="500" fill="hold"/>
                                        <p:tgtEl>
                                          <p:spTgt spid="49171">
                                            <p:txEl>
                                              <p:pRg st="3" end="3"/>
                                            </p:txEl>
                                          </p:spTgt>
                                        </p:tgtEl>
                                        <p:attrNameLst>
                                          <p:attrName>ppt_w</p:attrName>
                                        </p:attrNameLst>
                                      </p:cBhvr>
                                      <p:tavLst>
                                        <p:tav tm="0">
                                          <p:val>
                                            <p:fltVal val="0"/>
                                          </p:val>
                                        </p:tav>
                                        <p:tav tm="100000">
                                          <p:val>
                                            <p:strVal val="#ppt_w"/>
                                          </p:val>
                                        </p:tav>
                                      </p:tavLst>
                                    </p:anim>
                                    <p:anim calcmode="lin" valueType="num">
                                      <p:cBhvr>
                                        <p:cTn id="30" dur="500" fill="hold"/>
                                        <p:tgtEl>
                                          <p:spTgt spid="49171">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7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Line 2"/>
          <p:cNvSpPr>
            <a:spLocks noChangeShapeType="1"/>
          </p:cNvSpPr>
          <p:nvPr/>
        </p:nvSpPr>
        <p:spPr bwMode="auto">
          <a:xfrm>
            <a:off x="1066800" y="0"/>
            <a:ext cx="0" cy="6858000"/>
          </a:xfrm>
          <a:prstGeom prst="line">
            <a:avLst/>
          </a:prstGeom>
          <a:noFill/>
          <a:ln w="9525">
            <a:solidFill>
              <a:schemeClr val="tx1"/>
            </a:solidFill>
            <a:round/>
            <a:headEnd/>
            <a:tailEnd/>
          </a:ln>
        </p:spPr>
        <p:txBody>
          <a:bodyPr/>
          <a:lstStyle/>
          <a:p>
            <a:endParaRPr lang="en-US"/>
          </a:p>
        </p:txBody>
      </p:sp>
      <p:sp>
        <p:nvSpPr>
          <p:cNvPr id="8195" name="Text Box 5"/>
          <p:cNvSpPr txBox="1">
            <a:spLocks noChangeArrowheads="1"/>
          </p:cNvSpPr>
          <p:nvPr/>
        </p:nvSpPr>
        <p:spPr bwMode="auto">
          <a:xfrm>
            <a:off x="0" y="1143000"/>
            <a:ext cx="838200" cy="366713"/>
          </a:xfrm>
          <a:prstGeom prst="rect">
            <a:avLst/>
          </a:prstGeom>
          <a:noFill/>
          <a:ln w="9525">
            <a:noFill/>
            <a:miter lim="800000"/>
            <a:headEnd/>
            <a:tailEnd/>
          </a:ln>
        </p:spPr>
        <p:txBody>
          <a:bodyPr>
            <a:spAutoFit/>
          </a:bodyPr>
          <a:lstStyle/>
          <a:p>
            <a:pPr>
              <a:spcBef>
                <a:spcPct val="50000"/>
              </a:spcBef>
            </a:pPr>
            <a:endParaRPr lang="en-US"/>
          </a:p>
        </p:txBody>
      </p:sp>
      <p:sp>
        <p:nvSpPr>
          <p:cNvPr id="8196" name="Rectangle 6"/>
          <p:cNvSpPr>
            <a:spLocks noChangeArrowheads="1"/>
          </p:cNvSpPr>
          <p:nvPr/>
        </p:nvSpPr>
        <p:spPr bwMode="auto">
          <a:xfrm>
            <a:off x="76200" y="1066800"/>
            <a:ext cx="838200" cy="762000"/>
          </a:xfrm>
          <a:prstGeom prst="rect">
            <a:avLst/>
          </a:prstGeom>
          <a:noFill/>
          <a:ln w="9525">
            <a:solidFill>
              <a:schemeClr val="tx1"/>
            </a:solidFill>
            <a:miter lim="800000"/>
            <a:headEnd/>
            <a:tailEnd/>
          </a:ln>
        </p:spPr>
        <p:txBody>
          <a:bodyPr wrap="none" anchor="ctr"/>
          <a:lstStyle/>
          <a:p>
            <a:endParaRPr lang="en-US"/>
          </a:p>
        </p:txBody>
      </p:sp>
      <p:sp>
        <p:nvSpPr>
          <p:cNvPr id="8197" name="Text Box 8"/>
          <p:cNvSpPr txBox="1">
            <a:spLocks noChangeArrowheads="1"/>
          </p:cNvSpPr>
          <p:nvPr/>
        </p:nvSpPr>
        <p:spPr bwMode="auto">
          <a:xfrm>
            <a:off x="1066800" y="1524000"/>
            <a:ext cx="7848600" cy="366713"/>
          </a:xfrm>
          <a:prstGeom prst="rect">
            <a:avLst/>
          </a:prstGeom>
          <a:noFill/>
          <a:ln w="9525">
            <a:noFill/>
            <a:miter lim="800000"/>
            <a:headEnd/>
            <a:tailEnd/>
          </a:ln>
        </p:spPr>
        <p:txBody>
          <a:bodyPr>
            <a:spAutoFit/>
          </a:bodyPr>
          <a:lstStyle/>
          <a:p>
            <a:pPr>
              <a:spcBef>
                <a:spcPct val="50000"/>
              </a:spcBef>
            </a:pPr>
            <a:endParaRPr lang="en-US"/>
          </a:p>
        </p:txBody>
      </p:sp>
      <p:grpSp>
        <p:nvGrpSpPr>
          <p:cNvPr id="8198" name="Group 38"/>
          <p:cNvGrpSpPr>
            <a:grpSpLocks/>
          </p:cNvGrpSpPr>
          <p:nvPr/>
        </p:nvGrpSpPr>
        <p:grpSpPr bwMode="auto">
          <a:xfrm>
            <a:off x="76200" y="990600"/>
            <a:ext cx="1143000" cy="823913"/>
            <a:chOff x="336" y="4944"/>
            <a:chExt cx="720" cy="519"/>
          </a:xfrm>
        </p:grpSpPr>
        <p:sp>
          <p:nvSpPr>
            <p:cNvPr id="8203" name="Text Box 39"/>
            <p:cNvSpPr txBox="1">
              <a:spLocks noChangeArrowheads="1"/>
            </p:cNvSpPr>
            <p:nvPr/>
          </p:nvSpPr>
          <p:spPr bwMode="auto">
            <a:xfrm>
              <a:off x="336" y="4944"/>
              <a:ext cx="480" cy="480"/>
            </a:xfrm>
            <a:prstGeom prst="rect">
              <a:avLst/>
            </a:prstGeom>
            <a:noFill/>
            <a:ln w="9525">
              <a:noFill/>
              <a:miter lim="800000"/>
              <a:headEnd/>
              <a:tailEnd/>
            </a:ln>
          </p:spPr>
          <p:txBody>
            <a:bodyPr>
              <a:spAutoFit/>
            </a:bodyPr>
            <a:lstStyle/>
            <a:p>
              <a:pPr>
                <a:spcBef>
                  <a:spcPct val="50000"/>
                </a:spcBef>
              </a:pPr>
              <a:r>
                <a:rPr lang="en-US" sz="4400">
                  <a:solidFill>
                    <a:schemeClr val="tx2"/>
                  </a:solidFill>
                  <a:sym typeface="Wingdings" pitchFamily="2" charset="2"/>
                </a:rPr>
                <a:t></a:t>
              </a:r>
              <a:endParaRPr lang="en-US" sz="4400">
                <a:sym typeface="Wingdings" pitchFamily="2" charset="2"/>
              </a:endParaRPr>
            </a:p>
          </p:txBody>
        </p:sp>
        <p:sp>
          <p:nvSpPr>
            <p:cNvPr id="8204" name="Text Box 40"/>
            <p:cNvSpPr txBox="1">
              <a:spLocks noChangeArrowheads="1"/>
            </p:cNvSpPr>
            <p:nvPr/>
          </p:nvSpPr>
          <p:spPr bwMode="auto">
            <a:xfrm>
              <a:off x="480" y="4944"/>
              <a:ext cx="576" cy="519"/>
            </a:xfrm>
            <a:prstGeom prst="rect">
              <a:avLst/>
            </a:prstGeom>
            <a:noFill/>
            <a:ln w="9525">
              <a:noFill/>
              <a:miter lim="800000"/>
              <a:headEnd/>
              <a:tailEnd/>
            </a:ln>
          </p:spPr>
          <p:txBody>
            <a:bodyPr>
              <a:spAutoFit/>
            </a:bodyPr>
            <a:lstStyle/>
            <a:p>
              <a:pPr>
                <a:spcBef>
                  <a:spcPct val="50000"/>
                </a:spcBef>
              </a:pPr>
              <a:r>
                <a:rPr lang="en-US" sz="4800">
                  <a:solidFill>
                    <a:schemeClr val="folHlink"/>
                  </a:solidFill>
                  <a:sym typeface="Wingdings" pitchFamily="2" charset="2"/>
                </a:rPr>
                <a:t></a:t>
              </a:r>
            </a:p>
          </p:txBody>
        </p:sp>
      </p:grpSp>
      <p:sp>
        <p:nvSpPr>
          <p:cNvPr id="45099" name="Text Box 43"/>
          <p:cNvSpPr txBox="1">
            <a:spLocks noChangeArrowheads="1"/>
          </p:cNvSpPr>
          <p:nvPr/>
        </p:nvSpPr>
        <p:spPr bwMode="auto">
          <a:xfrm>
            <a:off x="1295400" y="1752600"/>
            <a:ext cx="8382000" cy="396875"/>
          </a:xfrm>
          <a:prstGeom prst="rect">
            <a:avLst/>
          </a:prstGeom>
          <a:noFill/>
          <a:ln w="9525">
            <a:noFill/>
            <a:miter lim="800000"/>
            <a:headEnd/>
            <a:tailEnd/>
          </a:ln>
        </p:spPr>
        <p:txBody>
          <a:bodyPr>
            <a:spAutoFit/>
          </a:bodyPr>
          <a:lstStyle/>
          <a:p>
            <a:pPr>
              <a:spcBef>
                <a:spcPct val="50000"/>
              </a:spcBef>
            </a:pPr>
            <a:r>
              <a:rPr lang="en-US" sz="2000" b="1" u="sng"/>
              <a:t>Bài tập 3:</a:t>
            </a:r>
            <a:r>
              <a:rPr lang="en-US" sz="2000"/>
              <a:t>    Phân vai đọc lại (hoặc diễn thử) màn kịch.</a:t>
            </a:r>
          </a:p>
        </p:txBody>
      </p:sp>
      <p:sp>
        <p:nvSpPr>
          <p:cNvPr id="45100" name="Text Box 44"/>
          <p:cNvSpPr txBox="1">
            <a:spLocks noChangeArrowheads="1"/>
          </p:cNvSpPr>
          <p:nvPr/>
        </p:nvSpPr>
        <p:spPr bwMode="auto">
          <a:xfrm>
            <a:off x="1371600" y="2362200"/>
            <a:ext cx="7772400" cy="3933825"/>
          </a:xfrm>
          <a:prstGeom prst="rect">
            <a:avLst/>
          </a:prstGeom>
          <a:noFill/>
          <a:ln w="9525">
            <a:noFill/>
            <a:miter lim="800000"/>
            <a:headEnd/>
            <a:tailEnd/>
          </a:ln>
        </p:spPr>
        <p:txBody>
          <a:bodyPr>
            <a:spAutoFit/>
          </a:bodyPr>
          <a:lstStyle/>
          <a:p>
            <a:pPr>
              <a:lnSpc>
                <a:spcPct val="140000"/>
              </a:lnSpc>
              <a:spcBef>
                <a:spcPct val="50000"/>
              </a:spcBef>
            </a:pPr>
            <a:r>
              <a:rPr lang="en-US" sz="2400"/>
              <a:t>Các vai: </a:t>
            </a:r>
          </a:p>
          <a:p>
            <a:pPr>
              <a:lnSpc>
                <a:spcPct val="140000"/>
              </a:lnSpc>
              <a:spcBef>
                <a:spcPct val="50000"/>
              </a:spcBef>
            </a:pPr>
            <a:r>
              <a:rPr lang="en-US" sz="2400"/>
              <a:t>- Người dẫn chuyện (giới thiệu tên màn kịch, nhân vật, cảnh trí và thời gian xảy ra câu chuyện)</a:t>
            </a:r>
          </a:p>
          <a:p>
            <a:pPr>
              <a:lnSpc>
                <a:spcPct val="140000"/>
              </a:lnSpc>
              <a:spcBef>
                <a:spcPct val="50000"/>
              </a:spcBef>
            </a:pPr>
            <a:r>
              <a:rPr lang="en-US" sz="2400"/>
              <a:t>- Trần Thủ Độ</a:t>
            </a:r>
          </a:p>
          <a:p>
            <a:pPr>
              <a:lnSpc>
                <a:spcPct val="140000"/>
              </a:lnSpc>
              <a:spcBef>
                <a:spcPct val="50000"/>
              </a:spcBef>
            </a:pPr>
            <a:r>
              <a:rPr lang="en-US" sz="2400"/>
              <a:t>- Phú nông</a:t>
            </a:r>
          </a:p>
          <a:p>
            <a:pPr>
              <a:lnSpc>
                <a:spcPct val="140000"/>
              </a:lnSpc>
              <a:spcBef>
                <a:spcPct val="50000"/>
              </a:spcBef>
            </a:pPr>
            <a:r>
              <a:rPr lang="en-US" sz="2400"/>
              <a:t>- Lính hầu</a:t>
            </a:r>
          </a:p>
        </p:txBody>
      </p:sp>
      <p:sp>
        <p:nvSpPr>
          <p:cNvPr id="8201" name="Text Box 46"/>
          <p:cNvSpPr txBox="1">
            <a:spLocks noChangeArrowheads="1"/>
          </p:cNvSpPr>
          <p:nvPr/>
        </p:nvSpPr>
        <p:spPr bwMode="auto">
          <a:xfrm>
            <a:off x="1524000" y="685800"/>
            <a:ext cx="8001000" cy="519113"/>
          </a:xfrm>
          <a:prstGeom prst="rect">
            <a:avLst/>
          </a:prstGeom>
          <a:noFill/>
          <a:ln w="9525">
            <a:noFill/>
            <a:miter lim="800000"/>
            <a:headEnd/>
            <a:tailEnd/>
          </a:ln>
        </p:spPr>
        <p:txBody>
          <a:bodyPr>
            <a:spAutoFit/>
          </a:bodyPr>
          <a:lstStyle/>
          <a:p>
            <a:pPr>
              <a:spcBef>
                <a:spcPct val="50000"/>
              </a:spcBef>
            </a:pPr>
            <a:r>
              <a:rPr lang="en-US" sz="2800">
                <a:solidFill>
                  <a:schemeClr val="folHlink"/>
                </a:solidFill>
              </a:rPr>
              <a:t>                 Tập viết đoạn đối thoại !</a:t>
            </a:r>
          </a:p>
        </p:txBody>
      </p:sp>
      <p:sp>
        <p:nvSpPr>
          <p:cNvPr id="8202" name="Text Box 48"/>
          <p:cNvSpPr txBox="1">
            <a:spLocks noChangeArrowheads="1"/>
          </p:cNvSpPr>
          <p:nvPr/>
        </p:nvSpPr>
        <p:spPr bwMode="auto">
          <a:xfrm>
            <a:off x="4343400" y="304800"/>
            <a:ext cx="3048000" cy="396875"/>
          </a:xfrm>
          <a:prstGeom prst="rect">
            <a:avLst/>
          </a:prstGeom>
          <a:noFill/>
          <a:ln w="9525">
            <a:noFill/>
            <a:miter lim="800000"/>
            <a:headEnd/>
            <a:tailEnd/>
          </a:ln>
        </p:spPr>
        <p:txBody>
          <a:bodyPr>
            <a:spAutoFit/>
          </a:bodyPr>
          <a:lstStyle/>
          <a:p>
            <a:pPr>
              <a:spcBef>
                <a:spcPct val="50000"/>
              </a:spcBef>
            </a:pPr>
            <a:r>
              <a:rPr lang="en-US" sz="2000" u="sng"/>
              <a:t>Tập làm văn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5099"/>
                                        </p:tgtEl>
                                        <p:attrNameLst>
                                          <p:attrName>style.visibility</p:attrName>
                                        </p:attrNameLst>
                                      </p:cBhvr>
                                      <p:to>
                                        <p:strVal val="visible"/>
                                      </p:to>
                                    </p:set>
                                    <p:anim calcmode="lin" valueType="num">
                                      <p:cBhvr>
                                        <p:cTn id="7" dur="500" fill="hold"/>
                                        <p:tgtEl>
                                          <p:spTgt spid="45099"/>
                                        </p:tgtEl>
                                        <p:attrNameLst>
                                          <p:attrName>ppt_w</p:attrName>
                                        </p:attrNameLst>
                                      </p:cBhvr>
                                      <p:tavLst>
                                        <p:tav tm="0">
                                          <p:val>
                                            <p:fltVal val="0"/>
                                          </p:val>
                                        </p:tav>
                                        <p:tav tm="100000">
                                          <p:val>
                                            <p:strVal val="#ppt_w"/>
                                          </p:val>
                                        </p:tav>
                                      </p:tavLst>
                                    </p:anim>
                                    <p:anim calcmode="lin" valueType="num">
                                      <p:cBhvr>
                                        <p:cTn id="8" dur="500" fill="hold"/>
                                        <p:tgtEl>
                                          <p:spTgt spid="45099"/>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nodeType="clickEffect">
                                  <p:stCondLst>
                                    <p:cond delay="0"/>
                                  </p:stCondLst>
                                  <p:childTnLst>
                                    <p:set>
                                      <p:cBhvr>
                                        <p:cTn id="12" dur="1" fill="hold">
                                          <p:stCondLst>
                                            <p:cond delay="0"/>
                                          </p:stCondLst>
                                        </p:cTn>
                                        <p:tgtEl>
                                          <p:spTgt spid="45100">
                                            <p:txEl>
                                              <p:pRg st="0" end="0"/>
                                            </p:txEl>
                                          </p:spTgt>
                                        </p:tgtEl>
                                        <p:attrNameLst>
                                          <p:attrName>style.visibility</p:attrName>
                                        </p:attrNameLst>
                                      </p:cBhvr>
                                      <p:to>
                                        <p:strVal val="visible"/>
                                      </p:to>
                                    </p:set>
                                    <p:anim calcmode="lin" valueType="num">
                                      <p:cBhvr>
                                        <p:cTn id="13" dur="500" fill="hold"/>
                                        <p:tgtEl>
                                          <p:spTgt spid="45100">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45100">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nodeType="clickEffect">
                                  <p:stCondLst>
                                    <p:cond delay="0"/>
                                  </p:stCondLst>
                                  <p:childTnLst>
                                    <p:set>
                                      <p:cBhvr>
                                        <p:cTn id="18" dur="1" fill="hold">
                                          <p:stCondLst>
                                            <p:cond delay="0"/>
                                          </p:stCondLst>
                                        </p:cTn>
                                        <p:tgtEl>
                                          <p:spTgt spid="45100">
                                            <p:txEl>
                                              <p:pRg st="1" end="1"/>
                                            </p:txEl>
                                          </p:spTgt>
                                        </p:tgtEl>
                                        <p:attrNameLst>
                                          <p:attrName>style.visibility</p:attrName>
                                        </p:attrNameLst>
                                      </p:cBhvr>
                                      <p:to>
                                        <p:strVal val="visible"/>
                                      </p:to>
                                    </p:set>
                                    <p:anim calcmode="lin" valueType="num">
                                      <p:cBhvr>
                                        <p:cTn id="19" dur="500" fill="hold"/>
                                        <p:tgtEl>
                                          <p:spTgt spid="45100">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45100">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nodeType="clickEffect">
                                  <p:stCondLst>
                                    <p:cond delay="0"/>
                                  </p:stCondLst>
                                  <p:childTnLst>
                                    <p:set>
                                      <p:cBhvr>
                                        <p:cTn id="24" dur="1" fill="hold">
                                          <p:stCondLst>
                                            <p:cond delay="0"/>
                                          </p:stCondLst>
                                        </p:cTn>
                                        <p:tgtEl>
                                          <p:spTgt spid="45100">
                                            <p:txEl>
                                              <p:pRg st="2" end="2"/>
                                            </p:txEl>
                                          </p:spTgt>
                                        </p:tgtEl>
                                        <p:attrNameLst>
                                          <p:attrName>style.visibility</p:attrName>
                                        </p:attrNameLst>
                                      </p:cBhvr>
                                      <p:to>
                                        <p:strVal val="visible"/>
                                      </p:to>
                                    </p:set>
                                    <p:anim calcmode="lin" valueType="num">
                                      <p:cBhvr>
                                        <p:cTn id="25" dur="500" fill="hold"/>
                                        <p:tgtEl>
                                          <p:spTgt spid="45100">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45100">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nodeType="clickEffect">
                                  <p:stCondLst>
                                    <p:cond delay="0"/>
                                  </p:stCondLst>
                                  <p:childTnLst>
                                    <p:set>
                                      <p:cBhvr>
                                        <p:cTn id="30" dur="1" fill="hold">
                                          <p:stCondLst>
                                            <p:cond delay="0"/>
                                          </p:stCondLst>
                                        </p:cTn>
                                        <p:tgtEl>
                                          <p:spTgt spid="45100">
                                            <p:txEl>
                                              <p:pRg st="3" end="3"/>
                                            </p:txEl>
                                          </p:spTgt>
                                        </p:tgtEl>
                                        <p:attrNameLst>
                                          <p:attrName>style.visibility</p:attrName>
                                        </p:attrNameLst>
                                      </p:cBhvr>
                                      <p:to>
                                        <p:strVal val="visible"/>
                                      </p:to>
                                    </p:set>
                                    <p:anim calcmode="lin" valueType="num">
                                      <p:cBhvr>
                                        <p:cTn id="31" dur="500" fill="hold"/>
                                        <p:tgtEl>
                                          <p:spTgt spid="45100">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45100">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nodeType="clickEffect">
                                  <p:stCondLst>
                                    <p:cond delay="0"/>
                                  </p:stCondLst>
                                  <p:childTnLst>
                                    <p:set>
                                      <p:cBhvr>
                                        <p:cTn id="36" dur="1" fill="hold">
                                          <p:stCondLst>
                                            <p:cond delay="0"/>
                                          </p:stCondLst>
                                        </p:cTn>
                                        <p:tgtEl>
                                          <p:spTgt spid="45100">
                                            <p:txEl>
                                              <p:pRg st="4" end="4"/>
                                            </p:txEl>
                                          </p:spTgt>
                                        </p:tgtEl>
                                        <p:attrNameLst>
                                          <p:attrName>style.visibility</p:attrName>
                                        </p:attrNameLst>
                                      </p:cBhvr>
                                      <p:to>
                                        <p:strVal val="visible"/>
                                      </p:to>
                                    </p:set>
                                    <p:anim calcmode="lin" valueType="num">
                                      <p:cBhvr>
                                        <p:cTn id="37" dur="500" fill="hold"/>
                                        <p:tgtEl>
                                          <p:spTgt spid="45100">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45100">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9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Line 2"/>
          <p:cNvSpPr>
            <a:spLocks noChangeShapeType="1"/>
          </p:cNvSpPr>
          <p:nvPr/>
        </p:nvSpPr>
        <p:spPr bwMode="auto">
          <a:xfrm>
            <a:off x="1066800" y="0"/>
            <a:ext cx="0" cy="6858000"/>
          </a:xfrm>
          <a:prstGeom prst="line">
            <a:avLst/>
          </a:prstGeom>
          <a:noFill/>
          <a:ln w="9525">
            <a:solidFill>
              <a:schemeClr val="tx1"/>
            </a:solidFill>
            <a:round/>
            <a:headEnd/>
            <a:tailEnd/>
          </a:ln>
        </p:spPr>
        <p:txBody>
          <a:bodyPr/>
          <a:lstStyle/>
          <a:p>
            <a:endParaRPr lang="en-US"/>
          </a:p>
        </p:txBody>
      </p:sp>
      <p:sp>
        <p:nvSpPr>
          <p:cNvPr id="9219" name="Text Box 4"/>
          <p:cNvSpPr txBox="1">
            <a:spLocks noChangeArrowheads="1"/>
          </p:cNvSpPr>
          <p:nvPr/>
        </p:nvSpPr>
        <p:spPr bwMode="auto">
          <a:xfrm>
            <a:off x="3505200" y="457200"/>
            <a:ext cx="3048000" cy="519113"/>
          </a:xfrm>
          <a:prstGeom prst="rect">
            <a:avLst/>
          </a:prstGeom>
          <a:noFill/>
          <a:ln w="9525">
            <a:noFill/>
            <a:miter lim="800000"/>
            <a:headEnd/>
            <a:tailEnd/>
          </a:ln>
        </p:spPr>
        <p:txBody>
          <a:bodyPr>
            <a:spAutoFit/>
          </a:bodyPr>
          <a:lstStyle/>
          <a:p>
            <a:pPr>
              <a:spcBef>
                <a:spcPct val="50000"/>
              </a:spcBef>
            </a:pPr>
            <a:r>
              <a:rPr lang="en-US" sz="2800" u="sng"/>
              <a:t>Tập làm văn</a:t>
            </a:r>
          </a:p>
        </p:txBody>
      </p:sp>
      <p:sp>
        <p:nvSpPr>
          <p:cNvPr id="9220" name="Text Box 5"/>
          <p:cNvSpPr txBox="1">
            <a:spLocks noChangeArrowheads="1"/>
          </p:cNvSpPr>
          <p:nvPr/>
        </p:nvSpPr>
        <p:spPr bwMode="auto">
          <a:xfrm>
            <a:off x="0" y="1143000"/>
            <a:ext cx="838200" cy="366713"/>
          </a:xfrm>
          <a:prstGeom prst="rect">
            <a:avLst/>
          </a:prstGeom>
          <a:noFill/>
          <a:ln w="9525">
            <a:noFill/>
            <a:miter lim="800000"/>
            <a:headEnd/>
            <a:tailEnd/>
          </a:ln>
        </p:spPr>
        <p:txBody>
          <a:bodyPr>
            <a:spAutoFit/>
          </a:bodyPr>
          <a:lstStyle/>
          <a:p>
            <a:pPr>
              <a:spcBef>
                <a:spcPct val="50000"/>
              </a:spcBef>
            </a:pPr>
            <a:endParaRPr lang="en-US"/>
          </a:p>
        </p:txBody>
      </p:sp>
      <p:sp>
        <p:nvSpPr>
          <p:cNvPr id="9221" name="Rectangle 6"/>
          <p:cNvSpPr>
            <a:spLocks noChangeArrowheads="1"/>
          </p:cNvSpPr>
          <p:nvPr/>
        </p:nvSpPr>
        <p:spPr bwMode="auto">
          <a:xfrm>
            <a:off x="76200" y="1066800"/>
            <a:ext cx="838200" cy="762000"/>
          </a:xfrm>
          <a:prstGeom prst="rect">
            <a:avLst/>
          </a:prstGeom>
          <a:noFill/>
          <a:ln w="9525">
            <a:solidFill>
              <a:schemeClr val="tx1"/>
            </a:solidFill>
            <a:miter lim="800000"/>
            <a:headEnd/>
            <a:tailEnd/>
          </a:ln>
        </p:spPr>
        <p:txBody>
          <a:bodyPr wrap="none" anchor="ctr"/>
          <a:lstStyle/>
          <a:p>
            <a:endParaRPr lang="en-US"/>
          </a:p>
        </p:txBody>
      </p:sp>
      <p:sp>
        <p:nvSpPr>
          <p:cNvPr id="9222" name="Text Box 7"/>
          <p:cNvSpPr txBox="1">
            <a:spLocks noChangeArrowheads="1"/>
          </p:cNvSpPr>
          <p:nvPr/>
        </p:nvSpPr>
        <p:spPr bwMode="auto">
          <a:xfrm>
            <a:off x="1257300" y="2269112"/>
            <a:ext cx="8001000" cy="584775"/>
          </a:xfrm>
          <a:prstGeom prst="rect">
            <a:avLst/>
          </a:prstGeom>
          <a:noFill/>
          <a:ln w="9525">
            <a:noFill/>
            <a:miter lim="800000"/>
            <a:headEnd/>
            <a:tailEnd/>
          </a:ln>
        </p:spPr>
        <p:txBody>
          <a:bodyPr>
            <a:spAutoFit/>
          </a:bodyPr>
          <a:lstStyle/>
          <a:p>
            <a:pPr>
              <a:spcBef>
                <a:spcPct val="50000"/>
              </a:spcBef>
            </a:pP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Nêu</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cách</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viết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lời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đối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thoại</a:t>
            </a:r>
            <a:endParaRPr lang="en-US" sz="3200" dirty="0">
              <a:latin typeface="Times New Roman" panose="02020603050405020304" pitchFamily="18" charset="0"/>
              <a:cs typeface="Times New Roman" panose="02020603050405020304" pitchFamily="18" charset="0"/>
            </a:endParaRPr>
          </a:p>
        </p:txBody>
      </p:sp>
      <p:sp>
        <p:nvSpPr>
          <p:cNvPr id="9223" name="Text Box 8"/>
          <p:cNvSpPr txBox="1">
            <a:spLocks noChangeArrowheads="1"/>
          </p:cNvSpPr>
          <p:nvPr/>
        </p:nvSpPr>
        <p:spPr bwMode="auto">
          <a:xfrm>
            <a:off x="1066800" y="1524000"/>
            <a:ext cx="7848600" cy="584775"/>
          </a:xfrm>
          <a:prstGeom prst="rect">
            <a:avLst/>
          </a:prstGeom>
          <a:noFill/>
          <a:ln w="9525">
            <a:noFill/>
            <a:miter lim="800000"/>
            <a:headEnd/>
            <a:tailEnd/>
          </a:ln>
        </p:spPr>
        <p:txBody>
          <a:bodyPr>
            <a:spAutoFit/>
          </a:bodyPr>
          <a:lstStyle/>
          <a:p>
            <a:pPr>
              <a:spcBef>
                <a:spcPct val="50000"/>
              </a:spcBef>
            </a:pPr>
            <a:r>
              <a:rPr lang="en-US" sz="3200" b="1" dirty="0" smtClean="0">
                <a:solidFill>
                  <a:srgbClr val="0000FF"/>
                </a:solidFill>
                <a:latin typeface="Times New Roman" panose="02020603050405020304" pitchFamily="18" charset="0"/>
                <a:cs typeface="Times New Roman" panose="02020603050405020304" pitchFamily="18" charset="0"/>
              </a:rPr>
              <a:t>CỦNG CỐ, DẶN DÒ:</a:t>
            </a:r>
            <a:endParaRPr lang="en-US" sz="4800" b="1" dirty="0">
              <a:solidFill>
                <a:srgbClr val="0000FF"/>
              </a:solidFill>
              <a:latin typeface="Times New Roman" panose="02020603050405020304" pitchFamily="18" charset="0"/>
              <a:cs typeface="Times New Roman" panose="02020603050405020304" pitchFamily="18" charset="0"/>
            </a:endParaRPr>
          </a:p>
        </p:txBody>
      </p:sp>
      <p:sp>
        <p:nvSpPr>
          <p:cNvPr id="9224" name="Text Box 9"/>
          <p:cNvSpPr txBox="1">
            <a:spLocks noChangeArrowheads="1"/>
          </p:cNvSpPr>
          <p:nvPr/>
        </p:nvSpPr>
        <p:spPr bwMode="auto">
          <a:xfrm>
            <a:off x="1066800" y="990600"/>
            <a:ext cx="8001000" cy="519113"/>
          </a:xfrm>
          <a:prstGeom prst="rect">
            <a:avLst/>
          </a:prstGeom>
          <a:noFill/>
          <a:ln w="9525">
            <a:noFill/>
            <a:miter lim="800000"/>
            <a:headEnd/>
            <a:tailEnd/>
          </a:ln>
        </p:spPr>
        <p:txBody>
          <a:bodyPr>
            <a:spAutoFit/>
          </a:bodyPr>
          <a:lstStyle/>
          <a:p>
            <a:pPr>
              <a:spcBef>
                <a:spcPct val="50000"/>
              </a:spcBef>
            </a:pPr>
            <a:r>
              <a:rPr lang="en-US" sz="2800">
                <a:solidFill>
                  <a:schemeClr val="folHlink"/>
                </a:solidFill>
              </a:rPr>
              <a:t>                 Tập viết đoạn đối thoại !</a:t>
            </a:r>
          </a:p>
        </p:txBody>
      </p:sp>
      <p:sp>
        <p:nvSpPr>
          <p:cNvPr id="9225" name="Text Box 48"/>
          <p:cNvSpPr txBox="1">
            <a:spLocks noChangeArrowheads="1"/>
          </p:cNvSpPr>
          <p:nvPr/>
        </p:nvSpPr>
        <p:spPr bwMode="auto">
          <a:xfrm>
            <a:off x="1219200" y="4191000"/>
            <a:ext cx="7924800" cy="366713"/>
          </a:xfrm>
          <a:prstGeom prst="rect">
            <a:avLst/>
          </a:prstGeom>
          <a:noFill/>
          <a:ln w="9525">
            <a:noFill/>
            <a:miter lim="800000"/>
            <a:headEnd/>
            <a:tailEnd/>
          </a:ln>
        </p:spPr>
        <p:txBody>
          <a:bodyPr>
            <a:spAutoFit/>
          </a:bodyPr>
          <a:lstStyle/>
          <a:p>
            <a:pPr>
              <a:spcBef>
                <a:spcPct val="50000"/>
              </a:spcBef>
            </a:pPr>
            <a:endParaRPr lang="en-US"/>
          </a:p>
        </p:txBody>
      </p:sp>
      <p:sp>
        <p:nvSpPr>
          <p:cNvPr id="9226" name="Text Box 55"/>
          <p:cNvSpPr txBox="1">
            <a:spLocks noChangeArrowheads="1"/>
          </p:cNvSpPr>
          <p:nvPr/>
        </p:nvSpPr>
        <p:spPr bwMode="auto">
          <a:xfrm>
            <a:off x="1524000" y="5334000"/>
            <a:ext cx="2133600" cy="366713"/>
          </a:xfrm>
          <a:prstGeom prst="rect">
            <a:avLst/>
          </a:prstGeom>
          <a:noFill/>
          <a:ln w="9525">
            <a:noFill/>
            <a:miter lim="800000"/>
            <a:headEnd/>
            <a:tailEnd/>
          </a:ln>
        </p:spPr>
        <p:txBody>
          <a:bodyPr>
            <a:spAutoFit/>
          </a:bodyPr>
          <a:lstStyle/>
          <a:p>
            <a:pPr>
              <a:spcBef>
                <a:spcPct val="50000"/>
              </a:spcBef>
            </a:pPr>
            <a:endParaRPr lang="en-US"/>
          </a:p>
        </p:txBody>
      </p:sp>
      <p:grpSp>
        <p:nvGrpSpPr>
          <p:cNvPr id="9227" name="Group 56"/>
          <p:cNvGrpSpPr>
            <a:grpSpLocks/>
          </p:cNvGrpSpPr>
          <p:nvPr/>
        </p:nvGrpSpPr>
        <p:grpSpPr bwMode="auto">
          <a:xfrm>
            <a:off x="-76200" y="990600"/>
            <a:ext cx="1143000" cy="1006475"/>
            <a:chOff x="1536" y="3686"/>
            <a:chExt cx="720" cy="634"/>
          </a:xfrm>
        </p:grpSpPr>
        <p:sp>
          <p:nvSpPr>
            <p:cNvPr id="9230" name="Text Box 57"/>
            <p:cNvSpPr txBox="1">
              <a:spLocks noChangeArrowheads="1"/>
            </p:cNvSpPr>
            <p:nvPr/>
          </p:nvSpPr>
          <p:spPr bwMode="auto">
            <a:xfrm>
              <a:off x="1536" y="3686"/>
              <a:ext cx="720" cy="634"/>
            </a:xfrm>
            <a:prstGeom prst="rect">
              <a:avLst/>
            </a:prstGeom>
            <a:noFill/>
            <a:ln w="9525">
              <a:noFill/>
              <a:miter lim="800000"/>
              <a:headEnd/>
              <a:tailEnd/>
            </a:ln>
          </p:spPr>
          <p:txBody>
            <a:bodyPr>
              <a:spAutoFit/>
            </a:bodyPr>
            <a:lstStyle/>
            <a:p>
              <a:pPr>
                <a:spcBef>
                  <a:spcPct val="50000"/>
                </a:spcBef>
              </a:pPr>
              <a:r>
                <a:rPr lang="en-US" sz="6000">
                  <a:solidFill>
                    <a:schemeClr val="tx2"/>
                  </a:solidFill>
                  <a:sym typeface="Wingdings" pitchFamily="2" charset="2"/>
                </a:rPr>
                <a:t></a:t>
              </a:r>
            </a:p>
          </p:txBody>
        </p:sp>
        <p:sp>
          <p:nvSpPr>
            <p:cNvPr id="9231" name="Text Box 58"/>
            <p:cNvSpPr txBox="1">
              <a:spLocks noChangeArrowheads="1"/>
            </p:cNvSpPr>
            <p:nvPr/>
          </p:nvSpPr>
          <p:spPr bwMode="auto">
            <a:xfrm>
              <a:off x="1632" y="3840"/>
              <a:ext cx="576" cy="231"/>
            </a:xfrm>
            <a:prstGeom prst="rect">
              <a:avLst/>
            </a:prstGeom>
            <a:noFill/>
            <a:ln w="9525">
              <a:noFill/>
              <a:miter lim="800000"/>
              <a:headEnd/>
              <a:tailEnd/>
            </a:ln>
          </p:spPr>
          <p:txBody>
            <a:bodyPr>
              <a:spAutoFit/>
            </a:bodyPr>
            <a:lstStyle/>
            <a:p>
              <a:pPr>
                <a:spcBef>
                  <a:spcPct val="50000"/>
                </a:spcBef>
              </a:pPr>
              <a:r>
                <a:rPr lang="en-US">
                  <a:solidFill>
                    <a:srgbClr val="FF6600"/>
                  </a:solidFill>
                </a:rPr>
                <a:t> S. 78</a:t>
              </a:r>
            </a:p>
          </p:txBody>
        </p:sp>
      </p:grpSp>
      <p:sp>
        <p:nvSpPr>
          <p:cNvPr id="39995" name="Text Box 59"/>
          <p:cNvSpPr txBox="1">
            <a:spLocks noChangeArrowheads="1"/>
          </p:cNvSpPr>
          <p:nvPr/>
        </p:nvSpPr>
        <p:spPr bwMode="auto">
          <a:xfrm>
            <a:off x="1257301" y="3129205"/>
            <a:ext cx="7467600" cy="1307537"/>
          </a:xfrm>
          <a:prstGeom prst="rect">
            <a:avLst/>
          </a:prstGeom>
          <a:noFill/>
          <a:ln w="9525">
            <a:noFill/>
            <a:miter lim="800000"/>
            <a:headEnd/>
            <a:tailEnd/>
          </a:ln>
        </p:spPr>
        <p:txBody>
          <a:bodyPr>
            <a:spAutoFit/>
          </a:bodyPr>
          <a:lstStyle/>
          <a:p>
            <a:pPr>
              <a:lnSpc>
                <a:spcPct val="150000"/>
              </a:lnSpc>
              <a:spcBef>
                <a:spcPct val="50000"/>
              </a:spcBef>
            </a:pP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vở</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đoạn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thoại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nhóm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mình</a:t>
            </a:r>
            <a:r>
              <a:rPr lang="en-US" sz="2800" dirty="0">
                <a:latin typeface="Times New Roman" panose="02020603050405020304" pitchFamily="18" charset="0"/>
                <a:cs typeface="Times New Roman" panose="02020603050405020304" pitchFamily="18" charset="0"/>
              </a:rPr>
              <a:t>.</a:t>
            </a:r>
          </a:p>
        </p:txBody>
      </p:sp>
      <p:sp>
        <p:nvSpPr>
          <p:cNvPr id="39996" name="Text Box 60"/>
          <p:cNvSpPr txBox="1">
            <a:spLocks noChangeArrowheads="1"/>
          </p:cNvSpPr>
          <p:nvPr/>
        </p:nvSpPr>
        <p:spPr bwMode="auto">
          <a:xfrm>
            <a:off x="1227668" y="4503980"/>
            <a:ext cx="7315200" cy="1307537"/>
          </a:xfrm>
          <a:prstGeom prst="rect">
            <a:avLst/>
          </a:prstGeom>
          <a:noFill/>
          <a:ln w="9525">
            <a:noFill/>
            <a:miter lim="800000"/>
            <a:headEnd/>
            <a:tailEnd/>
          </a:ln>
        </p:spPr>
        <p:txBody>
          <a:bodyPr>
            <a:spAutoFit/>
          </a:bodyPr>
          <a:lstStyle/>
          <a:p>
            <a:pPr>
              <a:lnSpc>
                <a:spcPct val="150000"/>
              </a:lnSpc>
              <a:spcBef>
                <a:spcPct val="50000"/>
              </a:spcBef>
            </a:pP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trước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nội</a:t>
            </a:r>
            <a:r>
              <a:rPr lang="en-US" sz="2800" dirty="0">
                <a:latin typeface="Times New Roman" panose="02020603050405020304" pitchFamily="18" charset="0"/>
                <a:cs typeface="Times New Roman" panose="02020603050405020304" pitchFamily="18" charset="0"/>
              </a:rPr>
              <a:t> dung </a:t>
            </a:r>
            <a:r>
              <a:rPr lang="en-US" sz="2800" dirty="0" err="1">
                <a:latin typeface="Times New Roman" panose="02020603050405020304" pitchFamily="18" charset="0"/>
                <a:cs typeface="Times New Roman" panose="02020603050405020304" pitchFamily="18" charset="0"/>
              </a:rPr>
              <a:t>tiết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tuần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đoạn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thoại</a:t>
            </a:r>
            <a:r>
              <a:rPr lang="en-US" sz="2800" dirty="0">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9995"/>
                                        </p:tgtEl>
                                        <p:attrNameLst>
                                          <p:attrName>style.visibility</p:attrName>
                                        </p:attrNameLst>
                                      </p:cBhvr>
                                      <p:to>
                                        <p:strVal val="visible"/>
                                      </p:to>
                                    </p:set>
                                    <p:anim calcmode="lin" valueType="num">
                                      <p:cBhvr>
                                        <p:cTn id="7" dur="500" fill="hold"/>
                                        <p:tgtEl>
                                          <p:spTgt spid="39995"/>
                                        </p:tgtEl>
                                        <p:attrNameLst>
                                          <p:attrName>ppt_w</p:attrName>
                                        </p:attrNameLst>
                                      </p:cBhvr>
                                      <p:tavLst>
                                        <p:tav tm="0">
                                          <p:val>
                                            <p:fltVal val="0"/>
                                          </p:val>
                                        </p:tav>
                                        <p:tav tm="100000">
                                          <p:val>
                                            <p:strVal val="#ppt_w"/>
                                          </p:val>
                                        </p:tav>
                                      </p:tavLst>
                                    </p:anim>
                                    <p:anim calcmode="lin" valueType="num">
                                      <p:cBhvr>
                                        <p:cTn id="8" dur="500" fill="hold"/>
                                        <p:tgtEl>
                                          <p:spTgt spid="39995"/>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39996"/>
                                        </p:tgtEl>
                                        <p:attrNameLst>
                                          <p:attrName>style.visibility</p:attrName>
                                        </p:attrNameLst>
                                      </p:cBhvr>
                                      <p:to>
                                        <p:strVal val="visible"/>
                                      </p:to>
                                    </p:set>
                                    <p:anim calcmode="lin" valueType="num">
                                      <p:cBhvr>
                                        <p:cTn id="11" dur="500" fill="hold"/>
                                        <p:tgtEl>
                                          <p:spTgt spid="39996"/>
                                        </p:tgtEl>
                                        <p:attrNameLst>
                                          <p:attrName>ppt_w</p:attrName>
                                        </p:attrNameLst>
                                      </p:cBhvr>
                                      <p:tavLst>
                                        <p:tav tm="0">
                                          <p:val>
                                            <p:fltVal val="0"/>
                                          </p:val>
                                        </p:tav>
                                        <p:tav tm="100000">
                                          <p:val>
                                            <p:strVal val="#ppt_w"/>
                                          </p:val>
                                        </p:tav>
                                      </p:tavLst>
                                    </p:anim>
                                    <p:anim calcmode="lin" valueType="num">
                                      <p:cBhvr>
                                        <p:cTn id="12" dur="500" fill="hold"/>
                                        <p:tgtEl>
                                          <p:spTgt spid="3999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95" grpId="0"/>
      <p:bldP spid="39996" grpId="0"/>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1154</TotalTime>
  <Words>877</Words>
  <Application>Microsoft Office PowerPoint</Application>
  <PresentationFormat>On-screen Show (4:3)</PresentationFormat>
  <Paragraphs>100</Paragraphs>
  <Slides>9</Slides>
  <Notes>0</Notes>
  <HiddenSlides>0</HiddenSlides>
  <MMClips>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Century Gothic</vt:lpstr>
      <vt:lpstr>Times New Roman</vt:lpstr>
      <vt:lpstr>Wingdings</vt:lpstr>
      <vt:lpstr>Wingdings 3</vt: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kienbai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lap</dc:creator>
  <cp:lastModifiedBy>Microsoft account</cp:lastModifiedBy>
  <cp:revision>89</cp:revision>
  <dcterms:created xsi:type="dcterms:W3CDTF">2007-03-07T08:06:25Z</dcterms:created>
  <dcterms:modified xsi:type="dcterms:W3CDTF">2022-03-04T10:25:29Z</dcterms:modified>
</cp:coreProperties>
</file>