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3"/>
  </p:sldMasterIdLst>
  <p:notesMasterIdLst>
    <p:notesMasterId r:id="rId20"/>
  </p:notesMasterIdLst>
  <p:sldIdLst>
    <p:sldId id="520" r:id="rId4"/>
    <p:sldId id="523" r:id="rId5"/>
    <p:sldId id="328" r:id="rId6"/>
    <p:sldId id="524" r:id="rId7"/>
    <p:sldId id="525" r:id="rId8"/>
    <p:sldId id="528" r:id="rId9"/>
    <p:sldId id="529" r:id="rId10"/>
    <p:sldId id="521" r:id="rId11"/>
    <p:sldId id="530" r:id="rId12"/>
    <p:sldId id="531" r:id="rId13"/>
    <p:sldId id="532" r:id="rId14"/>
    <p:sldId id="533" r:id="rId15"/>
    <p:sldId id="534" r:id="rId16"/>
    <p:sldId id="535" r:id="rId17"/>
    <p:sldId id="536" r:id="rId18"/>
    <p:sldId id="53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66FF"/>
    <a:srgbClr val="CCEC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4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156" y="90"/>
      </p:cViewPr>
      <p:guideLst>
        <p:guide orient="horz" pos="216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hyperlink" Target="https://www.freepik.com/" TargetMode="External"/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95761" y="1952500"/>
            <a:ext cx="7455200" cy="2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35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73600" y="5010033"/>
            <a:ext cx="5644800" cy="6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5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1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/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1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/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/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/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80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4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80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4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9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/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8" y="3113690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6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/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/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/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4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/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8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/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5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67" name="Google Shape;67;p14"/>
          <p:cNvGrpSpPr/>
          <p:nvPr/>
        </p:nvGrpSpPr>
        <p:grpSpPr>
          <a:xfrm>
            <a:off x="8693736" y="6322746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8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1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8" y="1879378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5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5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2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4" y="4825114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5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8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8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8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2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2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8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8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8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1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74"/>
            <a:ext cx="4323608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/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8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200" lvl="1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800" lvl="2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400" lvl="3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8000" lvl="4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600" lvl="5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200" lvl="6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800" lvl="7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400" lvl="8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/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5" y="2706024"/>
            <a:ext cx="3404231" cy="6774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8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200" lvl="1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800" lvl="2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400" lvl="3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8000" lvl="4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600" lvl="5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200" lvl="6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800" lvl="7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400" lvl="8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/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8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200" lvl="1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4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/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200" lvl="1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/>
              </a:rPr>
              <a:t>Slidesgo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/>
              </a:rPr>
              <a:t>Flaticon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/>
              </a:rPr>
              <a:t>Freepik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5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5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spcBef>
                <a:spcPts val="0"/>
              </a:spcBef>
              <a:spcAft>
                <a:spcPts val="0"/>
              </a:spcAft>
              <a:buSzPts val="1200"/>
              <a:buFont typeface="Roboto" panose="02000000000000000000"/>
              <a:buAutoNum type="arabicPeriod"/>
              <a:defRPr sz="1335"/>
            </a:lvl1pPr>
            <a:lvl2pPr marL="1219200" lvl="1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470F18D-3290-4F7A-B497-F2F226AE6E6A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87F7BBB-07B0-4BA7-A934-658DFB689B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1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/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4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1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/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4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1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5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8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200" lvl="1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8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5"/>
            </a:lvl1pPr>
            <a:lvl2pPr marL="1219200" lvl="1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image" Target="../media/image1.jpeg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1"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1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7.xml"/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image" Target="../media/image28.jpeg"/><Relationship Id="rId1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image" Target="../media/image29.jpeg"/><Relationship Id="rId1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image" Target="../media/image30.jpeg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7.xml"/><Relationship Id="rId4" Type="http://schemas.openxmlformats.org/officeDocument/2006/relationships/image" Target="../media/image9.jpeg"/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slide" Target="slide1.xml"/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7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image" Target="../media/image11.GIF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/>
          <p:cNvGrpSpPr/>
          <p:nvPr/>
        </p:nvGrpSpPr>
        <p:grpSpPr>
          <a:xfrm>
            <a:off x="588585" y="3274754"/>
            <a:ext cx="11622831" cy="3581011"/>
            <a:chOff x="-53293" y="2190760"/>
            <a:chExt cx="9211855" cy="2951064"/>
          </a:xfrm>
        </p:grpSpPr>
        <p:pic>
          <p:nvPicPr>
            <p:cNvPr id="5" name="10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/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" name="Google Shape;189;p27"/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" name="Google Shape;194;p27"/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" name="Google Shape;184;p27"/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" name="Google Shape;189;p27"/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9" name="Google Shape;194;p27"/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8" name="14"/>
          <p:cNvGrpSpPr/>
          <p:nvPr/>
        </p:nvGrpSpPr>
        <p:grpSpPr>
          <a:xfrm>
            <a:off x="3569506" y="1739658"/>
            <a:ext cx="4505325" cy="2016125"/>
            <a:chOff x="2118480" y="1561265"/>
            <a:chExt cx="1512168" cy="1512168"/>
          </a:xfrm>
        </p:grpSpPr>
        <p:sp>
          <p:nvSpPr>
            <p:cNvPr id="49" name="15"/>
            <p:cNvSpPr/>
            <p:nvPr/>
          </p:nvSpPr>
          <p:spPr>
            <a:xfrm>
              <a:off x="2118480" y="1561265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0" name="TextBox 67"/>
            <p:cNvSpPr txBox="1"/>
            <p:nvPr/>
          </p:nvSpPr>
          <p:spPr>
            <a:xfrm>
              <a:off x="2208337" y="1821034"/>
              <a:ext cx="1378326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 3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pic>
        <p:nvPicPr>
          <p:cNvPr id="45" name="Picture 4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638" y="253195"/>
            <a:ext cx="6147580" cy="9003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95534"/>
            <a:ext cx="11856350" cy="517250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646" y="1367928"/>
            <a:ext cx="3182680" cy="300943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610"/>
            <a:ext cx="4965895" cy="3819374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07733" y="5658368"/>
            <a:ext cx="6073253" cy="87345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2400">
                <a:solidFill>
                  <a:schemeClr val="tx1"/>
                </a:solidFill>
              </a:rPr>
              <a:t>Muốn biết về công việc của người này </a:t>
            </a:r>
            <a:r>
              <a:rPr lang="en-US" sz="2800" smtClean="0">
                <a:solidFill>
                  <a:schemeClr val="tx1"/>
                </a:solidFill>
              </a:rPr>
              <a:t>em</a:t>
            </a:r>
            <a:r>
              <a:rPr lang="vi-VN" sz="2400" smtClean="0">
                <a:solidFill>
                  <a:schemeClr val="tx1"/>
                </a:solidFill>
              </a:rPr>
              <a:t> </a:t>
            </a:r>
            <a:r>
              <a:rPr lang="vi-VN" sz="2400">
                <a:solidFill>
                  <a:schemeClr val="tx1"/>
                </a:solidFill>
              </a:rPr>
              <a:t>hỏi như thế </a:t>
            </a:r>
            <a:r>
              <a:rPr lang="vi-VN" sz="2400" smtClean="0">
                <a:solidFill>
                  <a:schemeClr val="tx1"/>
                </a:solidFill>
              </a:rPr>
              <a:t>nào</a:t>
            </a:r>
            <a:r>
              <a:rPr lang="en-US" sz="2400" smtClean="0">
                <a:solidFill>
                  <a:schemeClr val="tx1"/>
                </a:solidFill>
              </a:rPr>
              <a:t> ?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760732" y="4377358"/>
            <a:ext cx="4745538" cy="8178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03200" marR="0">
              <a:spcBef>
                <a:spcPts val="0"/>
              </a:spcBef>
              <a:spcAft>
                <a:spcPts val="295"/>
              </a:spcAft>
            </a:pPr>
            <a:r>
              <a:rPr lang="vi-VN" sz="2400">
                <a:solidFill>
                  <a:schemeClr val="tx1"/>
                </a:solidFill>
              </a:rPr>
              <a:t>Em nhìn thấy ai trong ảnh</a:t>
            </a:r>
            <a:r>
              <a:rPr lang="vi-VN" sz="2400" i="1">
                <a:solidFill>
                  <a:schemeClr val="tx1"/>
                </a:solidFill>
              </a:rPr>
              <a:t>?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/>
              <a:cs typeface="Times New Roman" panose="02020603050405020304" pitchFamily="18" charset="0"/>
            </a:endParaRP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94" y="3409947"/>
            <a:ext cx="76211" cy="381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865" y="263048"/>
            <a:ext cx="2567960" cy="21349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12" y="4786284"/>
            <a:ext cx="2762288" cy="2071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206" y="2329572"/>
            <a:ext cx="2795794" cy="219885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39" y="2861726"/>
            <a:ext cx="3319157" cy="3589360"/>
          </a:xfrm>
          <a:prstGeom prst="rect">
            <a:avLst/>
          </a:prstGeom>
        </p:spPr>
      </p:pic>
      <p:grpSp>
        <p:nvGrpSpPr>
          <p:cNvPr id="6" name="1"/>
          <p:cNvGrpSpPr/>
          <p:nvPr/>
        </p:nvGrpSpPr>
        <p:grpSpPr>
          <a:xfrm>
            <a:off x="862339" y="4656406"/>
            <a:ext cx="11622831" cy="2201594"/>
            <a:chOff x="-53293" y="2190760"/>
            <a:chExt cx="9211855" cy="2951064"/>
          </a:xfrm>
        </p:grpSpPr>
        <p:pic>
          <p:nvPicPr>
            <p:cNvPr id="7" name="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8" name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2431249" y="1097281"/>
            <a:ext cx="8030212" cy="21181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774124"/>
              </a:avLst>
            </a:prstTxWarp>
            <a:spAutoFit/>
          </a:bodyPr>
          <a:lstStyle/>
          <a:p>
            <a:pPr algn="ctr"/>
            <a:r>
              <a:rPr lang="en-US" sz="9600" b="1" cap="none" spc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Trình bày kết quả thảo luận</a:t>
            </a:r>
            <a:endParaRPr lang="en-US" sz="9600" b="1" cap="none" spc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6" y="0"/>
            <a:ext cx="11043976" cy="3832646"/>
          </a:xfrm>
          <a:prstGeom prst="rect">
            <a:avLst/>
          </a:prstGeom>
        </p:spPr>
      </p:pic>
      <p:pic>
        <p:nvPicPr>
          <p:cNvPr id="3" name="18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0" y="3967089"/>
            <a:ext cx="2731786" cy="2912012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 rot="20431969" flipH="1">
            <a:off x="236288" y="2787358"/>
            <a:ext cx="1209162" cy="132514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26">
            <a:off x="609056" y="3030206"/>
            <a:ext cx="458777" cy="65564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8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 flipH="1">
            <a:off x="0" y="3967089"/>
            <a:ext cx="2731786" cy="291201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 rot="328862">
            <a:off x="410647" y="2381251"/>
            <a:ext cx="3586542" cy="187742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49" y="477672"/>
            <a:ext cx="7358703" cy="54045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3080" y="2535133"/>
            <a:ext cx="26858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+mj-lt"/>
              </a:rPr>
              <a:t>Họ là công nhân. Họ đang may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8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 flipH="1">
            <a:off x="0" y="3967089"/>
            <a:ext cx="2731786" cy="291201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 rot="21405117">
            <a:off x="1077479" y="1725936"/>
            <a:ext cx="3559342" cy="221973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/>
              <a:t>Chú</a:t>
            </a:r>
            <a:r>
              <a:rPr lang="en-US"/>
              <a:t>  </a:t>
            </a:r>
            <a:r>
              <a:rPr lang="vi-VN" smtClean="0"/>
              <a:t>ấ</a:t>
            </a:r>
            <a:r>
              <a:rPr lang="en-US" b="1" i="1"/>
              <a:t>Chú</a:t>
            </a:r>
            <a:r>
              <a:rPr lang="en-US"/>
              <a:t>  </a:t>
            </a:r>
            <a:r>
              <a:rPr lang="vi-VN"/>
              <a:t>ấy là bác sĩ. </a:t>
            </a:r>
            <a:r>
              <a:rPr lang="en-US"/>
              <a:t> chú </a:t>
            </a:r>
            <a:r>
              <a:rPr lang="vi-VN"/>
              <a:t>ấy dang khám bệnh cho em bé.</a:t>
            </a:r>
            <a:endParaRPr lang="en-US"/>
          </a:p>
          <a:p>
            <a:r>
              <a:rPr lang="vi-VN" smtClean="0"/>
              <a:t>y </a:t>
            </a:r>
            <a:r>
              <a:rPr lang="vi-VN"/>
              <a:t>là bác sĩ. </a:t>
            </a:r>
            <a:r>
              <a:rPr lang="en-US"/>
              <a:t> chú </a:t>
            </a:r>
            <a:r>
              <a:rPr lang="vi-VN"/>
              <a:t>ấy dang khám bệnh cho em bé.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04" y="0"/>
            <a:ext cx="6632811" cy="6277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9831" y="2061018"/>
            <a:ext cx="25248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Chú 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ấy là bác sĩ.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chú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ấy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khám bệnh cho em bé.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8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 flipH="1">
            <a:off x="0" y="3967089"/>
            <a:ext cx="2731786" cy="291201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856095" y="1096181"/>
            <a:ext cx="3449181" cy="239089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979" y="95534"/>
            <a:ext cx="6741993" cy="65509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6240" y="1661322"/>
            <a:ext cx="3232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Cô ấy là công an. Cô ấy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ang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iều tiết giao thông.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5000" b="-9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595" y="183360"/>
            <a:ext cx="4628676" cy="66664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16" y="850007"/>
            <a:ext cx="1671353" cy="576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475" y="1330802"/>
            <a:ext cx="4962525" cy="543166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/>
          <p:cNvSpPr/>
          <p:nvPr/>
        </p:nvSpPr>
        <p:spPr>
          <a:xfrm>
            <a:off x="1909137" y="2106752"/>
            <a:ext cx="8858874" cy="2667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01935" y="2510056"/>
            <a:ext cx="7547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 chấm câu  được đặt ở đâu?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78402" y="3206954"/>
            <a:ext cx="8338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chữ cái đầu mỗi dòng thơ được viết như thế nào?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01934" y="4136300"/>
            <a:ext cx="6848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 cách giữa các khổ thơ như thế nào 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2004672" y="53258"/>
            <a:ext cx="2033517" cy="781140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5283495" y="0"/>
            <a:ext cx="3542946" cy="1039114"/>
          </a:xfrm>
          <a:prstGeom prst="cloud">
            <a:avLst/>
          </a:prstGeom>
          <a:solidFill>
            <a:srgbClr val="00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/>
          <p:cNvSpPr/>
          <p:nvPr/>
        </p:nvSpPr>
        <p:spPr>
          <a:xfrm flipH="1">
            <a:off x="9764901" y="562777"/>
            <a:ext cx="2197290" cy="781140"/>
          </a:xfrm>
          <a:prstGeom prst="cloud">
            <a:avLst/>
          </a:prstGeom>
          <a:solidFill>
            <a:srgbClr val="00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6" descr="Tweety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256" y="5090614"/>
            <a:ext cx="1445306" cy="153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123" y="-278914"/>
            <a:ext cx="15875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mouse3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55" y="4358956"/>
            <a:ext cx="1900380" cy="198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1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00407" y="274180"/>
            <a:ext cx="7693187" cy="1266841"/>
            <a:chOff x="2300407" y="829179"/>
            <a:chExt cx="7693187" cy="1266841"/>
          </a:xfrm>
        </p:grpSpPr>
        <p:grpSp>
          <p:nvGrpSpPr>
            <p:cNvPr id="3" name="Google Shape;378;p32"/>
            <p:cNvGrpSpPr/>
            <p:nvPr/>
          </p:nvGrpSpPr>
          <p:grpSpPr>
            <a:xfrm>
              <a:off x="2300407" y="829179"/>
              <a:ext cx="7693187" cy="1266841"/>
              <a:chOff x="603225" y="2182575"/>
              <a:chExt cx="2577800" cy="424450"/>
            </a:xfrm>
          </p:grpSpPr>
          <p:sp>
            <p:nvSpPr>
              <p:cNvPr id="5" name="Google Shape;379;p32"/>
              <p:cNvSpPr/>
              <p:nvPr/>
            </p:nvSpPr>
            <p:spPr>
              <a:xfrm>
                <a:off x="603225" y="2317450"/>
                <a:ext cx="2577800" cy="191900"/>
              </a:xfrm>
              <a:custGeom>
                <a:avLst/>
                <a:gdLst/>
                <a:ahLst/>
                <a:cxnLst/>
                <a:rect l="l" t="t" r="r" b="b"/>
                <a:pathLst>
                  <a:path w="103112" h="7676" extrusionOk="0">
                    <a:moveTo>
                      <a:pt x="68689" y="0"/>
                    </a:moveTo>
                    <a:cubicBezTo>
                      <a:pt x="68006" y="0"/>
                      <a:pt x="67325" y="39"/>
                      <a:pt x="66659" y="122"/>
                    </a:cubicBezTo>
                    <a:cubicBezTo>
                      <a:pt x="65933" y="183"/>
                      <a:pt x="64838" y="202"/>
                      <a:pt x="63559" y="202"/>
                    </a:cubicBezTo>
                    <a:cubicBezTo>
                      <a:pt x="61490" y="202"/>
                      <a:pt x="58940" y="153"/>
                      <a:pt x="56701" y="153"/>
                    </a:cubicBezTo>
                    <a:cubicBezTo>
                      <a:pt x="55317" y="153"/>
                      <a:pt x="54051" y="172"/>
                      <a:pt x="53091" y="233"/>
                    </a:cubicBezTo>
                    <a:cubicBezTo>
                      <a:pt x="52810" y="253"/>
                      <a:pt x="52614" y="261"/>
                      <a:pt x="52472" y="261"/>
                    </a:cubicBezTo>
                    <a:cubicBezTo>
                      <a:pt x="51814" y="261"/>
                      <a:pt x="52362" y="85"/>
                      <a:pt x="51205" y="85"/>
                    </a:cubicBezTo>
                    <a:cubicBezTo>
                      <a:pt x="50650" y="85"/>
                      <a:pt x="48580" y="122"/>
                      <a:pt x="45770" y="159"/>
                    </a:cubicBezTo>
                    <a:cubicBezTo>
                      <a:pt x="34074" y="411"/>
                      <a:pt x="26612" y="643"/>
                      <a:pt x="23595" y="643"/>
                    </a:cubicBezTo>
                    <a:cubicBezTo>
                      <a:pt x="22636" y="643"/>
                      <a:pt x="22126" y="619"/>
                      <a:pt x="22072" y="566"/>
                    </a:cubicBezTo>
                    <a:cubicBezTo>
                      <a:pt x="22049" y="537"/>
                      <a:pt x="22015" y="525"/>
                      <a:pt x="21972" y="525"/>
                    </a:cubicBezTo>
                    <a:cubicBezTo>
                      <a:pt x="21774" y="525"/>
                      <a:pt x="21400" y="777"/>
                      <a:pt x="21177" y="777"/>
                    </a:cubicBezTo>
                    <a:cubicBezTo>
                      <a:pt x="21137" y="777"/>
                      <a:pt x="21102" y="769"/>
                      <a:pt x="21074" y="751"/>
                    </a:cubicBezTo>
                    <a:cubicBezTo>
                      <a:pt x="12013" y="1258"/>
                      <a:pt x="5487" y="1610"/>
                      <a:pt x="3815" y="1610"/>
                    </a:cubicBezTo>
                    <a:cubicBezTo>
                      <a:pt x="3659" y="1610"/>
                      <a:pt x="3545" y="1607"/>
                      <a:pt x="3476" y="1601"/>
                    </a:cubicBezTo>
                    <a:cubicBezTo>
                      <a:pt x="3243" y="1568"/>
                      <a:pt x="3047" y="1551"/>
                      <a:pt x="2878" y="1551"/>
                    </a:cubicBezTo>
                    <a:cubicBezTo>
                      <a:pt x="2484" y="1551"/>
                      <a:pt x="2241" y="1642"/>
                      <a:pt x="2034" y="1823"/>
                    </a:cubicBezTo>
                    <a:cubicBezTo>
                      <a:pt x="1221" y="2599"/>
                      <a:pt x="1" y="7442"/>
                      <a:pt x="925" y="7664"/>
                    </a:cubicBezTo>
                    <a:cubicBezTo>
                      <a:pt x="979" y="7672"/>
                      <a:pt x="1071" y="7675"/>
                      <a:pt x="1197" y="7675"/>
                    </a:cubicBezTo>
                    <a:cubicBezTo>
                      <a:pt x="3026" y="7675"/>
                      <a:pt x="12055" y="6926"/>
                      <a:pt x="16854" y="6926"/>
                    </a:cubicBezTo>
                    <a:cubicBezTo>
                      <a:pt x="18119" y="6926"/>
                      <a:pt x="19090" y="6978"/>
                      <a:pt x="19558" y="7109"/>
                    </a:cubicBezTo>
                    <a:cubicBezTo>
                      <a:pt x="22240" y="6905"/>
                      <a:pt x="30321" y="6242"/>
                      <a:pt x="35306" y="6242"/>
                    </a:cubicBezTo>
                    <a:cubicBezTo>
                      <a:pt x="36644" y="6242"/>
                      <a:pt x="37759" y="6290"/>
                      <a:pt x="38487" y="6407"/>
                    </a:cubicBezTo>
                    <a:cubicBezTo>
                      <a:pt x="39300" y="6074"/>
                      <a:pt x="43626" y="6000"/>
                      <a:pt x="45327" y="6000"/>
                    </a:cubicBezTo>
                    <a:cubicBezTo>
                      <a:pt x="46783" y="5990"/>
                      <a:pt x="47769" y="5986"/>
                      <a:pt x="48537" y="5986"/>
                    </a:cubicBezTo>
                    <a:cubicBezTo>
                      <a:pt x="50634" y="5986"/>
                      <a:pt x="51099" y="6020"/>
                      <a:pt x="55050" y="6074"/>
                    </a:cubicBezTo>
                    <a:cubicBezTo>
                      <a:pt x="56788" y="6074"/>
                      <a:pt x="58008" y="6074"/>
                      <a:pt x="58156" y="6037"/>
                    </a:cubicBezTo>
                    <a:cubicBezTo>
                      <a:pt x="58465" y="5944"/>
                      <a:pt x="59242" y="5903"/>
                      <a:pt x="60073" y="5903"/>
                    </a:cubicBezTo>
                    <a:cubicBezTo>
                      <a:pt x="61225" y="5903"/>
                      <a:pt x="62482" y="5982"/>
                      <a:pt x="62740" y="6111"/>
                    </a:cubicBezTo>
                    <a:cubicBezTo>
                      <a:pt x="63078" y="6286"/>
                      <a:pt x="63481" y="6341"/>
                      <a:pt x="63892" y="6341"/>
                    </a:cubicBezTo>
                    <a:cubicBezTo>
                      <a:pt x="64610" y="6341"/>
                      <a:pt x="65357" y="6173"/>
                      <a:pt x="65839" y="6173"/>
                    </a:cubicBezTo>
                    <a:cubicBezTo>
                      <a:pt x="66018" y="6173"/>
                      <a:pt x="66161" y="6196"/>
                      <a:pt x="66252" y="6259"/>
                    </a:cubicBezTo>
                    <a:cubicBezTo>
                      <a:pt x="68041" y="6144"/>
                      <a:pt x="68659" y="6018"/>
                      <a:pt x="71435" y="6018"/>
                    </a:cubicBezTo>
                    <a:cubicBezTo>
                      <a:pt x="73993" y="6018"/>
                      <a:pt x="78384" y="6125"/>
                      <a:pt x="87215" y="6444"/>
                    </a:cubicBezTo>
                    <a:lnTo>
                      <a:pt x="90283" y="6555"/>
                    </a:lnTo>
                    <a:cubicBezTo>
                      <a:pt x="90895" y="6498"/>
                      <a:pt x="91521" y="6475"/>
                      <a:pt x="92148" y="6475"/>
                    </a:cubicBezTo>
                    <a:cubicBezTo>
                      <a:pt x="94856" y="6475"/>
                      <a:pt x="97587" y="6904"/>
                      <a:pt x="99283" y="6904"/>
                    </a:cubicBezTo>
                    <a:cubicBezTo>
                      <a:pt x="100019" y="6904"/>
                      <a:pt x="100560" y="6823"/>
                      <a:pt x="100820" y="6592"/>
                    </a:cubicBezTo>
                    <a:cubicBezTo>
                      <a:pt x="101781" y="5742"/>
                      <a:pt x="103112" y="2044"/>
                      <a:pt x="102779" y="1120"/>
                    </a:cubicBezTo>
                    <a:cubicBezTo>
                      <a:pt x="102704" y="895"/>
                      <a:pt x="98934" y="805"/>
                      <a:pt x="96381" y="805"/>
                    </a:cubicBezTo>
                    <a:cubicBezTo>
                      <a:pt x="95163" y="805"/>
                      <a:pt x="94222" y="826"/>
                      <a:pt x="94091" y="861"/>
                    </a:cubicBezTo>
                    <a:cubicBezTo>
                      <a:pt x="94040" y="879"/>
                      <a:pt x="93986" y="886"/>
                      <a:pt x="93934" y="886"/>
                    </a:cubicBezTo>
                    <a:cubicBezTo>
                      <a:pt x="93761" y="886"/>
                      <a:pt x="93602" y="807"/>
                      <a:pt x="93573" y="751"/>
                    </a:cubicBezTo>
                    <a:cubicBezTo>
                      <a:pt x="93573" y="714"/>
                      <a:pt x="89802" y="492"/>
                      <a:pt x="89729" y="492"/>
                    </a:cubicBezTo>
                    <a:cubicBezTo>
                      <a:pt x="89433" y="455"/>
                      <a:pt x="86179" y="270"/>
                      <a:pt x="85884" y="270"/>
                    </a:cubicBezTo>
                    <a:cubicBezTo>
                      <a:pt x="85884" y="198"/>
                      <a:pt x="85791" y="157"/>
                      <a:pt x="85646" y="157"/>
                    </a:cubicBezTo>
                    <a:cubicBezTo>
                      <a:pt x="85566" y="157"/>
                      <a:pt x="85471" y="170"/>
                      <a:pt x="85366" y="196"/>
                    </a:cubicBezTo>
                    <a:cubicBezTo>
                      <a:pt x="84886" y="309"/>
                      <a:pt x="83003" y="357"/>
                      <a:pt x="80740" y="357"/>
                    </a:cubicBezTo>
                    <a:cubicBezTo>
                      <a:pt x="80041" y="357"/>
                      <a:pt x="79305" y="353"/>
                      <a:pt x="78563" y="344"/>
                    </a:cubicBezTo>
                    <a:cubicBezTo>
                      <a:pt x="75421" y="344"/>
                      <a:pt x="72204" y="270"/>
                      <a:pt x="71169" y="159"/>
                    </a:cubicBezTo>
                    <a:cubicBezTo>
                      <a:pt x="70357" y="57"/>
                      <a:pt x="69522" y="0"/>
                      <a:pt x="68689" y="0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" name="Google Shape;380;p32"/>
              <p:cNvSpPr/>
              <p:nvPr/>
            </p:nvSpPr>
            <p:spPr>
              <a:xfrm>
                <a:off x="973850" y="2427875"/>
                <a:ext cx="1943775" cy="179150"/>
              </a:xfrm>
              <a:custGeom>
                <a:avLst/>
                <a:gdLst/>
                <a:ahLst/>
                <a:cxnLst/>
                <a:rect l="l" t="t" r="r" b="b"/>
                <a:pathLst>
                  <a:path w="77751" h="7166" extrusionOk="0">
                    <a:moveTo>
                      <a:pt x="64615" y="1"/>
                    </a:moveTo>
                    <a:cubicBezTo>
                      <a:pt x="64546" y="1"/>
                      <a:pt x="64460" y="21"/>
                      <a:pt x="64367" y="68"/>
                    </a:cubicBezTo>
                    <a:cubicBezTo>
                      <a:pt x="63663" y="321"/>
                      <a:pt x="58750" y="489"/>
                      <a:pt x="55765" y="489"/>
                    </a:cubicBezTo>
                    <a:cubicBezTo>
                      <a:pt x="54833" y="489"/>
                      <a:pt x="54089" y="472"/>
                      <a:pt x="53719" y="437"/>
                    </a:cubicBezTo>
                    <a:cubicBezTo>
                      <a:pt x="53172" y="349"/>
                      <a:pt x="52625" y="303"/>
                      <a:pt x="52083" y="303"/>
                    </a:cubicBezTo>
                    <a:cubicBezTo>
                      <a:pt x="51488" y="303"/>
                      <a:pt x="50898" y="358"/>
                      <a:pt x="50318" y="474"/>
                    </a:cubicBezTo>
                    <a:cubicBezTo>
                      <a:pt x="48359" y="733"/>
                      <a:pt x="42739" y="511"/>
                      <a:pt x="40151" y="733"/>
                    </a:cubicBezTo>
                    <a:cubicBezTo>
                      <a:pt x="39958" y="751"/>
                      <a:pt x="39816" y="758"/>
                      <a:pt x="39710" y="758"/>
                    </a:cubicBezTo>
                    <a:cubicBezTo>
                      <a:pt x="39142" y="758"/>
                      <a:pt x="39581" y="548"/>
                      <a:pt x="38709" y="548"/>
                    </a:cubicBezTo>
                    <a:cubicBezTo>
                      <a:pt x="37484" y="575"/>
                      <a:pt x="26790" y="851"/>
                      <a:pt x="20802" y="851"/>
                    </a:cubicBezTo>
                    <a:cubicBezTo>
                      <a:pt x="18482" y="851"/>
                      <a:pt x="16868" y="810"/>
                      <a:pt x="16786" y="696"/>
                    </a:cubicBezTo>
                    <a:cubicBezTo>
                      <a:pt x="16773" y="665"/>
                      <a:pt x="16750" y="653"/>
                      <a:pt x="16719" y="653"/>
                    </a:cubicBezTo>
                    <a:cubicBezTo>
                      <a:pt x="16587" y="653"/>
                      <a:pt x="16313" y="873"/>
                      <a:pt x="16137" y="873"/>
                    </a:cubicBezTo>
                    <a:cubicBezTo>
                      <a:pt x="16102" y="873"/>
                      <a:pt x="16071" y="864"/>
                      <a:pt x="16046" y="844"/>
                    </a:cubicBezTo>
                    <a:cubicBezTo>
                      <a:pt x="16046" y="844"/>
                      <a:pt x="8469" y="1095"/>
                      <a:pt x="4755" y="1095"/>
                    </a:cubicBezTo>
                    <a:cubicBezTo>
                      <a:pt x="3742" y="1095"/>
                      <a:pt x="3017" y="1076"/>
                      <a:pt x="2811" y="1029"/>
                    </a:cubicBezTo>
                    <a:cubicBezTo>
                      <a:pt x="2594" y="991"/>
                      <a:pt x="2425" y="970"/>
                      <a:pt x="2288" y="970"/>
                    </a:cubicBezTo>
                    <a:cubicBezTo>
                      <a:pt x="2029" y="970"/>
                      <a:pt x="1884" y="1044"/>
                      <a:pt x="1739" y="1214"/>
                    </a:cubicBezTo>
                    <a:cubicBezTo>
                      <a:pt x="1073" y="1916"/>
                      <a:pt x="1" y="6722"/>
                      <a:pt x="703" y="6981"/>
                    </a:cubicBezTo>
                    <a:cubicBezTo>
                      <a:pt x="822" y="7012"/>
                      <a:pt x="1152" y="7024"/>
                      <a:pt x="1636" y="7024"/>
                    </a:cubicBezTo>
                    <a:cubicBezTo>
                      <a:pt x="3438" y="7024"/>
                      <a:pt x="7375" y="6855"/>
                      <a:pt x="10514" y="6855"/>
                    </a:cubicBezTo>
                    <a:cubicBezTo>
                      <a:pt x="12564" y="6855"/>
                      <a:pt x="14273" y="6927"/>
                      <a:pt x="14826" y="7166"/>
                    </a:cubicBezTo>
                    <a:cubicBezTo>
                      <a:pt x="16483" y="7055"/>
                      <a:pt x="22288" y="6615"/>
                      <a:pt x="26120" y="6615"/>
                    </a:cubicBezTo>
                    <a:cubicBezTo>
                      <a:pt x="27418" y="6615"/>
                      <a:pt x="28489" y="6665"/>
                      <a:pt x="29097" y="6796"/>
                    </a:cubicBezTo>
                    <a:cubicBezTo>
                      <a:pt x="29642" y="6539"/>
                      <a:pt x="32150" y="6474"/>
                      <a:pt x="34955" y="6474"/>
                    </a:cubicBezTo>
                    <a:cubicBezTo>
                      <a:pt x="37844" y="6474"/>
                      <a:pt x="41049" y="6543"/>
                      <a:pt x="42752" y="6543"/>
                    </a:cubicBezTo>
                    <a:cubicBezTo>
                      <a:pt x="43436" y="6543"/>
                      <a:pt x="43878" y="6532"/>
                      <a:pt x="43959" y="6500"/>
                    </a:cubicBezTo>
                    <a:cubicBezTo>
                      <a:pt x="44243" y="6376"/>
                      <a:pt x="44981" y="6320"/>
                      <a:pt x="45707" y="6320"/>
                    </a:cubicBezTo>
                    <a:cubicBezTo>
                      <a:pt x="46491" y="6320"/>
                      <a:pt x="47262" y="6385"/>
                      <a:pt x="47434" y="6500"/>
                    </a:cubicBezTo>
                    <a:cubicBezTo>
                      <a:pt x="47673" y="6656"/>
                      <a:pt x="47958" y="6707"/>
                      <a:pt x="48252" y="6707"/>
                    </a:cubicBezTo>
                    <a:cubicBezTo>
                      <a:pt x="48810" y="6707"/>
                      <a:pt x="49402" y="6525"/>
                      <a:pt x="49782" y="6525"/>
                    </a:cubicBezTo>
                    <a:cubicBezTo>
                      <a:pt x="49918" y="6525"/>
                      <a:pt x="50026" y="6548"/>
                      <a:pt x="50096" y="6611"/>
                    </a:cubicBezTo>
                    <a:lnTo>
                      <a:pt x="53313" y="6242"/>
                    </a:lnTo>
                    <a:lnTo>
                      <a:pt x="68286" y="6242"/>
                    </a:lnTo>
                    <a:cubicBezTo>
                      <a:pt x="69090" y="6094"/>
                      <a:pt x="69945" y="6048"/>
                      <a:pt x="70786" y="6048"/>
                    </a:cubicBezTo>
                    <a:cubicBezTo>
                      <a:pt x="72188" y="6048"/>
                      <a:pt x="73551" y="6176"/>
                      <a:pt x="74576" y="6176"/>
                    </a:cubicBezTo>
                    <a:cubicBezTo>
                      <a:pt x="75396" y="6176"/>
                      <a:pt x="76000" y="6094"/>
                      <a:pt x="76234" y="5798"/>
                    </a:cubicBezTo>
                    <a:cubicBezTo>
                      <a:pt x="76937" y="4874"/>
                      <a:pt x="77750" y="1103"/>
                      <a:pt x="77455" y="178"/>
                    </a:cubicBezTo>
                    <a:cubicBezTo>
                      <a:pt x="77426" y="102"/>
                      <a:pt x="77000" y="73"/>
                      <a:pt x="76377" y="73"/>
                    </a:cubicBezTo>
                    <a:cubicBezTo>
                      <a:pt x="74582" y="73"/>
                      <a:pt x="71158" y="318"/>
                      <a:pt x="70911" y="400"/>
                    </a:cubicBezTo>
                    <a:cubicBezTo>
                      <a:pt x="70874" y="425"/>
                      <a:pt x="70829" y="437"/>
                      <a:pt x="70782" y="437"/>
                    </a:cubicBezTo>
                    <a:cubicBezTo>
                      <a:pt x="70689" y="437"/>
                      <a:pt x="70590" y="388"/>
                      <a:pt x="70541" y="289"/>
                    </a:cubicBezTo>
                    <a:cubicBezTo>
                      <a:pt x="70504" y="215"/>
                      <a:pt x="64774" y="142"/>
                      <a:pt x="64774" y="105"/>
                    </a:cubicBezTo>
                    <a:cubicBezTo>
                      <a:pt x="64774" y="40"/>
                      <a:pt x="64711" y="1"/>
                      <a:pt x="64615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" name="Google Shape;381;p32"/>
              <p:cNvSpPr/>
              <p:nvPr/>
            </p:nvSpPr>
            <p:spPr>
              <a:xfrm>
                <a:off x="961850" y="2182575"/>
                <a:ext cx="1696050" cy="207250"/>
              </a:xfrm>
              <a:custGeom>
                <a:avLst/>
                <a:gdLst/>
                <a:ahLst/>
                <a:cxnLst/>
                <a:rect l="l" t="t" r="r" b="b"/>
                <a:pathLst>
                  <a:path w="67842" h="8290" extrusionOk="0">
                    <a:moveTo>
                      <a:pt x="66961" y="1"/>
                    </a:moveTo>
                    <a:cubicBezTo>
                      <a:pt x="65549" y="1"/>
                      <a:pt x="62061" y="407"/>
                      <a:pt x="61852" y="526"/>
                    </a:cubicBezTo>
                    <a:cubicBezTo>
                      <a:pt x="61813" y="552"/>
                      <a:pt x="61769" y="564"/>
                      <a:pt x="61725" y="564"/>
                    </a:cubicBezTo>
                    <a:cubicBezTo>
                      <a:pt x="61646" y="564"/>
                      <a:pt x="61567" y="524"/>
                      <a:pt x="61520" y="452"/>
                    </a:cubicBezTo>
                    <a:cubicBezTo>
                      <a:pt x="61501" y="415"/>
                      <a:pt x="60882" y="406"/>
                      <a:pt x="60258" y="406"/>
                    </a:cubicBezTo>
                    <a:cubicBezTo>
                      <a:pt x="59634" y="406"/>
                      <a:pt x="59006" y="415"/>
                      <a:pt x="58969" y="415"/>
                    </a:cubicBezTo>
                    <a:lnTo>
                      <a:pt x="56455" y="415"/>
                    </a:lnTo>
                    <a:cubicBezTo>
                      <a:pt x="56455" y="351"/>
                      <a:pt x="56405" y="311"/>
                      <a:pt x="56326" y="311"/>
                    </a:cubicBezTo>
                    <a:cubicBezTo>
                      <a:pt x="56270" y="311"/>
                      <a:pt x="56199" y="332"/>
                      <a:pt x="56122" y="378"/>
                    </a:cubicBezTo>
                    <a:cubicBezTo>
                      <a:pt x="55434" y="706"/>
                      <a:pt x="49756" y="1062"/>
                      <a:pt x="47543" y="1062"/>
                    </a:cubicBezTo>
                    <a:cubicBezTo>
                      <a:pt x="47258" y="1062"/>
                      <a:pt x="47031" y="1056"/>
                      <a:pt x="46879" y="1044"/>
                    </a:cubicBezTo>
                    <a:cubicBezTo>
                      <a:pt x="46480" y="984"/>
                      <a:pt x="46081" y="955"/>
                      <a:pt x="45681" y="955"/>
                    </a:cubicBezTo>
                    <a:cubicBezTo>
                      <a:pt x="45082" y="955"/>
                      <a:pt x="44483" y="1021"/>
                      <a:pt x="43884" y="1154"/>
                    </a:cubicBezTo>
                    <a:cubicBezTo>
                      <a:pt x="42184" y="1487"/>
                      <a:pt x="37267" y="1339"/>
                      <a:pt x="35048" y="1598"/>
                    </a:cubicBezTo>
                    <a:cubicBezTo>
                      <a:pt x="34831" y="1628"/>
                      <a:pt x="34687" y="1640"/>
                      <a:pt x="34587" y="1640"/>
                    </a:cubicBezTo>
                    <a:cubicBezTo>
                      <a:pt x="34225" y="1640"/>
                      <a:pt x="34458" y="1484"/>
                      <a:pt x="33934" y="1484"/>
                    </a:cubicBezTo>
                    <a:cubicBezTo>
                      <a:pt x="33892" y="1484"/>
                      <a:pt x="33844" y="1485"/>
                      <a:pt x="33791" y="1487"/>
                    </a:cubicBezTo>
                    <a:cubicBezTo>
                      <a:pt x="33015" y="1487"/>
                      <a:pt x="28357" y="1709"/>
                      <a:pt x="23772" y="1857"/>
                    </a:cubicBezTo>
                    <a:cubicBezTo>
                      <a:pt x="21499" y="1912"/>
                      <a:pt x="19253" y="1949"/>
                      <a:pt x="17561" y="1949"/>
                    </a:cubicBezTo>
                    <a:cubicBezTo>
                      <a:pt x="15870" y="1949"/>
                      <a:pt x="14733" y="1912"/>
                      <a:pt x="14678" y="1820"/>
                    </a:cubicBezTo>
                    <a:cubicBezTo>
                      <a:pt x="14665" y="1789"/>
                      <a:pt x="14644" y="1777"/>
                      <a:pt x="14616" y="1777"/>
                    </a:cubicBezTo>
                    <a:cubicBezTo>
                      <a:pt x="14499" y="1777"/>
                      <a:pt x="14268" y="1997"/>
                      <a:pt x="14123" y="1997"/>
                    </a:cubicBezTo>
                    <a:cubicBezTo>
                      <a:pt x="14094" y="1997"/>
                      <a:pt x="14069" y="1988"/>
                      <a:pt x="14049" y="1968"/>
                    </a:cubicBezTo>
                    <a:cubicBezTo>
                      <a:pt x="13238" y="2024"/>
                      <a:pt x="7539" y="2228"/>
                      <a:pt x="4444" y="2228"/>
                    </a:cubicBezTo>
                    <a:cubicBezTo>
                      <a:pt x="3448" y="2228"/>
                      <a:pt x="2721" y="2207"/>
                      <a:pt x="2514" y="2153"/>
                    </a:cubicBezTo>
                    <a:cubicBezTo>
                      <a:pt x="2324" y="2102"/>
                      <a:pt x="2173" y="2077"/>
                      <a:pt x="2049" y="2077"/>
                    </a:cubicBezTo>
                    <a:cubicBezTo>
                      <a:pt x="1812" y="2077"/>
                      <a:pt x="1674" y="2168"/>
                      <a:pt x="1553" y="2338"/>
                    </a:cubicBezTo>
                    <a:cubicBezTo>
                      <a:pt x="961" y="3003"/>
                      <a:pt x="0" y="7809"/>
                      <a:pt x="629" y="8105"/>
                    </a:cubicBezTo>
                    <a:cubicBezTo>
                      <a:pt x="748" y="8138"/>
                      <a:pt x="1069" y="8150"/>
                      <a:pt x="1533" y="8150"/>
                    </a:cubicBezTo>
                    <a:cubicBezTo>
                      <a:pt x="3158" y="8150"/>
                      <a:pt x="6544" y="7995"/>
                      <a:pt x="9240" y="7995"/>
                    </a:cubicBezTo>
                    <a:cubicBezTo>
                      <a:pt x="11028" y="7995"/>
                      <a:pt x="12512" y="8063"/>
                      <a:pt x="12977" y="8290"/>
                    </a:cubicBezTo>
                    <a:cubicBezTo>
                      <a:pt x="14473" y="8177"/>
                      <a:pt x="19764" y="7676"/>
                      <a:pt x="23120" y="7676"/>
                    </a:cubicBezTo>
                    <a:cubicBezTo>
                      <a:pt x="24159" y="7676"/>
                      <a:pt x="25012" y="7724"/>
                      <a:pt x="25510" y="7846"/>
                    </a:cubicBezTo>
                    <a:cubicBezTo>
                      <a:pt x="26102" y="7513"/>
                      <a:pt x="29244" y="7439"/>
                      <a:pt x="32276" y="7439"/>
                    </a:cubicBezTo>
                    <a:cubicBezTo>
                      <a:pt x="35344" y="7403"/>
                      <a:pt x="38302" y="7403"/>
                      <a:pt x="38524" y="7329"/>
                    </a:cubicBezTo>
                    <a:cubicBezTo>
                      <a:pt x="38781" y="7190"/>
                      <a:pt x="39547" y="7115"/>
                      <a:pt x="40249" y="7115"/>
                    </a:cubicBezTo>
                    <a:cubicBezTo>
                      <a:pt x="40858" y="7115"/>
                      <a:pt x="41418" y="7171"/>
                      <a:pt x="41555" y="7292"/>
                    </a:cubicBezTo>
                    <a:cubicBezTo>
                      <a:pt x="41753" y="7424"/>
                      <a:pt x="41980" y="7469"/>
                      <a:pt x="42214" y="7469"/>
                    </a:cubicBezTo>
                    <a:cubicBezTo>
                      <a:pt x="42731" y="7469"/>
                      <a:pt x="43282" y="7246"/>
                      <a:pt x="43626" y="7246"/>
                    </a:cubicBezTo>
                    <a:cubicBezTo>
                      <a:pt x="43736" y="7246"/>
                      <a:pt x="43825" y="7269"/>
                      <a:pt x="43884" y="7329"/>
                    </a:cubicBezTo>
                    <a:cubicBezTo>
                      <a:pt x="47397" y="6774"/>
                      <a:pt x="45363" y="6922"/>
                      <a:pt x="53238" y="6663"/>
                    </a:cubicBezTo>
                    <a:cubicBezTo>
                      <a:pt x="56492" y="6552"/>
                      <a:pt x="59782" y="6441"/>
                      <a:pt x="59782" y="6441"/>
                    </a:cubicBezTo>
                    <a:cubicBezTo>
                      <a:pt x="60732" y="6201"/>
                      <a:pt x="61778" y="6151"/>
                      <a:pt x="62766" y="6151"/>
                    </a:cubicBezTo>
                    <a:cubicBezTo>
                      <a:pt x="63460" y="6151"/>
                      <a:pt x="64127" y="6175"/>
                      <a:pt x="64711" y="6175"/>
                    </a:cubicBezTo>
                    <a:cubicBezTo>
                      <a:pt x="65721" y="6175"/>
                      <a:pt x="66486" y="6102"/>
                      <a:pt x="66732" y="5702"/>
                    </a:cubicBezTo>
                    <a:cubicBezTo>
                      <a:pt x="67287" y="4778"/>
                      <a:pt x="67842" y="970"/>
                      <a:pt x="67546" y="82"/>
                    </a:cubicBezTo>
                    <a:cubicBezTo>
                      <a:pt x="67524" y="25"/>
                      <a:pt x="67304" y="1"/>
                      <a:pt x="66961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" name="Google Shape;386;p32"/>
            <p:cNvSpPr txBox="1"/>
            <p:nvPr/>
          </p:nvSpPr>
          <p:spPr>
            <a:xfrm>
              <a:off x="2396808" y="906351"/>
              <a:ext cx="7070400" cy="108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5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5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5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5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5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5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5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5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5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marL="0" indent="0"/>
              <a:r>
                <a:rPr lang="en-US" sz="4000" ker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</a:t>
              </a:r>
              <a:r>
                <a:rPr lang="en-US" sz="4000" kern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 </a:t>
              </a:r>
              <a:r>
                <a:rPr lang="en-US" sz="4000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 KHÓ</a:t>
              </a:r>
              <a:endPara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1"/>
          <p:cNvGrpSpPr/>
          <p:nvPr/>
        </p:nvGrpSpPr>
        <p:grpSpPr>
          <a:xfrm>
            <a:off x="588585" y="4360985"/>
            <a:ext cx="11622831" cy="2494780"/>
            <a:chOff x="-53293" y="2190760"/>
            <a:chExt cx="9211855" cy="2951064"/>
          </a:xfrm>
        </p:grpSpPr>
        <p:pic>
          <p:nvPicPr>
            <p:cNvPr id="9" name="10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0" name="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1" name="16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2248065" y="2225050"/>
            <a:ext cx="23839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vầng dương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6027" y="2178125"/>
            <a:ext cx="21788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kim cương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89677" y="3287426"/>
            <a:ext cx="17620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hoà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41299" y="3240501"/>
            <a:ext cx="29161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tích ri tích rích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856095" y="13648"/>
            <a:ext cx="3138985" cy="120100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74960" y="3018262"/>
            <a:ext cx="559511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5000" b="1" cap="none" spc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Nghe – viết</a:t>
            </a:r>
            <a:endParaRPr lang="en-US" sz="15000" b="1" cap="none" spc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944" y="3604955"/>
            <a:ext cx="3557587" cy="22720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60" y="3603367"/>
            <a:ext cx="3603367" cy="2207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64" y="1026171"/>
            <a:ext cx="3633270" cy="1950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947" y="965937"/>
            <a:ext cx="3684425" cy="20665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2653" y="3081735"/>
            <a:ext cx="638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Chùa                      ở Thủ đô Hà  Nội</a:t>
            </a:r>
            <a:endParaRPr lang="en-US" sz="2800"/>
          </a:p>
        </p:txBody>
      </p:sp>
      <p:sp>
        <p:nvSpPr>
          <p:cNvPr id="8" name="TextBox 7"/>
          <p:cNvSpPr txBox="1"/>
          <p:nvPr/>
        </p:nvSpPr>
        <p:spPr>
          <a:xfrm>
            <a:off x="6554728" y="3080147"/>
            <a:ext cx="5637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Cầu                      ở thành phố Huế</a:t>
            </a:r>
            <a:endParaRPr lang="en-US" sz="2800"/>
          </a:p>
        </p:txBody>
      </p:sp>
      <p:sp>
        <p:nvSpPr>
          <p:cNvPr id="10" name="TextBox 9"/>
          <p:cNvSpPr txBox="1"/>
          <p:nvPr/>
        </p:nvSpPr>
        <p:spPr>
          <a:xfrm>
            <a:off x="83589" y="5942334"/>
            <a:ext cx="6471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Vịnh                      là một thắng cảnh nổi tiếng  thế giới</a:t>
            </a:r>
            <a:endParaRPr lang="en-US" sz="2800"/>
          </a:p>
        </p:txBody>
      </p:sp>
      <p:sp>
        <p:nvSpPr>
          <p:cNvPr id="11" name="TextBox 10"/>
          <p:cNvSpPr txBox="1"/>
          <p:nvPr/>
        </p:nvSpPr>
        <p:spPr>
          <a:xfrm>
            <a:off x="6899387" y="5871434"/>
            <a:ext cx="5161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Chợ                       là chợ lớn nhất ở Thành phố Hồ Chí Minh</a:t>
            </a:r>
            <a:endParaRPr lang="en-US" sz="2800"/>
          </a:p>
        </p:txBody>
      </p:sp>
      <p:sp>
        <p:nvSpPr>
          <p:cNvPr id="12" name="Rectangle 11"/>
          <p:cNvSpPr/>
          <p:nvPr/>
        </p:nvSpPr>
        <p:spPr>
          <a:xfrm>
            <a:off x="618979" y="0"/>
            <a:ext cx="1129635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>
                <a:solidFill>
                  <a:srgbClr val="0070C0"/>
                </a:solidFill>
              </a:rPr>
              <a:t>2</a:t>
            </a:r>
            <a:r>
              <a:rPr lang="en-US" sz="3600"/>
              <a:t>. </a:t>
            </a:r>
            <a:r>
              <a:rPr lang="vi-VN" sz="2800"/>
              <a:t>Chọn từ ngữ trong ngoặc đơn thay </a:t>
            </a:r>
            <a:r>
              <a:rPr lang="vi-VN" sz="2800" smtClean="0"/>
              <a:t>cho ô vuông.</a:t>
            </a:r>
            <a:endParaRPr lang="vi-VN" sz="2800" smtClean="0"/>
          </a:p>
          <a:p>
            <a:pPr lvl="0"/>
            <a:r>
              <a:rPr lang="en-US" sz="2800" i="1" smtClean="0"/>
              <a:t>                    </a:t>
            </a:r>
            <a:endParaRPr lang="en-US" sz="2800" i="1" smtClean="0"/>
          </a:p>
          <a:p>
            <a:pPr lvl="0"/>
            <a:r>
              <a:rPr lang="en-US" sz="2800" i="1" smtClean="0"/>
              <a:t>                    ,                              ,                         ,                            )</a:t>
            </a:r>
            <a:endParaRPr lang="en-US" sz="2800"/>
          </a:p>
        </p:txBody>
      </p:sp>
      <p:sp>
        <p:nvSpPr>
          <p:cNvPr id="13" name="Rectangle 12"/>
          <p:cNvSpPr/>
          <p:nvPr/>
        </p:nvSpPr>
        <p:spPr>
          <a:xfrm>
            <a:off x="1730326" y="3081735"/>
            <a:ext cx="1111348" cy="378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915864" y="5910921"/>
            <a:ext cx="1111348" cy="378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80049" y="5942334"/>
            <a:ext cx="1111348" cy="378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603586" y="3153886"/>
            <a:ext cx="1111348" cy="378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773775" y="456785"/>
            <a:ext cx="1505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/>
              <a:t>Một Cột</a:t>
            </a:r>
            <a:endParaRPr lang="en-US" sz="2800"/>
          </a:p>
        </p:txBody>
      </p:sp>
      <p:sp>
        <p:nvSpPr>
          <p:cNvPr id="20" name="TextBox 19"/>
          <p:cNvSpPr txBox="1"/>
          <p:nvPr/>
        </p:nvSpPr>
        <p:spPr>
          <a:xfrm>
            <a:off x="3810874" y="442717"/>
            <a:ext cx="2008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/>
              <a:t>Bến Thành</a:t>
            </a:r>
            <a:endParaRPr lang="en-US" sz="2800"/>
          </a:p>
        </p:txBody>
      </p:sp>
      <p:sp>
        <p:nvSpPr>
          <p:cNvPr id="21" name="TextBox 20"/>
          <p:cNvSpPr txBox="1"/>
          <p:nvPr/>
        </p:nvSpPr>
        <p:spPr>
          <a:xfrm>
            <a:off x="5922498" y="502951"/>
            <a:ext cx="1993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/>
              <a:t>Tràng Ti</a:t>
            </a:r>
            <a:r>
              <a:rPr lang="en-US" sz="2800" i="1"/>
              <a:t>ề</a:t>
            </a:r>
            <a:r>
              <a:rPr lang="vi-VN" sz="2800" i="1"/>
              <a:t>n</a:t>
            </a:r>
            <a:endParaRPr lang="en-US" sz="2800"/>
          </a:p>
        </p:txBody>
      </p:sp>
      <p:sp>
        <p:nvSpPr>
          <p:cNvPr id="23" name="TextBox 22"/>
          <p:cNvSpPr txBox="1"/>
          <p:nvPr/>
        </p:nvSpPr>
        <p:spPr>
          <a:xfrm>
            <a:off x="8471538" y="486330"/>
            <a:ext cx="1689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/>
              <a:t>Hạ Long</a:t>
            </a:r>
            <a:endParaRPr lang="en-US" sz="28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5.67487E-7 -2.83996E-6 L -0.01145 0.373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186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4504 0.00393 L 0.10152 0.3711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28" y="1836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07855E-6 3.08048E-6 L -0.61639 0.7888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19" y="3943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79836E-6 -1.43386E-6 L 0.30793 0.7988 " pathEditMode="fixed" rAng="0" ptsTypes="AA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97" y="3994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8" grpId="0"/>
      <p:bldP spid="18" grpId="1"/>
      <p:bldP spid="20" grpId="0"/>
      <p:bldP spid="20" grpId="1"/>
      <p:bldP spid="21" grpId="0"/>
      <p:bldP spid="21" grpId="1"/>
      <p:bldP spid="23" grpId="0"/>
      <p:bldP spid="2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856095" y="13648"/>
            <a:ext cx="3138985" cy="120100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3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249" y="-154201"/>
            <a:ext cx="15875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1" y="2198807"/>
            <a:ext cx="10017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3a. Chọn r, d, gi thay cho ô trống</a:t>
            </a:r>
            <a:endParaRPr lang="en-US" sz="54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3959" y="3316406"/>
            <a:ext cx="101675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Mùa gặt, đường làng phủ đầy </a:t>
            </a:r>
            <a:r>
              <a:rPr lang="en-US" sz="4000" b="1" smtClean="0">
                <a:solidFill>
                  <a:srgbClr val="FF0000"/>
                </a:solidFill>
              </a:rPr>
              <a:t>r</a:t>
            </a:r>
            <a:r>
              <a:rPr lang="en-US" sz="4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ơm vàng</a:t>
            </a:r>
            <a:endParaRPr lang="en-US" sz="4000" b="1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Mọi </a:t>
            </a:r>
            <a:r>
              <a:rPr lang="en-US" sz="4000" b="1" smtClean="0">
                <a:solidFill>
                  <a:srgbClr val="FF0000"/>
                </a:solidFill>
              </a:rPr>
              <a:t>d</a:t>
            </a:r>
            <a:r>
              <a:rPr lang="en-US" sz="4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òng sông đều đổ về biển cả.</a:t>
            </a:r>
            <a:endParaRPr lang="en-US" sz="4000" b="1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Các chú bộ đội canh </a:t>
            </a:r>
            <a:r>
              <a:rPr lang="en-US" sz="4000" b="1" smtClean="0">
                <a:solidFill>
                  <a:srgbClr val="FF0000"/>
                </a:solidFill>
              </a:rPr>
              <a:t>gi</a:t>
            </a:r>
            <a:r>
              <a:rPr lang="en-US" sz="4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ữ biển trời của tổ quốc</a:t>
            </a:r>
            <a:endParaRPr lang="en-US" sz="40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73250" y="5518666"/>
            <a:ext cx="484500" cy="423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38721" y="4536027"/>
            <a:ext cx="307073" cy="423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170470" y="3629463"/>
            <a:ext cx="250208" cy="423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/>
          <p:cNvGrpSpPr/>
          <p:nvPr/>
        </p:nvGrpSpPr>
        <p:grpSpPr>
          <a:xfrm>
            <a:off x="588585" y="3274754"/>
            <a:ext cx="11622831" cy="3581011"/>
            <a:chOff x="-53293" y="2190760"/>
            <a:chExt cx="9211855" cy="2951064"/>
          </a:xfrm>
        </p:grpSpPr>
        <p:pic>
          <p:nvPicPr>
            <p:cNvPr id="5" name="10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/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" name="Google Shape;189;p27"/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" name="Google Shape;194;p27"/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" name="Google Shape;184;p27"/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" name="Google Shape;189;p27"/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9" name="Google Shape;194;p27"/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5" name="14"/>
          <p:cNvGrpSpPr/>
          <p:nvPr/>
        </p:nvGrpSpPr>
        <p:grpSpPr>
          <a:xfrm>
            <a:off x="3569506" y="1412876"/>
            <a:ext cx="4505325" cy="2016125"/>
            <a:chOff x="2118480" y="1316166"/>
            <a:chExt cx="1512168" cy="1512168"/>
          </a:xfrm>
        </p:grpSpPr>
        <p:sp>
          <p:nvSpPr>
            <p:cNvPr id="4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7" name="TextBox 67"/>
            <p:cNvSpPr txBox="1"/>
            <p:nvPr/>
          </p:nvSpPr>
          <p:spPr>
            <a:xfrm>
              <a:off x="2208337" y="1556684"/>
              <a:ext cx="1378326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pic>
        <p:nvPicPr>
          <p:cNvPr id="48" name="Picture 4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638" y="253195"/>
            <a:ext cx="6147580" cy="9003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34"/>
            <a:ext cx="11914495" cy="676246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5528603" y="3643532"/>
            <a:ext cx="1477108" cy="6541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5528603" y="3108960"/>
            <a:ext cx="1477108" cy="5345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528603" y="4297680"/>
            <a:ext cx="1477108" cy="7174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528603" y="3054736"/>
            <a:ext cx="1477108" cy="25603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528603" y="5015132"/>
            <a:ext cx="1477108" cy="6541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1124</Words>
  <Application>WPS Presentation</Application>
  <PresentationFormat>Widescreen</PresentationFormat>
  <Paragraphs>63</Paragraphs>
  <Slides>16</Slides>
  <Notes>7</Notes>
  <HiddenSlides>0</HiddenSlides>
  <MMClips>8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41" baseType="lpstr">
      <vt:lpstr>Arial</vt:lpstr>
      <vt:lpstr>SimSun</vt:lpstr>
      <vt:lpstr>Wingdings</vt:lpstr>
      <vt:lpstr>Just Another Hand</vt:lpstr>
      <vt:lpstr>Segoe Print</vt:lpstr>
      <vt:lpstr>Nunito</vt:lpstr>
      <vt:lpstr>Arial</vt:lpstr>
      <vt:lpstr>Roboto</vt:lpstr>
      <vt:lpstr>Roboto Condensed Light</vt:lpstr>
      <vt:lpstr>Roboto</vt:lpstr>
      <vt:lpstr>Livvic</vt:lpstr>
      <vt:lpstr>Nunito SemiBold</vt:lpstr>
      <vt:lpstr>Montserrat Medium</vt:lpstr>
      <vt:lpstr>Montserrat</vt:lpstr>
      <vt:lpstr>Microsoft YaHei</vt:lpstr>
      <vt:lpstr>Calibri</vt:lpstr>
      <vt:lpstr>Times New Roman</vt:lpstr>
      <vt:lpstr>Arial Unicode MS</vt:lpstr>
      <vt:lpstr>Calibri Light</vt:lpstr>
      <vt:lpstr>Arial-Rounded</vt:lpstr>
      <vt:lpstr>Sitka Text</vt:lpstr>
      <vt:lpstr>Arial Rounded MT Bold</vt:lpstr>
      <vt:lpstr>Tahoma</vt:lpstr>
      <vt:lpstr>Volicy Bulletin Board Thesis by Slidesgo</vt:lpstr>
      <vt:lpstr>6_Office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phuong dong</cp:lastModifiedBy>
  <cp:revision>97</cp:revision>
  <dcterms:created xsi:type="dcterms:W3CDTF">2021-06-19T10:18:00Z</dcterms:created>
  <dcterms:modified xsi:type="dcterms:W3CDTF">2025-05-11T13:54:02Z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7F6C87EE3CBF4F7DB597C8AD41524A4E_12</vt:lpwstr>
  </property>
  <property fmtid="{D5CDD505-2E9C-101B-9397-08002B2CF9AE}" pid="3" name="KSOProductBuildVer">
    <vt:lpwstr>2057-12.2.0.21172</vt:lpwstr>
  </property>
</Properties>
</file>