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14" r:id="rId3"/>
    <p:sldId id="315" r:id="rId4"/>
    <p:sldId id="316" r:id="rId5"/>
    <p:sldId id="318" r:id="rId6"/>
    <p:sldId id="317" r:id="rId7"/>
    <p:sldId id="319" r:id="rId8"/>
    <p:sldId id="320" r:id="rId9"/>
    <p:sldId id="32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CB339-7D5D-404D-A990-DBA6D5D6EBD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6DF7-84C4-4117-994B-14FB09DF49A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10951"/>
            <a:ext cx="9144011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14DF-D5FA-44FD-8D53-1FA84DE0A0A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C065-D557-4F1C-AEF7-FF052F924E6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/>
          <p:cNvGrpSpPr/>
          <p:nvPr/>
        </p:nvGrpSpPr>
        <p:grpSpPr>
          <a:xfrm>
            <a:off x="388712" y="3276989"/>
            <a:ext cx="8717123" cy="3581011"/>
            <a:chOff x="-53293" y="2190760"/>
            <a:chExt cx="9211855" cy="2951064"/>
          </a:xfrm>
        </p:grpSpPr>
        <p:pic>
          <p:nvPicPr>
            <p:cNvPr id="3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5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6" name="14"/>
          <p:cNvGrpSpPr/>
          <p:nvPr/>
        </p:nvGrpSpPr>
        <p:grpSpPr>
          <a:xfrm>
            <a:off x="2068077" y="2097201"/>
            <a:ext cx="4824536" cy="1845837"/>
            <a:chOff x="2118480" y="1316166"/>
            <a:chExt cx="1512168" cy="1512168"/>
          </a:xfrm>
        </p:grpSpPr>
        <p:sp>
          <p:nvSpPr>
            <p:cNvPr id="7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" name="TextBox 67"/>
            <p:cNvSpPr txBox="1"/>
            <p:nvPr/>
          </p:nvSpPr>
          <p:spPr>
            <a:xfrm>
              <a:off x="2208337" y="1556684"/>
              <a:ext cx="1378326" cy="983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5,6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oogle Shape;184;p27"/>
          <p:cNvGrpSpPr/>
          <p:nvPr/>
        </p:nvGrpSpPr>
        <p:grpSpPr>
          <a:xfrm>
            <a:off x="270239" y="484039"/>
            <a:ext cx="203147" cy="401596"/>
            <a:chOff x="4508863" y="1528200"/>
            <a:chExt cx="318850" cy="472800"/>
          </a:xfrm>
        </p:grpSpPr>
        <p:sp>
          <p:nvSpPr>
            <p:cNvPr id="10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" name="Google Shape;189;p27"/>
          <p:cNvGrpSpPr/>
          <p:nvPr/>
        </p:nvGrpSpPr>
        <p:grpSpPr>
          <a:xfrm>
            <a:off x="554380" y="567004"/>
            <a:ext cx="203147" cy="401596"/>
            <a:chOff x="4508863" y="1528200"/>
            <a:chExt cx="318850" cy="472800"/>
          </a:xfrm>
        </p:grpSpPr>
        <p:sp>
          <p:nvSpPr>
            <p:cNvPr id="15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" name="Google Shape;194;p27"/>
          <p:cNvGrpSpPr/>
          <p:nvPr/>
        </p:nvGrpSpPr>
        <p:grpSpPr>
          <a:xfrm>
            <a:off x="844309" y="567004"/>
            <a:ext cx="203147" cy="401596"/>
            <a:chOff x="4508863" y="1528200"/>
            <a:chExt cx="318850" cy="472800"/>
          </a:xfrm>
        </p:grpSpPr>
        <p:sp>
          <p:nvSpPr>
            <p:cNvPr id="20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" name="Google Shape;184;p27"/>
          <p:cNvGrpSpPr/>
          <p:nvPr/>
        </p:nvGrpSpPr>
        <p:grpSpPr>
          <a:xfrm>
            <a:off x="7917740" y="468686"/>
            <a:ext cx="203147" cy="401596"/>
            <a:chOff x="4508863" y="1528200"/>
            <a:chExt cx="318850" cy="472800"/>
          </a:xfrm>
        </p:grpSpPr>
        <p:sp>
          <p:nvSpPr>
            <p:cNvPr id="2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" name="Google Shape;189;p27"/>
          <p:cNvGrpSpPr/>
          <p:nvPr/>
        </p:nvGrpSpPr>
        <p:grpSpPr>
          <a:xfrm>
            <a:off x="8201881" y="551651"/>
            <a:ext cx="203147" cy="401596"/>
            <a:chOff x="4508863" y="1528200"/>
            <a:chExt cx="318850" cy="472800"/>
          </a:xfrm>
        </p:grpSpPr>
        <p:sp>
          <p:nvSpPr>
            <p:cNvPr id="3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" name="Google Shape;194;p27"/>
          <p:cNvGrpSpPr/>
          <p:nvPr/>
        </p:nvGrpSpPr>
        <p:grpSpPr>
          <a:xfrm>
            <a:off x="8491810" y="551651"/>
            <a:ext cx="203147" cy="401596"/>
            <a:chOff x="4508863" y="1528200"/>
            <a:chExt cx="318850" cy="472800"/>
          </a:xfrm>
        </p:grpSpPr>
        <p:sp>
          <p:nvSpPr>
            <p:cNvPr id="3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-301" y="232576"/>
            <a:ext cx="8961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KHÁM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PHÁ ĐÁY BIỂN </a:t>
            </a:r>
            <a:endParaRPr kumimoji="0" lang="en-US" sz="40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 TRƯỜNG SA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0" y="516970"/>
            <a:ext cx="9144000" cy="5019039"/>
          </a:xfrm>
          <a:prstGeom prst="rect">
            <a:avLst/>
          </a:prstGeom>
        </p:spPr>
      </p:pic>
      <p:sp>
        <p:nvSpPr>
          <p:cNvPr id="3" name="Rectangle: Rounded Corners 12"/>
          <p:cNvSpPr/>
          <p:nvPr/>
        </p:nvSpPr>
        <p:spPr>
          <a:xfrm flipH="1">
            <a:off x="5488789" y="1350443"/>
            <a:ext cx="667387" cy="5768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12"/>
          <p:cNvSpPr/>
          <p:nvPr/>
        </p:nvSpPr>
        <p:spPr>
          <a:xfrm>
            <a:off x="4268815" y="5640125"/>
            <a:ext cx="2439947" cy="314707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2"/>
          <p:cNvSpPr/>
          <p:nvPr/>
        </p:nvSpPr>
        <p:spPr>
          <a:xfrm flipH="1">
            <a:off x="8316414" y="1350443"/>
            <a:ext cx="546271" cy="59089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12"/>
          <p:cNvSpPr/>
          <p:nvPr/>
        </p:nvSpPr>
        <p:spPr>
          <a:xfrm>
            <a:off x="6767922" y="5507557"/>
            <a:ext cx="2231232" cy="590893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kern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6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72" y="633044"/>
            <a:ext cx="5376238" cy="5983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0314"/>
            <a:ext cx="6525031" cy="4039304"/>
          </a:xfrm>
          <a:prstGeom prst="rect">
            <a:avLst/>
          </a:prstGeom>
        </p:spPr>
      </p:pic>
      <p:sp>
        <p:nvSpPr>
          <p:cNvPr id="4" name="Rectangle: Rounded Corners 12"/>
          <p:cNvSpPr/>
          <p:nvPr/>
        </p:nvSpPr>
        <p:spPr>
          <a:xfrm>
            <a:off x="1242827" y="219001"/>
            <a:ext cx="3749125" cy="110005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2"/>
          <p:cNvSpPr/>
          <p:nvPr/>
        </p:nvSpPr>
        <p:spPr>
          <a:xfrm>
            <a:off x="6651043" y="647109"/>
            <a:ext cx="410933" cy="50643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9" y="1700808"/>
            <a:ext cx="3785471" cy="4039304"/>
          </a:xfrm>
          <a:prstGeom prst="rect">
            <a:avLst/>
          </a:prstGeom>
        </p:spPr>
      </p:pic>
      <p:sp>
        <p:nvSpPr>
          <p:cNvPr id="4" name="Rectangle: Rounded Corners 12"/>
          <p:cNvSpPr/>
          <p:nvPr/>
        </p:nvSpPr>
        <p:spPr>
          <a:xfrm>
            <a:off x="196598" y="354955"/>
            <a:ext cx="4722973" cy="110005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2"/>
          <p:cNvSpPr/>
          <p:nvPr/>
        </p:nvSpPr>
        <p:spPr>
          <a:xfrm>
            <a:off x="6196104" y="918518"/>
            <a:ext cx="767151" cy="50643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55013"/>
            <a:ext cx="4434941" cy="4566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487" y="397541"/>
            <a:ext cx="8724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4 - 5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về một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8302" y="1209822"/>
            <a:ext cx="8774218" cy="5455616"/>
            <a:chOff x="768927" y="1641595"/>
            <a:chExt cx="5340928" cy="2511698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6" name="Group 5"/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  <a:grpFill/>
          </p:grpSpPr>
          <p:sp>
            <p:nvSpPr>
              <p:cNvPr id="8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-1" fmla="*/ 23813 w 1059873"/>
                  <a:gd name="connsiteY0-2" fmla="*/ 23812 h 561109"/>
                  <a:gd name="connsiteX1-3" fmla="*/ 1059873 w 1059873"/>
                  <a:gd name="connsiteY1-4" fmla="*/ 0 h 561109"/>
                  <a:gd name="connsiteX2-5" fmla="*/ 1059873 w 1059873"/>
                  <a:gd name="connsiteY2-6" fmla="*/ 561109 h 561109"/>
                  <a:gd name="connsiteX3-7" fmla="*/ 0 w 1059873"/>
                  <a:gd name="connsiteY3-8" fmla="*/ 561109 h 561109"/>
                  <a:gd name="connsiteX4-9" fmla="*/ 23813 w 1059873"/>
                  <a:gd name="connsiteY4-10" fmla="*/ 23812 h 561109"/>
                  <a:gd name="connsiteX0-11" fmla="*/ 33338 w 1059873"/>
                  <a:gd name="connsiteY0-12" fmla="*/ 66675 h 561109"/>
                  <a:gd name="connsiteX1-13" fmla="*/ 1059873 w 1059873"/>
                  <a:gd name="connsiteY1-14" fmla="*/ 0 h 561109"/>
                  <a:gd name="connsiteX2-15" fmla="*/ 1059873 w 1059873"/>
                  <a:gd name="connsiteY2-16" fmla="*/ 561109 h 561109"/>
                  <a:gd name="connsiteX3-17" fmla="*/ 0 w 1059873"/>
                  <a:gd name="connsiteY3-18" fmla="*/ 561109 h 561109"/>
                  <a:gd name="connsiteX4-19" fmla="*/ 33338 w 1059873"/>
                  <a:gd name="connsiteY4-20" fmla="*/ 66675 h 561109"/>
                  <a:gd name="connsiteX0-21" fmla="*/ 38101 w 1059873"/>
                  <a:gd name="connsiteY0-22" fmla="*/ 28575 h 561109"/>
                  <a:gd name="connsiteX1-23" fmla="*/ 1059873 w 1059873"/>
                  <a:gd name="connsiteY1-24" fmla="*/ 0 h 561109"/>
                  <a:gd name="connsiteX2-25" fmla="*/ 1059873 w 1059873"/>
                  <a:gd name="connsiteY2-26" fmla="*/ 561109 h 561109"/>
                  <a:gd name="connsiteX3-27" fmla="*/ 0 w 1059873"/>
                  <a:gd name="connsiteY3-28" fmla="*/ 561109 h 561109"/>
                  <a:gd name="connsiteX4-29" fmla="*/ 38101 w 1059873"/>
                  <a:gd name="connsiteY4-30" fmla="*/ 28575 h 561109"/>
                  <a:gd name="connsiteX0-31" fmla="*/ 138114 w 1159886"/>
                  <a:gd name="connsiteY0-32" fmla="*/ 28575 h 561109"/>
                  <a:gd name="connsiteX1-33" fmla="*/ 1159886 w 1159886"/>
                  <a:gd name="connsiteY1-34" fmla="*/ 0 h 561109"/>
                  <a:gd name="connsiteX2-35" fmla="*/ 1159886 w 1159886"/>
                  <a:gd name="connsiteY2-36" fmla="*/ 561109 h 561109"/>
                  <a:gd name="connsiteX3-37" fmla="*/ 0 w 1159886"/>
                  <a:gd name="connsiteY3-38" fmla="*/ 551584 h 561109"/>
                  <a:gd name="connsiteX4-39" fmla="*/ 138114 w 1159886"/>
                  <a:gd name="connsiteY4-40" fmla="*/ 28575 h 561109"/>
                  <a:gd name="connsiteX0-41" fmla="*/ 138114 w 1259898"/>
                  <a:gd name="connsiteY0-42" fmla="*/ 0 h 532534"/>
                  <a:gd name="connsiteX1-43" fmla="*/ 1259898 w 1259898"/>
                  <a:gd name="connsiteY1-44" fmla="*/ 19050 h 532534"/>
                  <a:gd name="connsiteX2-45" fmla="*/ 1159886 w 1259898"/>
                  <a:gd name="connsiteY2-46" fmla="*/ 532534 h 532534"/>
                  <a:gd name="connsiteX3-47" fmla="*/ 0 w 1259898"/>
                  <a:gd name="connsiteY3-48" fmla="*/ 523009 h 532534"/>
                  <a:gd name="connsiteX4-49" fmla="*/ 138114 w 1259898"/>
                  <a:gd name="connsiteY4-50" fmla="*/ 0 h 532534"/>
                  <a:gd name="connsiteX0-51" fmla="*/ 138114 w 1259898"/>
                  <a:gd name="connsiteY0-52" fmla="*/ 0 h 570634"/>
                  <a:gd name="connsiteX1-53" fmla="*/ 1259898 w 1259898"/>
                  <a:gd name="connsiteY1-54" fmla="*/ 19050 h 570634"/>
                  <a:gd name="connsiteX2-55" fmla="*/ 1112261 w 1259898"/>
                  <a:gd name="connsiteY2-56" fmla="*/ 570634 h 570634"/>
                  <a:gd name="connsiteX3-57" fmla="*/ 0 w 1259898"/>
                  <a:gd name="connsiteY3-58" fmla="*/ 523009 h 570634"/>
                  <a:gd name="connsiteX4-59" fmla="*/ 138114 w 1259898"/>
                  <a:gd name="connsiteY4-60" fmla="*/ 0 h 570634"/>
                  <a:gd name="connsiteX0-61" fmla="*/ 138114 w 1259898"/>
                  <a:gd name="connsiteY0-62" fmla="*/ 0 h 570634"/>
                  <a:gd name="connsiteX1-63" fmla="*/ 1259898 w 1259898"/>
                  <a:gd name="connsiteY1-64" fmla="*/ 19050 h 570634"/>
                  <a:gd name="connsiteX2-65" fmla="*/ 1112261 w 1259898"/>
                  <a:gd name="connsiteY2-66" fmla="*/ 570634 h 570634"/>
                  <a:gd name="connsiteX3-67" fmla="*/ 255877 w 1259898"/>
                  <a:gd name="connsiteY3-68" fmla="*/ 548119 h 570634"/>
                  <a:gd name="connsiteX4-69" fmla="*/ 0 w 1259898"/>
                  <a:gd name="connsiteY4-70" fmla="*/ 523009 h 570634"/>
                  <a:gd name="connsiteX5" fmla="*/ 138114 w 1259898"/>
                  <a:gd name="connsiteY5" fmla="*/ 0 h 570634"/>
                  <a:gd name="connsiteX0-71" fmla="*/ 138114 w 1259898"/>
                  <a:gd name="connsiteY0-72" fmla="*/ 0 h 570634"/>
                  <a:gd name="connsiteX1-73" fmla="*/ 1259898 w 1259898"/>
                  <a:gd name="connsiteY1-74" fmla="*/ 19050 h 570634"/>
                  <a:gd name="connsiteX2-75" fmla="*/ 1112261 w 1259898"/>
                  <a:gd name="connsiteY2-76" fmla="*/ 570634 h 570634"/>
                  <a:gd name="connsiteX3-77" fmla="*/ 255877 w 1259898"/>
                  <a:gd name="connsiteY3-78" fmla="*/ 548119 h 570634"/>
                  <a:gd name="connsiteX4-79" fmla="*/ 0 w 1259898"/>
                  <a:gd name="connsiteY4-80" fmla="*/ 523009 h 570634"/>
                  <a:gd name="connsiteX5-81" fmla="*/ 138114 w 1259898"/>
                  <a:gd name="connsiteY5-82" fmla="*/ 0 h 570634"/>
                  <a:gd name="connsiteX0-83" fmla="*/ 138114 w 1259898"/>
                  <a:gd name="connsiteY0-84" fmla="*/ 0 h 570634"/>
                  <a:gd name="connsiteX1-85" fmla="*/ 1259898 w 1259898"/>
                  <a:gd name="connsiteY1-86" fmla="*/ 19050 h 570634"/>
                  <a:gd name="connsiteX2-87" fmla="*/ 1112261 w 1259898"/>
                  <a:gd name="connsiteY2-88" fmla="*/ 570634 h 570634"/>
                  <a:gd name="connsiteX3-89" fmla="*/ 255877 w 1259898"/>
                  <a:gd name="connsiteY3-90" fmla="*/ 548119 h 570634"/>
                  <a:gd name="connsiteX4-91" fmla="*/ 0 w 1259898"/>
                  <a:gd name="connsiteY4-92" fmla="*/ 523009 h 570634"/>
                  <a:gd name="connsiteX5-93" fmla="*/ 138114 w 1259898"/>
                  <a:gd name="connsiteY5-94" fmla="*/ 0 h 570634"/>
                  <a:gd name="connsiteX0-95" fmla="*/ 138114 w 1259898"/>
                  <a:gd name="connsiteY0-96" fmla="*/ 0 h 570634"/>
                  <a:gd name="connsiteX1-97" fmla="*/ 1259898 w 1259898"/>
                  <a:gd name="connsiteY1-98" fmla="*/ 19050 h 570634"/>
                  <a:gd name="connsiteX2-99" fmla="*/ 1112261 w 1259898"/>
                  <a:gd name="connsiteY2-100" fmla="*/ 570634 h 570634"/>
                  <a:gd name="connsiteX3-101" fmla="*/ 255877 w 1259898"/>
                  <a:gd name="connsiteY3-102" fmla="*/ 548119 h 570634"/>
                  <a:gd name="connsiteX4-103" fmla="*/ 0 w 1259898"/>
                  <a:gd name="connsiteY4-104" fmla="*/ 523009 h 570634"/>
                  <a:gd name="connsiteX5-105" fmla="*/ 138114 w 1259898"/>
                  <a:gd name="connsiteY5-106" fmla="*/ 0 h 570634"/>
                  <a:gd name="connsiteX0-107" fmla="*/ 138114 w 1259898"/>
                  <a:gd name="connsiteY0-108" fmla="*/ 0 h 570634"/>
                  <a:gd name="connsiteX1-109" fmla="*/ 1259898 w 1259898"/>
                  <a:gd name="connsiteY1-110" fmla="*/ 19050 h 570634"/>
                  <a:gd name="connsiteX2-111" fmla="*/ 1112261 w 1259898"/>
                  <a:gd name="connsiteY2-112" fmla="*/ 570634 h 570634"/>
                  <a:gd name="connsiteX3-113" fmla="*/ 255877 w 1259898"/>
                  <a:gd name="connsiteY3-114" fmla="*/ 548119 h 570634"/>
                  <a:gd name="connsiteX4-115" fmla="*/ 0 w 1259898"/>
                  <a:gd name="connsiteY4-116" fmla="*/ 523009 h 570634"/>
                  <a:gd name="connsiteX5-117" fmla="*/ 138114 w 1259898"/>
                  <a:gd name="connsiteY5-118" fmla="*/ 0 h 570634"/>
                  <a:gd name="connsiteX0-119" fmla="*/ 147639 w 1269423"/>
                  <a:gd name="connsiteY0-120" fmla="*/ 0 h 570634"/>
                  <a:gd name="connsiteX1-121" fmla="*/ 1269423 w 1269423"/>
                  <a:gd name="connsiteY1-122" fmla="*/ 19050 h 570634"/>
                  <a:gd name="connsiteX2-123" fmla="*/ 1121786 w 1269423"/>
                  <a:gd name="connsiteY2-124" fmla="*/ 570634 h 570634"/>
                  <a:gd name="connsiteX3-125" fmla="*/ 265402 w 1269423"/>
                  <a:gd name="connsiteY3-126" fmla="*/ 548119 h 570634"/>
                  <a:gd name="connsiteX4-127" fmla="*/ 0 w 1269423"/>
                  <a:gd name="connsiteY4-128" fmla="*/ 508722 h 570634"/>
                  <a:gd name="connsiteX5-129" fmla="*/ 147639 w 1269423"/>
                  <a:gd name="connsiteY5-130" fmla="*/ 0 h 570634"/>
                  <a:gd name="connsiteX0-131" fmla="*/ 147639 w 1269423"/>
                  <a:gd name="connsiteY0-132" fmla="*/ 0 h 570634"/>
                  <a:gd name="connsiteX1-133" fmla="*/ 1269423 w 1269423"/>
                  <a:gd name="connsiteY1-134" fmla="*/ 19050 h 570634"/>
                  <a:gd name="connsiteX2-135" fmla="*/ 1121786 w 1269423"/>
                  <a:gd name="connsiteY2-136" fmla="*/ 570634 h 570634"/>
                  <a:gd name="connsiteX3-137" fmla="*/ 265402 w 1269423"/>
                  <a:gd name="connsiteY3-138" fmla="*/ 548119 h 570634"/>
                  <a:gd name="connsiteX4-139" fmla="*/ 0 w 1269423"/>
                  <a:gd name="connsiteY4-140" fmla="*/ 508722 h 570634"/>
                  <a:gd name="connsiteX5-141" fmla="*/ 147639 w 1269423"/>
                  <a:gd name="connsiteY5-142" fmla="*/ 0 h 570634"/>
                  <a:gd name="connsiteX0-143" fmla="*/ 123826 w 1269423"/>
                  <a:gd name="connsiteY0-144" fmla="*/ 0 h 556347"/>
                  <a:gd name="connsiteX1-145" fmla="*/ 1269423 w 1269423"/>
                  <a:gd name="connsiteY1-146" fmla="*/ 4763 h 556347"/>
                  <a:gd name="connsiteX2-147" fmla="*/ 1121786 w 1269423"/>
                  <a:gd name="connsiteY2-148" fmla="*/ 556347 h 556347"/>
                  <a:gd name="connsiteX3-149" fmla="*/ 265402 w 1269423"/>
                  <a:gd name="connsiteY3-150" fmla="*/ 533832 h 556347"/>
                  <a:gd name="connsiteX4-151" fmla="*/ 0 w 1269423"/>
                  <a:gd name="connsiteY4-152" fmla="*/ 494435 h 556347"/>
                  <a:gd name="connsiteX5-153" fmla="*/ 123826 w 1269423"/>
                  <a:gd name="connsiteY5-154" fmla="*/ 0 h 556347"/>
                  <a:gd name="connsiteX0-155" fmla="*/ 123826 w 1269423"/>
                  <a:gd name="connsiteY0-156" fmla="*/ 0 h 556347"/>
                  <a:gd name="connsiteX1-157" fmla="*/ 1269423 w 1269423"/>
                  <a:gd name="connsiteY1-158" fmla="*/ 4763 h 556347"/>
                  <a:gd name="connsiteX2-159" fmla="*/ 1121786 w 1269423"/>
                  <a:gd name="connsiteY2-160" fmla="*/ 556347 h 556347"/>
                  <a:gd name="connsiteX3-161" fmla="*/ 265402 w 1269423"/>
                  <a:gd name="connsiteY3-162" fmla="*/ 533832 h 556347"/>
                  <a:gd name="connsiteX4-163" fmla="*/ 0 w 1269423"/>
                  <a:gd name="connsiteY4-164" fmla="*/ 494435 h 556347"/>
                  <a:gd name="connsiteX5-165" fmla="*/ 123826 w 1269423"/>
                  <a:gd name="connsiteY5-166" fmla="*/ 0 h 556347"/>
                  <a:gd name="connsiteX0-167" fmla="*/ 123826 w 1269423"/>
                  <a:gd name="connsiteY0-168" fmla="*/ 0 h 556347"/>
                  <a:gd name="connsiteX1-169" fmla="*/ 1269423 w 1269423"/>
                  <a:gd name="connsiteY1-170" fmla="*/ 4763 h 556347"/>
                  <a:gd name="connsiteX2-171" fmla="*/ 1121786 w 1269423"/>
                  <a:gd name="connsiteY2-172" fmla="*/ 556347 h 556347"/>
                  <a:gd name="connsiteX3-173" fmla="*/ 265402 w 1269423"/>
                  <a:gd name="connsiteY3-174" fmla="*/ 533832 h 556347"/>
                  <a:gd name="connsiteX4-175" fmla="*/ 0 w 1269423"/>
                  <a:gd name="connsiteY4-176" fmla="*/ 494435 h 556347"/>
                  <a:gd name="connsiteX5-177" fmla="*/ 123826 w 1269423"/>
                  <a:gd name="connsiteY5-178" fmla="*/ 0 h 556347"/>
                  <a:gd name="connsiteX0-179" fmla="*/ 123826 w 1269423"/>
                  <a:gd name="connsiteY0-180" fmla="*/ 47869 h 604216"/>
                  <a:gd name="connsiteX1-181" fmla="*/ 465428 w 1269423"/>
                  <a:gd name="connsiteY1-182" fmla="*/ 14964 h 604216"/>
                  <a:gd name="connsiteX2-183" fmla="*/ 1269423 w 1269423"/>
                  <a:gd name="connsiteY2-184" fmla="*/ 52632 h 604216"/>
                  <a:gd name="connsiteX3-185" fmla="*/ 1121786 w 1269423"/>
                  <a:gd name="connsiteY3-186" fmla="*/ 604216 h 604216"/>
                  <a:gd name="connsiteX4-187" fmla="*/ 265402 w 1269423"/>
                  <a:gd name="connsiteY4-188" fmla="*/ 581701 h 604216"/>
                  <a:gd name="connsiteX5-189" fmla="*/ 0 w 1269423"/>
                  <a:gd name="connsiteY5-190" fmla="*/ 542304 h 604216"/>
                  <a:gd name="connsiteX6" fmla="*/ 123826 w 1269423"/>
                  <a:gd name="connsiteY6" fmla="*/ 47869 h 604216"/>
                  <a:gd name="connsiteX0-191" fmla="*/ 123826 w 1269423"/>
                  <a:gd name="connsiteY0-192" fmla="*/ 47869 h 604216"/>
                  <a:gd name="connsiteX1-193" fmla="*/ 465428 w 1269423"/>
                  <a:gd name="connsiteY1-194" fmla="*/ 14964 h 604216"/>
                  <a:gd name="connsiteX2-195" fmla="*/ 1269423 w 1269423"/>
                  <a:gd name="connsiteY2-196" fmla="*/ 52632 h 604216"/>
                  <a:gd name="connsiteX3-197" fmla="*/ 1121786 w 1269423"/>
                  <a:gd name="connsiteY3-198" fmla="*/ 604216 h 604216"/>
                  <a:gd name="connsiteX4-199" fmla="*/ 265402 w 1269423"/>
                  <a:gd name="connsiteY4-200" fmla="*/ 581701 h 604216"/>
                  <a:gd name="connsiteX5-201" fmla="*/ 0 w 1269423"/>
                  <a:gd name="connsiteY5-202" fmla="*/ 542304 h 604216"/>
                  <a:gd name="connsiteX6-203" fmla="*/ 123826 w 1269423"/>
                  <a:gd name="connsiteY6-204" fmla="*/ 47869 h 604216"/>
                  <a:gd name="connsiteX0-205" fmla="*/ 123826 w 1269423"/>
                  <a:gd name="connsiteY0-206" fmla="*/ 47869 h 604216"/>
                  <a:gd name="connsiteX1-207" fmla="*/ 465428 w 1269423"/>
                  <a:gd name="connsiteY1-208" fmla="*/ 14964 h 604216"/>
                  <a:gd name="connsiteX2-209" fmla="*/ 1269423 w 1269423"/>
                  <a:gd name="connsiteY2-210" fmla="*/ 52632 h 604216"/>
                  <a:gd name="connsiteX3-211" fmla="*/ 1121786 w 1269423"/>
                  <a:gd name="connsiteY3-212" fmla="*/ 604216 h 604216"/>
                  <a:gd name="connsiteX4-213" fmla="*/ 265402 w 1269423"/>
                  <a:gd name="connsiteY4-214" fmla="*/ 581701 h 604216"/>
                  <a:gd name="connsiteX5-215" fmla="*/ 0 w 1269423"/>
                  <a:gd name="connsiteY5-216" fmla="*/ 542304 h 604216"/>
                  <a:gd name="connsiteX6-217" fmla="*/ 123826 w 1269423"/>
                  <a:gd name="connsiteY6-218" fmla="*/ 47869 h 604216"/>
                  <a:gd name="connsiteX0-219" fmla="*/ 123826 w 1269423"/>
                  <a:gd name="connsiteY0-220" fmla="*/ 47869 h 604216"/>
                  <a:gd name="connsiteX1-221" fmla="*/ 465428 w 1269423"/>
                  <a:gd name="connsiteY1-222" fmla="*/ 14964 h 604216"/>
                  <a:gd name="connsiteX2-223" fmla="*/ 1269423 w 1269423"/>
                  <a:gd name="connsiteY2-224" fmla="*/ 52632 h 604216"/>
                  <a:gd name="connsiteX3-225" fmla="*/ 1121786 w 1269423"/>
                  <a:gd name="connsiteY3-226" fmla="*/ 604216 h 604216"/>
                  <a:gd name="connsiteX4-227" fmla="*/ 265402 w 1269423"/>
                  <a:gd name="connsiteY4-228" fmla="*/ 581701 h 604216"/>
                  <a:gd name="connsiteX5-229" fmla="*/ 0 w 1269423"/>
                  <a:gd name="connsiteY5-230" fmla="*/ 542304 h 604216"/>
                  <a:gd name="connsiteX6-231" fmla="*/ 123826 w 1269423"/>
                  <a:gd name="connsiteY6-232" fmla="*/ 47869 h 604216"/>
                  <a:gd name="connsiteX0-233" fmla="*/ 123826 w 1269423"/>
                  <a:gd name="connsiteY0-234" fmla="*/ 57394 h 604216"/>
                  <a:gd name="connsiteX1-235" fmla="*/ 465428 w 1269423"/>
                  <a:gd name="connsiteY1-236" fmla="*/ 14964 h 604216"/>
                  <a:gd name="connsiteX2-237" fmla="*/ 1269423 w 1269423"/>
                  <a:gd name="connsiteY2-238" fmla="*/ 52632 h 604216"/>
                  <a:gd name="connsiteX3-239" fmla="*/ 1121786 w 1269423"/>
                  <a:gd name="connsiteY3-240" fmla="*/ 604216 h 604216"/>
                  <a:gd name="connsiteX4-241" fmla="*/ 265402 w 1269423"/>
                  <a:gd name="connsiteY4-242" fmla="*/ 581701 h 604216"/>
                  <a:gd name="connsiteX5-243" fmla="*/ 0 w 1269423"/>
                  <a:gd name="connsiteY5-244" fmla="*/ 542304 h 604216"/>
                  <a:gd name="connsiteX6-245" fmla="*/ 123826 w 1269423"/>
                  <a:gd name="connsiteY6-246" fmla="*/ 57394 h 604216"/>
                  <a:gd name="connsiteX0-247" fmla="*/ 123826 w 1269423"/>
                  <a:gd name="connsiteY0-248" fmla="*/ 57394 h 604216"/>
                  <a:gd name="connsiteX1-249" fmla="*/ 465428 w 1269423"/>
                  <a:gd name="connsiteY1-250" fmla="*/ 14964 h 604216"/>
                  <a:gd name="connsiteX2-251" fmla="*/ 1269423 w 1269423"/>
                  <a:gd name="connsiteY2-252" fmla="*/ 52632 h 604216"/>
                  <a:gd name="connsiteX3-253" fmla="*/ 1121786 w 1269423"/>
                  <a:gd name="connsiteY3-254" fmla="*/ 604216 h 604216"/>
                  <a:gd name="connsiteX4-255" fmla="*/ 265402 w 1269423"/>
                  <a:gd name="connsiteY4-256" fmla="*/ 581701 h 604216"/>
                  <a:gd name="connsiteX5-257" fmla="*/ 0 w 1269423"/>
                  <a:gd name="connsiteY5-258" fmla="*/ 542304 h 604216"/>
                  <a:gd name="connsiteX6-259" fmla="*/ 123826 w 1269423"/>
                  <a:gd name="connsiteY6-260" fmla="*/ 57394 h 604216"/>
                  <a:gd name="connsiteX0-261" fmla="*/ 123826 w 1269423"/>
                  <a:gd name="connsiteY0-262" fmla="*/ 50744 h 597566"/>
                  <a:gd name="connsiteX1-263" fmla="*/ 465428 w 1269423"/>
                  <a:gd name="connsiteY1-264" fmla="*/ 8314 h 597566"/>
                  <a:gd name="connsiteX2-265" fmla="*/ 598778 w 1269423"/>
                  <a:gd name="connsiteY2-266" fmla="*/ 32126 h 597566"/>
                  <a:gd name="connsiteX3-267" fmla="*/ 1269423 w 1269423"/>
                  <a:gd name="connsiteY3-268" fmla="*/ 45982 h 597566"/>
                  <a:gd name="connsiteX4-269" fmla="*/ 1121786 w 1269423"/>
                  <a:gd name="connsiteY4-270" fmla="*/ 597566 h 597566"/>
                  <a:gd name="connsiteX5-271" fmla="*/ 265402 w 1269423"/>
                  <a:gd name="connsiteY5-272" fmla="*/ 575051 h 597566"/>
                  <a:gd name="connsiteX6-273" fmla="*/ 0 w 1269423"/>
                  <a:gd name="connsiteY6-274" fmla="*/ 535654 h 597566"/>
                  <a:gd name="connsiteX7" fmla="*/ 123826 w 1269423"/>
                  <a:gd name="connsiteY7" fmla="*/ 50744 h 597566"/>
                  <a:gd name="connsiteX0-275" fmla="*/ 123826 w 1269423"/>
                  <a:gd name="connsiteY0-276" fmla="*/ 49637 h 596459"/>
                  <a:gd name="connsiteX1-277" fmla="*/ 465428 w 1269423"/>
                  <a:gd name="connsiteY1-278" fmla="*/ 7207 h 596459"/>
                  <a:gd name="connsiteX2-279" fmla="*/ 598778 w 1269423"/>
                  <a:gd name="connsiteY2-280" fmla="*/ 31019 h 596459"/>
                  <a:gd name="connsiteX3-281" fmla="*/ 794041 w 1269423"/>
                  <a:gd name="connsiteY3-282" fmla="*/ 35782 h 596459"/>
                  <a:gd name="connsiteX4-283" fmla="*/ 1269423 w 1269423"/>
                  <a:gd name="connsiteY4-284" fmla="*/ 44875 h 596459"/>
                  <a:gd name="connsiteX5-285" fmla="*/ 1121786 w 1269423"/>
                  <a:gd name="connsiteY5-286" fmla="*/ 596459 h 596459"/>
                  <a:gd name="connsiteX6-287" fmla="*/ 265402 w 1269423"/>
                  <a:gd name="connsiteY6-288" fmla="*/ 573944 h 596459"/>
                  <a:gd name="connsiteX7-289" fmla="*/ 0 w 1269423"/>
                  <a:gd name="connsiteY7-290" fmla="*/ 534547 h 596459"/>
                  <a:gd name="connsiteX8" fmla="*/ 123826 w 1269423"/>
                  <a:gd name="connsiteY8" fmla="*/ 49637 h 596459"/>
                  <a:gd name="connsiteX0-291" fmla="*/ 123826 w 1269423"/>
                  <a:gd name="connsiteY0-292" fmla="*/ 43695 h 590517"/>
                  <a:gd name="connsiteX1-293" fmla="*/ 465428 w 1269423"/>
                  <a:gd name="connsiteY1-294" fmla="*/ 1265 h 590517"/>
                  <a:gd name="connsiteX2-295" fmla="*/ 598778 w 1269423"/>
                  <a:gd name="connsiteY2-296" fmla="*/ 25077 h 590517"/>
                  <a:gd name="connsiteX3-297" fmla="*/ 808329 w 1269423"/>
                  <a:gd name="connsiteY3-298" fmla="*/ 63177 h 590517"/>
                  <a:gd name="connsiteX4-299" fmla="*/ 1269423 w 1269423"/>
                  <a:gd name="connsiteY4-300" fmla="*/ 38933 h 590517"/>
                  <a:gd name="connsiteX5-301" fmla="*/ 1121786 w 1269423"/>
                  <a:gd name="connsiteY5-302" fmla="*/ 590517 h 590517"/>
                  <a:gd name="connsiteX6-303" fmla="*/ 265402 w 1269423"/>
                  <a:gd name="connsiteY6-304" fmla="*/ 568002 h 590517"/>
                  <a:gd name="connsiteX7-305" fmla="*/ 0 w 1269423"/>
                  <a:gd name="connsiteY7-306" fmla="*/ 528605 h 590517"/>
                  <a:gd name="connsiteX8-307" fmla="*/ 123826 w 1269423"/>
                  <a:gd name="connsiteY8-308" fmla="*/ 43695 h 590517"/>
                  <a:gd name="connsiteX0-309" fmla="*/ 123826 w 1269423"/>
                  <a:gd name="connsiteY0-310" fmla="*/ 49636 h 596458"/>
                  <a:gd name="connsiteX1-311" fmla="*/ 465428 w 1269423"/>
                  <a:gd name="connsiteY1-312" fmla="*/ 7206 h 596458"/>
                  <a:gd name="connsiteX2-313" fmla="*/ 598778 w 1269423"/>
                  <a:gd name="connsiteY2-314" fmla="*/ 31018 h 596458"/>
                  <a:gd name="connsiteX3-315" fmla="*/ 865479 w 1269423"/>
                  <a:gd name="connsiteY3-316" fmla="*/ 35780 h 596458"/>
                  <a:gd name="connsiteX4-317" fmla="*/ 1269423 w 1269423"/>
                  <a:gd name="connsiteY4-318" fmla="*/ 44874 h 596458"/>
                  <a:gd name="connsiteX5-319" fmla="*/ 1121786 w 1269423"/>
                  <a:gd name="connsiteY5-320" fmla="*/ 596458 h 596458"/>
                  <a:gd name="connsiteX6-321" fmla="*/ 265402 w 1269423"/>
                  <a:gd name="connsiteY6-322" fmla="*/ 573943 h 596458"/>
                  <a:gd name="connsiteX7-323" fmla="*/ 0 w 1269423"/>
                  <a:gd name="connsiteY7-324" fmla="*/ 534546 h 596458"/>
                  <a:gd name="connsiteX8-325" fmla="*/ 123826 w 1269423"/>
                  <a:gd name="connsiteY8-326" fmla="*/ 49636 h 596458"/>
                  <a:gd name="connsiteX0-327" fmla="*/ 123826 w 1269423"/>
                  <a:gd name="connsiteY0-328" fmla="*/ 49636 h 596458"/>
                  <a:gd name="connsiteX1-329" fmla="*/ 465428 w 1269423"/>
                  <a:gd name="connsiteY1-330" fmla="*/ 7206 h 596458"/>
                  <a:gd name="connsiteX2-331" fmla="*/ 598778 w 1269423"/>
                  <a:gd name="connsiteY2-332" fmla="*/ 31018 h 596458"/>
                  <a:gd name="connsiteX3-333" fmla="*/ 865479 w 1269423"/>
                  <a:gd name="connsiteY3-334" fmla="*/ 35780 h 596458"/>
                  <a:gd name="connsiteX4-335" fmla="*/ 1269423 w 1269423"/>
                  <a:gd name="connsiteY4-336" fmla="*/ 44874 h 596458"/>
                  <a:gd name="connsiteX5-337" fmla="*/ 1121786 w 1269423"/>
                  <a:gd name="connsiteY5-338" fmla="*/ 596458 h 596458"/>
                  <a:gd name="connsiteX6-339" fmla="*/ 265402 w 1269423"/>
                  <a:gd name="connsiteY6-340" fmla="*/ 573943 h 596458"/>
                  <a:gd name="connsiteX7-341" fmla="*/ 0 w 1269423"/>
                  <a:gd name="connsiteY7-342" fmla="*/ 534546 h 596458"/>
                  <a:gd name="connsiteX8-343" fmla="*/ 123826 w 1269423"/>
                  <a:gd name="connsiteY8-344" fmla="*/ 49636 h 596458"/>
                  <a:gd name="connsiteX0-345" fmla="*/ 123826 w 1269423"/>
                  <a:gd name="connsiteY0-346" fmla="*/ 49636 h 596458"/>
                  <a:gd name="connsiteX1-347" fmla="*/ 465428 w 1269423"/>
                  <a:gd name="connsiteY1-348" fmla="*/ 7206 h 596458"/>
                  <a:gd name="connsiteX2-349" fmla="*/ 660691 w 1269423"/>
                  <a:gd name="connsiteY2-350" fmla="*/ 54830 h 596458"/>
                  <a:gd name="connsiteX3-351" fmla="*/ 865479 w 1269423"/>
                  <a:gd name="connsiteY3-352" fmla="*/ 35780 h 596458"/>
                  <a:gd name="connsiteX4-353" fmla="*/ 1269423 w 1269423"/>
                  <a:gd name="connsiteY4-354" fmla="*/ 44874 h 596458"/>
                  <a:gd name="connsiteX5-355" fmla="*/ 1121786 w 1269423"/>
                  <a:gd name="connsiteY5-356" fmla="*/ 596458 h 596458"/>
                  <a:gd name="connsiteX6-357" fmla="*/ 265402 w 1269423"/>
                  <a:gd name="connsiteY6-358" fmla="*/ 573943 h 596458"/>
                  <a:gd name="connsiteX7-359" fmla="*/ 0 w 1269423"/>
                  <a:gd name="connsiteY7-360" fmla="*/ 534546 h 596458"/>
                  <a:gd name="connsiteX8-361" fmla="*/ 123826 w 1269423"/>
                  <a:gd name="connsiteY8-362" fmla="*/ 49636 h 596458"/>
                  <a:gd name="connsiteX0-363" fmla="*/ 123826 w 1269423"/>
                  <a:gd name="connsiteY0-364" fmla="*/ 49636 h 596458"/>
                  <a:gd name="connsiteX1-365" fmla="*/ 465428 w 1269423"/>
                  <a:gd name="connsiteY1-366" fmla="*/ 7206 h 596458"/>
                  <a:gd name="connsiteX2-367" fmla="*/ 679741 w 1269423"/>
                  <a:gd name="connsiteY2-368" fmla="*/ 73880 h 596458"/>
                  <a:gd name="connsiteX3-369" fmla="*/ 865479 w 1269423"/>
                  <a:gd name="connsiteY3-370" fmla="*/ 35780 h 596458"/>
                  <a:gd name="connsiteX4-371" fmla="*/ 1269423 w 1269423"/>
                  <a:gd name="connsiteY4-372" fmla="*/ 44874 h 596458"/>
                  <a:gd name="connsiteX5-373" fmla="*/ 1121786 w 1269423"/>
                  <a:gd name="connsiteY5-374" fmla="*/ 596458 h 596458"/>
                  <a:gd name="connsiteX6-375" fmla="*/ 265402 w 1269423"/>
                  <a:gd name="connsiteY6-376" fmla="*/ 573943 h 596458"/>
                  <a:gd name="connsiteX7-377" fmla="*/ 0 w 1269423"/>
                  <a:gd name="connsiteY7-378" fmla="*/ 534546 h 596458"/>
                  <a:gd name="connsiteX8-379" fmla="*/ 123826 w 1269423"/>
                  <a:gd name="connsiteY8-380" fmla="*/ 49636 h 596458"/>
                  <a:gd name="connsiteX0-381" fmla="*/ 123826 w 1269423"/>
                  <a:gd name="connsiteY0-382" fmla="*/ 45668 h 592490"/>
                  <a:gd name="connsiteX1-383" fmla="*/ 465428 w 1269423"/>
                  <a:gd name="connsiteY1-384" fmla="*/ 3238 h 592490"/>
                  <a:gd name="connsiteX2-385" fmla="*/ 679741 w 1269423"/>
                  <a:gd name="connsiteY2-386" fmla="*/ 69912 h 592490"/>
                  <a:gd name="connsiteX3-387" fmla="*/ 865479 w 1269423"/>
                  <a:gd name="connsiteY3-388" fmla="*/ 31812 h 592490"/>
                  <a:gd name="connsiteX4-389" fmla="*/ 1065503 w 1269423"/>
                  <a:gd name="connsiteY4-390" fmla="*/ 50863 h 592490"/>
                  <a:gd name="connsiteX5-391" fmla="*/ 1269423 w 1269423"/>
                  <a:gd name="connsiteY5-392" fmla="*/ 40906 h 592490"/>
                  <a:gd name="connsiteX6-393" fmla="*/ 1121786 w 1269423"/>
                  <a:gd name="connsiteY6-394" fmla="*/ 592490 h 592490"/>
                  <a:gd name="connsiteX7-395" fmla="*/ 265402 w 1269423"/>
                  <a:gd name="connsiteY7-396" fmla="*/ 569975 h 592490"/>
                  <a:gd name="connsiteX8-397" fmla="*/ 0 w 1269423"/>
                  <a:gd name="connsiteY8-398" fmla="*/ 530578 h 592490"/>
                  <a:gd name="connsiteX9" fmla="*/ 123826 w 1269423"/>
                  <a:gd name="connsiteY9" fmla="*/ 45668 h 592490"/>
                  <a:gd name="connsiteX0-399" fmla="*/ 123826 w 1269423"/>
                  <a:gd name="connsiteY0-400" fmla="*/ 42949 h 589771"/>
                  <a:gd name="connsiteX1-401" fmla="*/ 465428 w 1269423"/>
                  <a:gd name="connsiteY1-402" fmla="*/ 519 h 589771"/>
                  <a:gd name="connsiteX2-403" fmla="*/ 679741 w 1269423"/>
                  <a:gd name="connsiteY2-404" fmla="*/ 67193 h 589771"/>
                  <a:gd name="connsiteX3-405" fmla="*/ 865479 w 1269423"/>
                  <a:gd name="connsiteY3-406" fmla="*/ 29093 h 589771"/>
                  <a:gd name="connsiteX4-407" fmla="*/ 1065503 w 1269423"/>
                  <a:gd name="connsiteY4-408" fmla="*/ 48144 h 589771"/>
                  <a:gd name="connsiteX5-409" fmla="*/ 1269423 w 1269423"/>
                  <a:gd name="connsiteY5-410" fmla="*/ 38187 h 589771"/>
                  <a:gd name="connsiteX6-411" fmla="*/ 1121786 w 1269423"/>
                  <a:gd name="connsiteY6-412" fmla="*/ 589771 h 589771"/>
                  <a:gd name="connsiteX7-413" fmla="*/ 265402 w 1269423"/>
                  <a:gd name="connsiteY7-414" fmla="*/ 567256 h 589771"/>
                  <a:gd name="connsiteX8-415" fmla="*/ 0 w 1269423"/>
                  <a:gd name="connsiteY8-416" fmla="*/ 527859 h 589771"/>
                  <a:gd name="connsiteX9-417" fmla="*/ 123826 w 1269423"/>
                  <a:gd name="connsiteY9-418" fmla="*/ 42949 h 589771"/>
                  <a:gd name="connsiteX0-419" fmla="*/ 123826 w 1269423"/>
                  <a:gd name="connsiteY0-420" fmla="*/ 42949 h 589771"/>
                  <a:gd name="connsiteX1-421" fmla="*/ 465428 w 1269423"/>
                  <a:gd name="connsiteY1-422" fmla="*/ 519 h 589771"/>
                  <a:gd name="connsiteX2-423" fmla="*/ 679741 w 1269423"/>
                  <a:gd name="connsiteY2-424" fmla="*/ 67193 h 589771"/>
                  <a:gd name="connsiteX3-425" fmla="*/ 865479 w 1269423"/>
                  <a:gd name="connsiteY3-426" fmla="*/ 29093 h 589771"/>
                  <a:gd name="connsiteX4-427" fmla="*/ 1065503 w 1269423"/>
                  <a:gd name="connsiteY4-428" fmla="*/ 48144 h 589771"/>
                  <a:gd name="connsiteX5-429" fmla="*/ 1269423 w 1269423"/>
                  <a:gd name="connsiteY5-430" fmla="*/ 38187 h 589771"/>
                  <a:gd name="connsiteX6-431" fmla="*/ 1121786 w 1269423"/>
                  <a:gd name="connsiteY6-432" fmla="*/ 589771 h 589771"/>
                  <a:gd name="connsiteX7-433" fmla="*/ 265402 w 1269423"/>
                  <a:gd name="connsiteY7-434" fmla="*/ 567256 h 589771"/>
                  <a:gd name="connsiteX8-435" fmla="*/ 0 w 1269423"/>
                  <a:gd name="connsiteY8-436" fmla="*/ 527859 h 589771"/>
                  <a:gd name="connsiteX9-437" fmla="*/ 123826 w 1269423"/>
                  <a:gd name="connsiteY9-438" fmla="*/ 42949 h 589771"/>
                  <a:gd name="connsiteX0-439" fmla="*/ 123826 w 1269423"/>
                  <a:gd name="connsiteY0-440" fmla="*/ 42949 h 589771"/>
                  <a:gd name="connsiteX1-441" fmla="*/ 465428 w 1269423"/>
                  <a:gd name="connsiteY1-442" fmla="*/ 519 h 589771"/>
                  <a:gd name="connsiteX2-443" fmla="*/ 679741 w 1269423"/>
                  <a:gd name="connsiteY2-444" fmla="*/ 67193 h 589771"/>
                  <a:gd name="connsiteX3-445" fmla="*/ 865479 w 1269423"/>
                  <a:gd name="connsiteY3-446" fmla="*/ 29093 h 589771"/>
                  <a:gd name="connsiteX4-447" fmla="*/ 1065503 w 1269423"/>
                  <a:gd name="connsiteY4-448" fmla="*/ 48144 h 589771"/>
                  <a:gd name="connsiteX5-449" fmla="*/ 1269423 w 1269423"/>
                  <a:gd name="connsiteY5-450" fmla="*/ 38187 h 589771"/>
                  <a:gd name="connsiteX6-451" fmla="*/ 1121786 w 1269423"/>
                  <a:gd name="connsiteY6-452" fmla="*/ 589771 h 589771"/>
                  <a:gd name="connsiteX7-453" fmla="*/ 265402 w 1269423"/>
                  <a:gd name="connsiteY7-454" fmla="*/ 567256 h 589771"/>
                  <a:gd name="connsiteX8-455" fmla="*/ 0 w 1269423"/>
                  <a:gd name="connsiteY8-456" fmla="*/ 527859 h 589771"/>
                  <a:gd name="connsiteX9-457" fmla="*/ 123826 w 1269423"/>
                  <a:gd name="connsiteY9-458" fmla="*/ 42949 h 589771"/>
                  <a:gd name="connsiteX0-459" fmla="*/ 123826 w 1269423"/>
                  <a:gd name="connsiteY0-460" fmla="*/ 42949 h 589771"/>
                  <a:gd name="connsiteX1-461" fmla="*/ 465428 w 1269423"/>
                  <a:gd name="connsiteY1-462" fmla="*/ 519 h 589771"/>
                  <a:gd name="connsiteX2-463" fmla="*/ 679741 w 1269423"/>
                  <a:gd name="connsiteY2-464" fmla="*/ 67193 h 589771"/>
                  <a:gd name="connsiteX3-465" fmla="*/ 865479 w 1269423"/>
                  <a:gd name="connsiteY3-466" fmla="*/ 29093 h 589771"/>
                  <a:gd name="connsiteX4-467" fmla="*/ 1046453 w 1269423"/>
                  <a:gd name="connsiteY4-468" fmla="*/ 57669 h 589771"/>
                  <a:gd name="connsiteX5-469" fmla="*/ 1269423 w 1269423"/>
                  <a:gd name="connsiteY5-470" fmla="*/ 38187 h 589771"/>
                  <a:gd name="connsiteX6-471" fmla="*/ 1121786 w 1269423"/>
                  <a:gd name="connsiteY6-472" fmla="*/ 589771 h 589771"/>
                  <a:gd name="connsiteX7-473" fmla="*/ 265402 w 1269423"/>
                  <a:gd name="connsiteY7-474" fmla="*/ 567256 h 589771"/>
                  <a:gd name="connsiteX8-475" fmla="*/ 0 w 1269423"/>
                  <a:gd name="connsiteY8-476" fmla="*/ 527859 h 589771"/>
                  <a:gd name="connsiteX9-477" fmla="*/ 123826 w 1269423"/>
                  <a:gd name="connsiteY9-478" fmla="*/ 42949 h 589771"/>
                  <a:gd name="connsiteX0-479" fmla="*/ 123826 w 1269423"/>
                  <a:gd name="connsiteY0-480" fmla="*/ 42949 h 589771"/>
                  <a:gd name="connsiteX1-481" fmla="*/ 465428 w 1269423"/>
                  <a:gd name="connsiteY1-482" fmla="*/ 519 h 589771"/>
                  <a:gd name="connsiteX2-483" fmla="*/ 679741 w 1269423"/>
                  <a:gd name="connsiteY2-484" fmla="*/ 67193 h 589771"/>
                  <a:gd name="connsiteX3-485" fmla="*/ 865479 w 1269423"/>
                  <a:gd name="connsiteY3-486" fmla="*/ 29093 h 589771"/>
                  <a:gd name="connsiteX4-487" fmla="*/ 1046453 w 1269423"/>
                  <a:gd name="connsiteY4-488" fmla="*/ 57669 h 589771"/>
                  <a:gd name="connsiteX5-489" fmla="*/ 1269423 w 1269423"/>
                  <a:gd name="connsiteY5-490" fmla="*/ 38187 h 589771"/>
                  <a:gd name="connsiteX6-491" fmla="*/ 1121786 w 1269423"/>
                  <a:gd name="connsiteY6-492" fmla="*/ 589771 h 589771"/>
                  <a:gd name="connsiteX7-493" fmla="*/ 265402 w 1269423"/>
                  <a:gd name="connsiteY7-494" fmla="*/ 567256 h 589771"/>
                  <a:gd name="connsiteX8-495" fmla="*/ 0 w 1269423"/>
                  <a:gd name="connsiteY8-496" fmla="*/ 527859 h 589771"/>
                  <a:gd name="connsiteX9-497" fmla="*/ 123826 w 1269423"/>
                  <a:gd name="connsiteY9-498" fmla="*/ 42949 h 589771"/>
                  <a:gd name="connsiteX0-499" fmla="*/ 123826 w 1269423"/>
                  <a:gd name="connsiteY0-500" fmla="*/ 42949 h 589771"/>
                  <a:gd name="connsiteX1-501" fmla="*/ 465428 w 1269423"/>
                  <a:gd name="connsiteY1-502" fmla="*/ 519 h 589771"/>
                  <a:gd name="connsiteX2-503" fmla="*/ 679741 w 1269423"/>
                  <a:gd name="connsiteY2-504" fmla="*/ 67193 h 589771"/>
                  <a:gd name="connsiteX3-505" fmla="*/ 865479 w 1269423"/>
                  <a:gd name="connsiteY3-506" fmla="*/ 29093 h 589771"/>
                  <a:gd name="connsiteX4-507" fmla="*/ 1051215 w 1269423"/>
                  <a:gd name="connsiteY4-508" fmla="*/ 67194 h 589771"/>
                  <a:gd name="connsiteX5-509" fmla="*/ 1269423 w 1269423"/>
                  <a:gd name="connsiteY5-510" fmla="*/ 38187 h 589771"/>
                  <a:gd name="connsiteX6-511" fmla="*/ 1121786 w 1269423"/>
                  <a:gd name="connsiteY6-512" fmla="*/ 589771 h 589771"/>
                  <a:gd name="connsiteX7-513" fmla="*/ 265402 w 1269423"/>
                  <a:gd name="connsiteY7-514" fmla="*/ 567256 h 589771"/>
                  <a:gd name="connsiteX8-515" fmla="*/ 0 w 1269423"/>
                  <a:gd name="connsiteY8-516" fmla="*/ 527859 h 589771"/>
                  <a:gd name="connsiteX9-517" fmla="*/ 123826 w 1269423"/>
                  <a:gd name="connsiteY9-518" fmla="*/ 42949 h 589771"/>
                  <a:gd name="connsiteX0-519" fmla="*/ 123826 w 1269423"/>
                  <a:gd name="connsiteY0-520" fmla="*/ 42949 h 589771"/>
                  <a:gd name="connsiteX1-521" fmla="*/ 465428 w 1269423"/>
                  <a:gd name="connsiteY1-522" fmla="*/ 519 h 589771"/>
                  <a:gd name="connsiteX2-523" fmla="*/ 679741 w 1269423"/>
                  <a:gd name="connsiteY2-524" fmla="*/ 67193 h 589771"/>
                  <a:gd name="connsiteX3-525" fmla="*/ 865479 w 1269423"/>
                  <a:gd name="connsiteY3-526" fmla="*/ 29093 h 589771"/>
                  <a:gd name="connsiteX4-527" fmla="*/ 1051215 w 1269423"/>
                  <a:gd name="connsiteY4-528" fmla="*/ 76719 h 589771"/>
                  <a:gd name="connsiteX5-529" fmla="*/ 1269423 w 1269423"/>
                  <a:gd name="connsiteY5-530" fmla="*/ 38187 h 589771"/>
                  <a:gd name="connsiteX6-531" fmla="*/ 1121786 w 1269423"/>
                  <a:gd name="connsiteY6-532" fmla="*/ 589771 h 589771"/>
                  <a:gd name="connsiteX7-533" fmla="*/ 265402 w 1269423"/>
                  <a:gd name="connsiteY7-534" fmla="*/ 567256 h 589771"/>
                  <a:gd name="connsiteX8-535" fmla="*/ 0 w 1269423"/>
                  <a:gd name="connsiteY8-536" fmla="*/ 527859 h 589771"/>
                  <a:gd name="connsiteX9-537" fmla="*/ 123826 w 1269423"/>
                  <a:gd name="connsiteY9-538" fmla="*/ 42949 h 589771"/>
                  <a:gd name="connsiteX0-539" fmla="*/ 123826 w 1269423"/>
                  <a:gd name="connsiteY0-540" fmla="*/ 42949 h 621268"/>
                  <a:gd name="connsiteX1-541" fmla="*/ 465428 w 1269423"/>
                  <a:gd name="connsiteY1-542" fmla="*/ 519 h 621268"/>
                  <a:gd name="connsiteX2-543" fmla="*/ 679741 w 1269423"/>
                  <a:gd name="connsiteY2-544" fmla="*/ 67193 h 621268"/>
                  <a:gd name="connsiteX3-545" fmla="*/ 865479 w 1269423"/>
                  <a:gd name="connsiteY3-546" fmla="*/ 29093 h 621268"/>
                  <a:gd name="connsiteX4-547" fmla="*/ 1051215 w 1269423"/>
                  <a:gd name="connsiteY4-548" fmla="*/ 76719 h 621268"/>
                  <a:gd name="connsiteX5-549" fmla="*/ 1269423 w 1269423"/>
                  <a:gd name="connsiteY5-550" fmla="*/ 38187 h 621268"/>
                  <a:gd name="connsiteX6-551" fmla="*/ 1121786 w 1269423"/>
                  <a:gd name="connsiteY6-552" fmla="*/ 589771 h 621268"/>
                  <a:gd name="connsiteX7-553" fmla="*/ 446378 w 1269423"/>
                  <a:gd name="connsiteY7-554" fmla="*/ 543444 h 621268"/>
                  <a:gd name="connsiteX8-555" fmla="*/ 265402 w 1269423"/>
                  <a:gd name="connsiteY8-556" fmla="*/ 567256 h 621268"/>
                  <a:gd name="connsiteX9-557" fmla="*/ 0 w 1269423"/>
                  <a:gd name="connsiteY9-558" fmla="*/ 527859 h 621268"/>
                  <a:gd name="connsiteX10" fmla="*/ 123826 w 1269423"/>
                  <a:gd name="connsiteY10" fmla="*/ 42949 h 621268"/>
                  <a:gd name="connsiteX0-559" fmla="*/ 123826 w 1269423"/>
                  <a:gd name="connsiteY0-560" fmla="*/ 42949 h 619818"/>
                  <a:gd name="connsiteX1-561" fmla="*/ 465428 w 1269423"/>
                  <a:gd name="connsiteY1-562" fmla="*/ 519 h 619818"/>
                  <a:gd name="connsiteX2-563" fmla="*/ 679741 w 1269423"/>
                  <a:gd name="connsiteY2-564" fmla="*/ 67193 h 619818"/>
                  <a:gd name="connsiteX3-565" fmla="*/ 865479 w 1269423"/>
                  <a:gd name="connsiteY3-566" fmla="*/ 29093 h 619818"/>
                  <a:gd name="connsiteX4-567" fmla="*/ 1051215 w 1269423"/>
                  <a:gd name="connsiteY4-568" fmla="*/ 76719 h 619818"/>
                  <a:gd name="connsiteX5-569" fmla="*/ 1269423 w 1269423"/>
                  <a:gd name="connsiteY5-570" fmla="*/ 38187 h 619818"/>
                  <a:gd name="connsiteX6-571" fmla="*/ 1121786 w 1269423"/>
                  <a:gd name="connsiteY6-572" fmla="*/ 589771 h 619818"/>
                  <a:gd name="connsiteX7-573" fmla="*/ 470191 w 1269423"/>
                  <a:gd name="connsiteY7-574" fmla="*/ 533919 h 619818"/>
                  <a:gd name="connsiteX8-575" fmla="*/ 265402 w 1269423"/>
                  <a:gd name="connsiteY8-576" fmla="*/ 567256 h 619818"/>
                  <a:gd name="connsiteX9-577" fmla="*/ 0 w 1269423"/>
                  <a:gd name="connsiteY9-578" fmla="*/ 527859 h 619818"/>
                  <a:gd name="connsiteX10-579" fmla="*/ 123826 w 1269423"/>
                  <a:gd name="connsiteY10-580" fmla="*/ 42949 h 619818"/>
                  <a:gd name="connsiteX0-581" fmla="*/ 123826 w 1269423"/>
                  <a:gd name="connsiteY0-582" fmla="*/ 42949 h 620230"/>
                  <a:gd name="connsiteX1-583" fmla="*/ 465428 w 1269423"/>
                  <a:gd name="connsiteY1-584" fmla="*/ 519 h 620230"/>
                  <a:gd name="connsiteX2-585" fmla="*/ 679741 w 1269423"/>
                  <a:gd name="connsiteY2-586" fmla="*/ 67193 h 620230"/>
                  <a:gd name="connsiteX3-587" fmla="*/ 865479 w 1269423"/>
                  <a:gd name="connsiteY3-588" fmla="*/ 29093 h 620230"/>
                  <a:gd name="connsiteX4-589" fmla="*/ 1051215 w 1269423"/>
                  <a:gd name="connsiteY4-590" fmla="*/ 76719 h 620230"/>
                  <a:gd name="connsiteX5-591" fmla="*/ 1269423 w 1269423"/>
                  <a:gd name="connsiteY5-592" fmla="*/ 38187 h 620230"/>
                  <a:gd name="connsiteX6-593" fmla="*/ 1121786 w 1269423"/>
                  <a:gd name="connsiteY6-594" fmla="*/ 589771 h 620230"/>
                  <a:gd name="connsiteX7-595" fmla="*/ 755941 w 1269423"/>
                  <a:gd name="connsiteY7-596" fmla="*/ 533918 h 620230"/>
                  <a:gd name="connsiteX8-597" fmla="*/ 470191 w 1269423"/>
                  <a:gd name="connsiteY8-598" fmla="*/ 533919 h 620230"/>
                  <a:gd name="connsiteX9-599" fmla="*/ 265402 w 1269423"/>
                  <a:gd name="connsiteY9-600" fmla="*/ 567256 h 620230"/>
                  <a:gd name="connsiteX10-601" fmla="*/ 0 w 1269423"/>
                  <a:gd name="connsiteY10-602" fmla="*/ 527859 h 620230"/>
                  <a:gd name="connsiteX11" fmla="*/ 123826 w 1269423"/>
                  <a:gd name="connsiteY11" fmla="*/ 42949 h 620230"/>
                  <a:gd name="connsiteX0-603" fmla="*/ 123826 w 1269423"/>
                  <a:gd name="connsiteY0-604" fmla="*/ 42949 h 627308"/>
                  <a:gd name="connsiteX1-605" fmla="*/ 465428 w 1269423"/>
                  <a:gd name="connsiteY1-606" fmla="*/ 519 h 627308"/>
                  <a:gd name="connsiteX2-607" fmla="*/ 679741 w 1269423"/>
                  <a:gd name="connsiteY2-608" fmla="*/ 67193 h 627308"/>
                  <a:gd name="connsiteX3-609" fmla="*/ 865479 w 1269423"/>
                  <a:gd name="connsiteY3-610" fmla="*/ 29093 h 627308"/>
                  <a:gd name="connsiteX4-611" fmla="*/ 1051215 w 1269423"/>
                  <a:gd name="connsiteY4-612" fmla="*/ 76719 h 627308"/>
                  <a:gd name="connsiteX5-613" fmla="*/ 1269423 w 1269423"/>
                  <a:gd name="connsiteY5-614" fmla="*/ 38187 h 627308"/>
                  <a:gd name="connsiteX6-615" fmla="*/ 1121786 w 1269423"/>
                  <a:gd name="connsiteY6-616" fmla="*/ 589771 h 627308"/>
                  <a:gd name="connsiteX7-617" fmla="*/ 755941 w 1269423"/>
                  <a:gd name="connsiteY7-618" fmla="*/ 572018 h 627308"/>
                  <a:gd name="connsiteX8-619" fmla="*/ 470191 w 1269423"/>
                  <a:gd name="connsiteY8-620" fmla="*/ 533919 h 627308"/>
                  <a:gd name="connsiteX9-621" fmla="*/ 265402 w 1269423"/>
                  <a:gd name="connsiteY9-622" fmla="*/ 567256 h 627308"/>
                  <a:gd name="connsiteX10-623" fmla="*/ 0 w 1269423"/>
                  <a:gd name="connsiteY10-624" fmla="*/ 527859 h 627308"/>
                  <a:gd name="connsiteX11-625" fmla="*/ 123826 w 1269423"/>
                  <a:gd name="connsiteY11-626" fmla="*/ 42949 h 627308"/>
                  <a:gd name="connsiteX0-627" fmla="*/ 123826 w 1269423"/>
                  <a:gd name="connsiteY0-628" fmla="*/ 42949 h 627308"/>
                  <a:gd name="connsiteX1-629" fmla="*/ 465428 w 1269423"/>
                  <a:gd name="connsiteY1-630" fmla="*/ 519 h 627308"/>
                  <a:gd name="connsiteX2-631" fmla="*/ 679741 w 1269423"/>
                  <a:gd name="connsiteY2-632" fmla="*/ 67193 h 627308"/>
                  <a:gd name="connsiteX3-633" fmla="*/ 865479 w 1269423"/>
                  <a:gd name="connsiteY3-634" fmla="*/ 29093 h 627308"/>
                  <a:gd name="connsiteX4-635" fmla="*/ 1051215 w 1269423"/>
                  <a:gd name="connsiteY4-636" fmla="*/ 76719 h 627308"/>
                  <a:gd name="connsiteX5-637" fmla="*/ 1269423 w 1269423"/>
                  <a:gd name="connsiteY5-638" fmla="*/ 38187 h 627308"/>
                  <a:gd name="connsiteX6-639" fmla="*/ 1121786 w 1269423"/>
                  <a:gd name="connsiteY6-640" fmla="*/ 589771 h 627308"/>
                  <a:gd name="connsiteX7-641" fmla="*/ 755941 w 1269423"/>
                  <a:gd name="connsiteY7-642" fmla="*/ 572018 h 627308"/>
                  <a:gd name="connsiteX8-643" fmla="*/ 470191 w 1269423"/>
                  <a:gd name="connsiteY8-644" fmla="*/ 533919 h 627308"/>
                  <a:gd name="connsiteX9-645" fmla="*/ 265402 w 1269423"/>
                  <a:gd name="connsiteY9-646" fmla="*/ 567256 h 627308"/>
                  <a:gd name="connsiteX10-647" fmla="*/ 0 w 1269423"/>
                  <a:gd name="connsiteY10-648" fmla="*/ 527859 h 627308"/>
                  <a:gd name="connsiteX11-649" fmla="*/ 123826 w 1269423"/>
                  <a:gd name="connsiteY11-650" fmla="*/ 42949 h 627308"/>
                  <a:gd name="connsiteX0-651" fmla="*/ 123826 w 1269423"/>
                  <a:gd name="connsiteY0-652" fmla="*/ 42949 h 627308"/>
                  <a:gd name="connsiteX1-653" fmla="*/ 465428 w 1269423"/>
                  <a:gd name="connsiteY1-654" fmla="*/ 519 h 627308"/>
                  <a:gd name="connsiteX2-655" fmla="*/ 679741 w 1269423"/>
                  <a:gd name="connsiteY2-656" fmla="*/ 67193 h 627308"/>
                  <a:gd name="connsiteX3-657" fmla="*/ 865479 w 1269423"/>
                  <a:gd name="connsiteY3-658" fmla="*/ 29093 h 627308"/>
                  <a:gd name="connsiteX4-659" fmla="*/ 1051215 w 1269423"/>
                  <a:gd name="connsiteY4-660" fmla="*/ 76719 h 627308"/>
                  <a:gd name="connsiteX5-661" fmla="*/ 1269423 w 1269423"/>
                  <a:gd name="connsiteY5-662" fmla="*/ 38187 h 627308"/>
                  <a:gd name="connsiteX6-663" fmla="*/ 1121786 w 1269423"/>
                  <a:gd name="connsiteY6-664" fmla="*/ 589771 h 627308"/>
                  <a:gd name="connsiteX7-665" fmla="*/ 755941 w 1269423"/>
                  <a:gd name="connsiteY7-666" fmla="*/ 572018 h 627308"/>
                  <a:gd name="connsiteX8-667" fmla="*/ 470191 w 1269423"/>
                  <a:gd name="connsiteY8-668" fmla="*/ 533919 h 627308"/>
                  <a:gd name="connsiteX9-669" fmla="*/ 265402 w 1269423"/>
                  <a:gd name="connsiteY9-670" fmla="*/ 567256 h 627308"/>
                  <a:gd name="connsiteX10-671" fmla="*/ 0 w 1269423"/>
                  <a:gd name="connsiteY10-672" fmla="*/ 527859 h 627308"/>
                  <a:gd name="connsiteX11-673" fmla="*/ 123826 w 1269423"/>
                  <a:gd name="connsiteY11-674" fmla="*/ 42949 h 627308"/>
                  <a:gd name="connsiteX0-675" fmla="*/ 123826 w 1269423"/>
                  <a:gd name="connsiteY0-676" fmla="*/ 42949 h 616060"/>
                  <a:gd name="connsiteX1-677" fmla="*/ 465428 w 1269423"/>
                  <a:gd name="connsiteY1-678" fmla="*/ 519 h 616060"/>
                  <a:gd name="connsiteX2-679" fmla="*/ 679741 w 1269423"/>
                  <a:gd name="connsiteY2-680" fmla="*/ 67193 h 616060"/>
                  <a:gd name="connsiteX3-681" fmla="*/ 865479 w 1269423"/>
                  <a:gd name="connsiteY3-682" fmla="*/ 29093 h 616060"/>
                  <a:gd name="connsiteX4-683" fmla="*/ 1051215 w 1269423"/>
                  <a:gd name="connsiteY4-684" fmla="*/ 76719 h 616060"/>
                  <a:gd name="connsiteX5-685" fmla="*/ 1269423 w 1269423"/>
                  <a:gd name="connsiteY5-686" fmla="*/ 38187 h 616060"/>
                  <a:gd name="connsiteX6-687" fmla="*/ 1121786 w 1269423"/>
                  <a:gd name="connsiteY6-688" fmla="*/ 589771 h 616060"/>
                  <a:gd name="connsiteX7-689" fmla="*/ 755941 w 1269423"/>
                  <a:gd name="connsiteY7-690" fmla="*/ 572018 h 616060"/>
                  <a:gd name="connsiteX8-691" fmla="*/ 470191 w 1269423"/>
                  <a:gd name="connsiteY8-692" fmla="*/ 533919 h 616060"/>
                  <a:gd name="connsiteX9-693" fmla="*/ 265402 w 1269423"/>
                  <a:gd name="connsiteY9-694" fmla="*/ 567256 h 616060"/>
                  <a:gd name="connsiteX10-695" fmla="*/ 0 w 1269423"/>
                  <a:gd name="connsiteY10-696" fmla="*/ 527859 h 616060"/>
                  <a:gd name="connsiteX11-697" fmla="*/ 123826 w 1269423"/>
                  <a:gd name="connsiteY11-698" fmla="*/ 42949 h 616060"/>
                  <a:gd name="connsiteX0-699" fmla="*/ 123826 w 1269423"/>
                  <a:gd name="connsiteY0-700" fmla="*/ 42949 h 589771"/>
                  <a:gd name="connsiteX1-701" fmla="*/ 465428 w 1269423"/>
                  <a:gd name="connsiteY1-702" fmla="*/ 519 h 589771"/>
                  <a:gd name="connsiteX2-703" fmla="*/ 679741 w 1269423"/>
                  <a:gd name="connsiteY2-704" fmla="*/ 67193 h 589771"/>
                  <a:gd name="connsiteX3-705" fmla="*/ 865479 w 1269423"/>
                  <a:gd name="connsiteY3-706" fmla="*/ 29093 h 589771"/>
                  <a:gd name="connsiteX4-707" fmla="*/ 1051215 w 1269423"/>
                  <a:gd name="connsiteY4-708" fmla="*/ 76719 h 589771"/>
                  <a:gd name="connsiteX5-709" fmla="*/ 1269423 w 1269423"/>
                  <a:gd name="connsiteY5-710" fmla="*/ 38187 h 589771"/>
                  <a:gd name="connsiteX6-711" fmla="*/ 1121786 w 1269423"/>
                  <a:gd name="connsiteY6-712" fmla="*/ 589771 h 589771"/>
                  <a:gd name="connsiteX7-713" fmla="*/ 755941 w 1269423"/>
                  <a:gd name="connsiteY7-714" fmla="*/ 572018 h 589771"/>
                  <a:gd name="connsiteX8-715" fmla="*/ 470191 w 1269423"/>
                  <a:gd name="connsiteY8-716" fmla="*/ 533919 h 589771"/>
                  <a:gd name="connsiteX9-717" fmla="*/ 265402 w 1269423"/>
                  <a:gd name="connsiteY9-718" fmla="*/ 567256 h 589771"/>
                  <a:gd name="connsiteX10-719" fmla="*/ 0 w 1269423"/>
                  <a:gd name="connsiteY10-720" fmla="*/ 527859 h 589771"/>
                  <a:gd name="connsiteX11-721" fmla="*/ 123826 w 1269423"/>
                  <a:gd name="connsiteY11-722" fmla="*/ 42949 h 589771"/>
                  <a:gd name="connsiteX0-723" fmla="*/ 123826 w 1269423"/>
                  <a:gd name="connsiteY0-724" fmla="*/ 42949 h 589771"/>
                  <a:gd name="connsiteX1-725" fmla="*/ 465428 w 1269423"/>
                  <a:gd name="connsiteY1-726" fmla="*/ 519 h 589771"/>
                  <a:gd name="connsiteX2-727" fmla="*/ 679741 w 1269423"/>
                  <a:gd name="connsiteY2-728" fmla="*/ 67193 h 589771"/>
                  <a:gd name="connsiteX3-729" fmla="*/ 865479 w 1269423"/>
                  <a:gd name="connsiteY3-730" fmla="*/ 29093 h 589771"/>
                  <a:gd name="connsiteX4-731" fmla="*/ 1051215 w 1269423"/>
                  <a:gd name="connsiteY4-732" fmla="*/ 76719 h 589771"/>
                  <a:gd name="connsiteX5-733" fmla="*/ 1269423 w 1269423"/>
                  <a:gd name="connsiteY5-734" fmla="*/ 38187 h 589771"/>
                  <a:gd name="connsiteX6-735" fmla="*/ 1121786 w 1269423"/>
                  <a:gd name="connsiteY6-736" fmla="*/ 589771 h 589771"/>
                  <a:gd name="connsiteX7-737" fmla="*/ 755941 w 1269423"/>
                  <a:gd name="connsiteY7-738" fmla="*/ 572018 h 589771"/>
                  <a:gd name="connsiteX8-739" fmla="*/ 470191 w 1269423"/>
                  <a:gd name="connsiteY8-740" fmla="*/ 533919 h 589771"/>
                  <a:gd name="connsiteX9-741" fmla="*/ 265402 w 1269423"/>
                  <a:gd name="connsiteY9-742" fmla="*/ 567256 h 589771"/>
                  <a:gd name="connsiteX10-743" fmla="*/ 0 w 1269423"/>
                  <a:gd name="connsiteY10-744" fmla="*/ 527859 h 589771"/>
                  <a:gd name="connsiteX11-745" fmla="*/ 123826 w 1269423"/>
                  <a:gd name="connsiteY11-746" fmla="*/ 42949 h 589771"/>
                  <a:gd name="connsiteX0-747" fmla="*/ 123826 w 1269423"/>
                  <a:gd name="connsiteY0-748" fmla="*/ 42949 h 589771"/>
                  <a:gd name="connsiteX1-749" fmla="*/ 465428 w 1269423"/>
                  <a:gd name="connsiteY1-750" fmla="*/ 519 h 589771"/>
                  <a:gd name="connsiteX2-751" fmla="*/ 679741 w 1269423"/>
                  <a:gd name="connsiteY2-752" fmla="*/ 67193 h 589771"/>
                  <a:gd name="connsiteX3-753" fmla="*/ 865479 w 1269423"/>
                  <a:gd name="connsiteY3-754" fmla="*/ 29093 h 589771"/>
                  <a:gd name="connsiteX4-755" fmla="*/ 1051215 w 1269423"/>
                  <a:gd name="connsiteY4-756" fmla="*/ 76719 h 589771"/>
                  <a:gd name="connsiteX5-757" fmla="*/ 1269423 w 1269423"/>
                  <a:gd name="connsiteY5-758" fmla="*/ 38187 h 589771"/>
                  <a:gd name="connsiteX6-759" fmla="*/ 1121786 w 1269423"/>
                  <a:gd name="connsiteY6-760" fmla="*/ 589771 h 589771"/>
                  <a:gd name="connsiteX7-761" fmla="*/ 755941 w 1269423"/>
                  <a:gd name="connsiteY7-762" fmla="*/ 572018 h 589771"/>
                  <a:gd name="connsiteX8-763" fmla="*/ 470191 w 1269423"/>
                  <a:gd name="connsiteY8-764" fmla="*/ 533919 h 589771"/>
                  <a:gd name="connsiteX9-765" fmla="*/ 265402 w 1269423"/>
                  <a:gd name="connsiteY9-766" fmla="*/ 567256 h 589771"/>
                  <a:gd name="connsiteX10-767" fmla="*/ 0 w 1269423"/>
                  <a:gd name="connsiteY10-768" fmla="*/ 527859 h 589771"/>
                  <a:gd name="connsiteX11-769" fmla="*/ 123826 w 1269423"/>
                  <a:gd name="connsiteY11-770" fmla="*/ 42949 h 589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81" y="connsiteY5-82"/>
                  </a:cxn>
                  <a:cxn ang="0">
                    <a:pos x="connsiteX6-203" y="connsiteY6-204"/>
                  </a:cxn>
                  <a:cxn ang="0">
                    <a:pos x="connsiteX7-289" y="connsiteY7-290"/>
                  </a:cxn>
                  <a:cxn ang="0">
                    <a:pos x="connsiteX8-307" y="connsiteY8-308"/>
                  </a:cxn>
                  <a:cxn ang="0">
                    <a:pos x="connsiteX9-417" y="connsiteY9-418"/>
                  </a:cxn>
                  <a:cxn ang="0">
                    <a:pos x="connsiteX10-579" y="connsiteY10-580"/>
                  </a:cxn>
                  <a:cxn ang="0">
                    <a:pos x="connsiteX11-625" y="connsiteY11-626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oogle Shape;1251;p47"/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  <a:grpFill/>
            </p:grpSpPr>
            <p:sp>
              <p:nvSpPr>
                <p:cNvPr id="11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2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3" name="Google Shape;1254;p47"/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/>
                    <a:t>   </a:t>
                  </a:r>
                  <a:endParaRPr lang="en-GB"/>
                </a:p>
              </p:txBody>
            </p:sp>
            <p:sp>
              <p:nvSpPr>
                <p:cNvPr id="14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5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6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7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8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19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0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10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-1" fmla="*/ 23813 w 1059873"/>
                  <a:gd name="connsiteY0-2" fmla="*/ 23812 h 561109"/>
                  <a:gd name="connsiteX1-3" fmla="*/ 1059873 w 1059873"/>
                  <a:gd name="connsiteY1-4" fmla="*/ 0 h 561109"/>
                  <a:gd name="connsiteX2-5" fmla="*/ 1059873 w 1059873"/>
                  <a:gd name="connsiteY2-6" fmla="*/ 561109 h 561109"/>
                  <a:gd name="connsiteX3-7" fmla="*/ 0 w 1059873"/>
                  <a:gd name="connsiteY3-8" fmla="*/ 561109 h 561109"/>
                  <a:gd name="connsiteX4-9" fmla="*/ 23813 w 1059873"/>
                  <a:gd name="connsiteY4-10" fmla="*/ 23812 h 561109"/>
                  <a:gd name="connsiteX0-11" fmla="*/ 33338 w 1059873"/>
                  <a:gd name="connsiteY0-12" fmla="*/ 66675 h 561109"/>
                  <a:gd name="connsiteX1-13" fmla="*/ 1059873 w 1059873"/>
                  <a:gd name="connsiteY1-14" fmla="*/ 0 h 561109"/>
                  <a:gd name="connsiteX2-15" fmla="*/ 1059873 w 1059873"/>
                  <a:gd name="connsiteY2-16" fmla="*/ 561109 h 561109"/>
                  <a:gd name="connsiteX3-17" fmla="*/ 0 w 1059873"/>
                  <a:gd name="connsiteY3-18" fmla="*/ 561109 h 561109"/>
                  <a:gd name="connsiteX4-19" fmla="*/ 33338 w 1059873"/>
                  <a:gd name="connsiteY4-20" fmla="*/ 66675 h 561109"/>
                  <a:gd name="connsiteX0-21" fmla="*/ 38101 w 1059873"/>
                  <a:gd name="connsiteY0-22" fmla="*/ 28575 h 561109"/>
                  <a:gd name="connsiteX1-23" fmla="*/ 1059873 w 1059873"/>
                  <a:gd name="connsiteY1-24" fmla="*/ 0 h 561109"/>
                  <a:gd name="connsiteX2-25" fmla="*/ 1059873 w 1059873"/>
                  <a:gd name="connsiteY2-26" fmla="*/ 561109 h 561109"/>
                  <a:gd name="connsiteX3-27" fmla="*/ 0 w 1059873"/>
                  <a:gd name="connsiteY3-28" fmla="*/ 561109 h 561109"/>
                  <a:gd name="connsiteX4-29" fmla="*/ 38101 w 1059873"/>
                  <a:gd name="connsiteY4-30" fmla="*/ 28575 h 561109"/>
                  <a:gd name="connsiteX0-31" fmla="*/ 138114 w 1159886"/>
                  <a:gd name="connsiteY0-32" fmla="*/ 28575 h 561109"/>
                  <a:gd name="connsiteX1-33" fmla="*/ 1159886 w 1159886"/>
                  <a:gd name="connsiteY1-34" fmla="*/ 0 h 561109"/>
                  <a:gd name="connsiteX2-35" fmla="*/ 1159886 w 1159886"/>
                  <a:gd name="connsiteY2-36" fmla="*/ 561109 h 561109"/>
                  <a:gd name="connsiteX3-37" fmla="*/ 0 w 1159886"/>
                  <a:gd name="connsiteY3-38" fmla="*/ 551584 h 561109"/>
                  <a:gd name="connsiteX4-39" fmla="*/ 138114 w 1159886"/>
                  <a:gd name="connsiteY4-40" fmla="*/ 28575 h 561109"/>
                  <a:gd name="connsiteX0-41" fmla="*/ 138114 w 1259898"/>
                  <a:gd name="connsiteY0-42" fmla="*/ 0 h 532534"/>
                  <a:gd name="connsiteX1-43" fmla="*/ 1259898 w 1259898"/>
                  <a:gd name="connsiteY1-44" fmla="*/ 19050 h 532534"/>
                  <a:gd name="connsiteX2-45" fmla="*/ 1159886 w 1259898"/>
                  <a:gd name="connsiteY2-46" fmla="*/ 532534 h 532534"/>
                  <a:gd name="connsiteX3-47" fmla="*/ 0 w 1259898"/>
                  <a:gd name="connsiteY3-48" fmla="*/ 523009 h 532534"/>
                  <a:gd name="connsiteX4-49" fmla="*/ 138114 w 1259898"/>
                  <a:gd name="connsiteY4-50" fmla="*/ 0 h 532534"/>
                  <a:gd name="connsiteX0-51" fmla="*/ 138114 w 1259898"/>
                  <a:gd name="connsiteY0-52" fmla="*/ 0 h 570634"/>
                  <a:gd name="connsiteX1-53" fmla="*/ 1259898 w 1259898"/>
                  <a:gd name="connsiteY1-54" fmla="*/ 19050 h 570634"/>
                  <a:gd name="connsiteX2-55" fmla="*/ 1112261 w 1259898"/>
                  <a:gd name="connsiteY2-56" fmla="*/ 570634 h 570634"/>
                  <a:gd name="connsiteX3-57" fmla="*/ 0 w 1259898"/>
                  <a:gd name="connsiteY3-58" fmla="*/ 523009 h 570634"/>
                  <a:gd name="connsiteX4-59" fmla="*/ 138114 w 1259898"/>
                  <a:gd name="connsiteY4-60" fmla="*/ 0 h 570634"/>
                  <a:gd name="connsiteX0-61" fmla="*/ 138114 w 1259898"/>
                  <a:gd name="connsiteY0-62" fmla="*/ 0 h 570634"/>
                  <a:gd name="connsiteX1-63" fmla="*/ 1259898 w 1259898"/>
                  <a:gd name="connsiteY1-64" fmla="*/ 19050 h 570634"/>
                  <a:gd name="connsiteX2-65" fmla="*/ 1112261 w 1259898"/>
                  <a:gd name="connsiteY2-66" fmla="*/ 570634 h 570634"/>
                  <a:gd name="connsiteX3-67" fmla="*/ 255877 w 1259898"/>
                  <a:gd name="connsiteY3-68" fmla="*/ 548119 h 570634"/>
                  <a:gd name="connsiteX4-69" fmla="*/ 0 w 1259898"/>
                  <a:gd name="connsiteY4-70" fmla="*/ 523009 h 570634"/>
                  <a:gd name="connsiteX5" fmla="*/ 138114 w 1259898"/>
                  <a:gd name="connsiteY5" fmla="*/ 0 h 570634"/>
                  <a:gd name="connsiteX0-71" fmla="*/ 138114 w 1259898"/>
                  <a:gd name="connsiteY0-72" fmla="*/ 0 h 570634"/>
                  <a:gd name="connsiteX1-73" fmla="*/ 1259898 w 1259898"/>
                  <a:gd name="connsiteY1-74" fmla="*/ 19050 h 570634"/>
                  <a:gd name="connsiteX2-75" fmla="*/ 1112261 w 1259898"/>
                  <a:gd name="connsiteY2-76" fmla="*/ 570634 h 570634"/>
                  <a:gd name="connsiteX3-77" fmla="*/ 255877 w 1259898"/>
                  <a:gd name="connsiteY3-78" fmla="*/ 548119 h 570634"/>
                  <a:gd name="connsiteX4-79" fmla="*/ 0 w 1259898"/>
                  <a:gd name="connsiteY4-80" fmla="*/ 523009 h 570634"/>
                  <a:gd name="connsiteX5-81" fmla="*/ 138114 w 1259898"/>
                  <a:gd name="connsiteY5-82" fmla="*/ 0 h 570634"/>
                  <a:gd name="connsiteX0-83" fmla="*/ 138114 w 1259898"/>
                  <a:gd name="connsiteY0-84" fmla="*/ 0 h 570634"/>
                  <a:gd name="connsiteX1-85" fmla="*/ 1259898 w 1259898"/>
                  <a:gd name="connsiteY1-86" fmla="*/ 19050 h 570634"/>
                  <a:gd name="connsiteX2-87" fmla="*/ 1112261 w 1259898"/>
                  <a:gd name="connsiteY2-88" fmla="*/ 570634 h 570634"/>
                  <a:gd name="connsiteX3-89" fmla="*/ 255877 w 1259898"/>
                  <a:gd name="connsiteY3-90" fmla="*/ 548119 h 570634"/>
                  <a:gd name="connsiteX4-91" fmla="*/ 0 w 1259898"/>
                  <a:gd name="connsiteY4-92" fmla="*/ 523009 h 570634"/>
                  <a:gd name="connsiteX5-93" fmla="*/ 138114 w 1259898"/>
                  <a:gd name="connsiteY5-94" fmla="*/ 0 h 570634"/>
                  <a:gd name="connsiteX0-95" fmla="*/ 138114 w 1259898"/>
                  <a:gd name="connsiteY0-96" fmla="*/ 0 h 570634"/>
                  <a:gd name="connsiteX1-97" fmla="*/ 1259898 w 1259898"/>
                  <a:gd name="connsiteY1-98" fmla="*/ 19050 h 570634"/>
                  <a:gd name="connsiteX2-99" fmla="*/ 1112261 w 1259898"/>
                  <a:gd name="connsiteY2-100" fmla="*/ 570634 h 570634"/>
                  <a:gd name="connsiteX3-101" fmla="*/ 255877 w 1259898"/>
                  <a:gd name="connsiteY3-102" fmla="*/ 548119 h 570634"/>
                  <a:gd name="connsiteX4-103" fmla="*/ 0 w 1259898"/>
                  <a:gd name="connsiteY4-104" fmla="*/ 523009 h 570634"/>
                  <a:gd name="connsiteX5-105" fmla="*/ 138114 w 1259898"/>
                  <a:gd name="connsiteY5-106" fmla="*/ 0 h 570634"/>
                  <a:gd name="connsiteX0-107" fmla="*/ 138114 w 1259898"/>
                  <a:gd name="connsiteY0-108" fmla="*/ 0 h 570634"/>
                  <a:gd name="connsiteX1-109" fmla="*/ 1259898 w 1259898"/>
                  <a:gd name="connsiteY1-110" fmla="*/ 19050 h 570634"/>
                  <a:gd name="connsiteX2-111" fmla="*/ 1112261 w 1259898"/>
                  <a:gd name="connsiteY2-112" fmla="*/ 570634 h 570634"/>
                  <a:gd name="connsiteX3-113" fmla="*/ 255877 w 1259898"/>
                  <a:gd name="connsiteY3-114" fmla="*/ 548119 h 570634"/>
                  <a:gd name="connsiteX4-115" fmla="*/ 0 w 1259898"/>
                  <a:gd name="connsiteY4-116" fmla="*/ 523009 h 570634"/>
                  <a:gd name="connsiteX5-117" fmla="*/ 138114 w 1259898"/>
                  <a:gd name="connsiteY5-118" fmla="*/ 0 h 570634"/>
                  <a:gd name="connsiteX0-119" fmla="*/ 147639 w 1269423"/>
                  <a:gd name="connsiteY0-120" fmla="*/ 0 h 570634"/>
                  <a:gd name="connsiteX1-121" fmla="*/ 1269423 w 1269423"/>
                  <a:gd name="connsiteY1-122" fmla="*/ 19050 h 570634"/>
                  <a:gd name="connsiteX2-123" fmla="*/ 1121786 w 1269423"/>
                  <a:gd name="connsiteY2-124" fmla="*/ 570634 h 570634"/>
                  <a:gd name="connsiteX3-125" fmla="*/ 265402 w 1269423"/>
                  <a:gd name="connsiteY3-126" fmla="*/ 548119 h 570634"/>
                  <a:gd name="connsiteX4-127" fmla="*/ 0 w 1269423"/>
                  <a:gd name="connsiteY4-128" fmla="*/ 508722 h 570634"/>
                  <a:gd name="connsiteX5-129" fmla="*/ 147639 w 1269423"/>
                  <a:gd name="connsiteY5-130" fmla="*/ 0 h 570634"/>
                  <a:gd name="connsiteX0-131" fmla="*/ 147639 w 1269423"/>
                  <a:gd name="connsiteY0-132" fmla="*/ 0 h 570634"/>
                  <a:gd name="connsiteX1-133" fmla="*/ 1269423 w 1269423"/>
                  <a:gd name="connsiteY1-134" fmla="*/ 19050 h 570634"/>
                  <a:gd name="connsiteX2-135" fmla="*/ 1121786 w 1269423"/>
                  <a:gd name="connsiteY2-136" fmla="*/ 570634 h 570634"/>
                  <a:gd name="connsiteX3-137" fmla="*/ 265402 w 1269423"/>
                  <a:gd name="connsiteY3-138" fmla="*/ 548119 h 570634"/>
                  <a:gd name="connsiteX4-139" fmla="*/ 0 w 1269423"/>
                  <a:gd name="connsiteY4-140" fmla="*/ 508722 h 570634"/>
                  <a:gd name="connsiteX5-141" fmla="*/ 147639 w 1269423"/>
                  <a:gd name="connsiteY5-142" fmla="*/ 0 h 570634"/>
                  <a:gd name="connsiteX0-143" fmla="*/ 123826 w 1269423"/>
                  <a:gd name="connsiteY0-144" fmla="*/ 0 h 556347"/>
                  <a:gd name="connsiteX1-145" fmla="*/ 1269423 w 1269423"/>
                  <a:gd name="connsiteY1-146" fmla="*/ 4763 h 556347"/>
                  <a:gd name="connsiteX2-147" fmla="*/ 1121786 w 1269423"/>
                  <a:gd name="connsiteY2-148" fmla="*/ 556347 h 556347"/>
                  <a:gd name="connsiteX3-149" fmla="*/ 265402 w 1269423"/>
                  <a:gd name="connsiteY3-150" fmla="*/ 533832 h 556347"/>
                  <a:gd name="connsiteX4-151" fmla="*/ 0 w 1269423"/>
                  <a:gd name="connsiteY4-152" fmla="*/ 494435 h 556347"/>
                  <a:gd name="connsiteX5-153" fmla="*/ 123826 w 1269423"/>
                  <a:gd name="connsiteY5-154" fmla="*/ 0 h 556347"/>
                  <a:gd name="connsiteX0-155" fmla="*/ 123826 w 1269423"/>
                  <a:gd name="connsiteY0-156" fmla="*/ 0 h 556347"/>
                  <a:gd name="connsiteX1-157" fmla="*/ 1269423 w 1269423"/>
                  <a:gd name="connsiteY1-158" fmla="*/ 4763 h 556347"/>
                  <a:gd name="connsiteX2-159" fmla="*/ 1121786 w 1269423"/>
                  <a:gd name="connsiteY2-160" fmla="*/ 556347 h 556347"/>
                  <a:gd name="connsiteX3-161" fmla="*/ 265402 w 1269423"/>
                  <a:gd name="connsiteY3-162" fmla="*/ 533832 h 556347"/>
                  <a:gd name="connsiteX4-163" fmla="*/ 0 w 1269423"/>
                  <a:gd name="connsiteY4-164" fmla="*/ 494435 h 556347"/>
                  <a:gd name="connsiteX5-165" fmla="*/ 123826 w 1269423"/>
                  <a:gd name="connsiteY5-166" fmla="*/ 0 h 556347"/>
                  <a:gd name="connsiteX0-167" fmla="*/ 123826 w 1269423"/>
                  <a:gd name="connsiteY0-168" fmla="*/ 0 h 556347"/>
                  <a:gd name="connsiteX1-169" fmla="*/ 1269423 w 1269423"/>
                  <a:gd name="connsiteY1-170" fmla="*/ 4763 h 556347"/>
                  <a:gd name="connsiteX2-171" fmla="*/ 1121786 w 1269423"/>
                  <a:gd name="connsiteY2-172" fmla="*/ 556347 h 556347"/>
                  <a:gd name="connsiteX3-173" fmla="*/ 265402 w 1269423"/>
                  <a:gd name="connsiteY3-174" fmla="*/ 533832 h 556347"/>
                  <a:gd name="connsiteX4-175" fmla="*/ 0 w 1269423"/>
                  <a:gd name="connsiteY4-176" fmla="*/ 494435 h 556347"/>
                  <a:gd name="connsiteX5-177" fmla="*/ 123826 w 1269423"/>
                  <a:gd name="connsiteY5-178" fmla="*/ 0 h 556347"/>
                  <a:gd name="connsiteX0-179" fmla="*/ 123826 w 1269423"/>
                  <a:gd name="connsiteY0-180" fmla="*/ 47869 h 604216"/>
                  <a:gd name="connsiteX1-181" fmla="*/ 465428 w 1269423"/>
                  <a:gd name="connsiteY1-182" fmla="*/ 14964 h 604216"/>
                  <a:gd name="connsiteX2-183" fmla="*/ 1269423 w 1269423"/>
                  <a:gd name="connsiteY2-184" fmla="*/ 52632 h 604216"/>
                  <a:gd name="connsiteX3-185" fmla="*/ 1121786 w 1269423"/>
                  <a:gd name="connsiteY3-186" fmla="*/ 604216 h 604216"/>
                  <a:gd name="connsiteX4-187" fmla="*/ 265402 w 1269423"/>
                  <a:gd name="connsiteY4-188" fmla="*/ 581701 h 604216"/>
                  <a:gd name="connsiteX5-189" fmla="*/ 0 w 1269423"/>
                  <a:gd name="connsiteY5-190" fmla="*/ 542304 h 604216"/>
                  <a:gd name="connsiteX6" fmla="*/ 123826 w 1269423"/>
                  <a:gd name="connsiteY6" fmla="*/ 47869 h 604216"/>
                  <a:gd name="connsiteX0-191" fmla="*/ 123826 w 1269423"/>
                  <a:gd name="connsiteY0-192" fmla="*/ 47869 h 604216"/>
                  <a:gd name="connsiteX1-193" fmla="*/ 465428 w 1269423"/>
                  <a:gd name="connsiteY1-194" fmla="*/ 14964 h 604216"/>
                  <a:gd name="connsiteX2-195" fmla="*/ 1269423 w 1269423"/>
                  <a:gd name="connsiteY2-196" fmla="*/ 52632 h 604216"/>
                  <a:gd name="connsiteX3-197" fmla="*/ 1121786 w 1269423"/>
                  <a:gd name="connsiteY3-198" fmla="*/ 604216 h 604216"/>
                  <a:gd name="connsiteX4-199" fmla="*/ 265402 w 1269423"/>
                  <a:gd name="connsiteY4-200" fmla="*/ 581701 h 604216"/>
                  <a:gd name="connsiteX5-201" fmla="*/ 0 w 1269423"/>
                  <a:gd name="connsiteY5-202" fmla="*/ 542304 h 604216"/>
                  <a:gd name="connsiteX6-203" fmla="*/ 123826 w 1269423"/>
                  <a:gd name="connsiteY6-204" fmla="*/ 47869 h 604216"/>
                  <a:gd name="connsiteX0-205" fmla="*/ 123826 w 1269423"/>
                  <a:gd name="connsiteY0-206" fmla="*/ 47869 h 604216"/>
                  <a:gd name="connsiteX1-207" fmla="*/ 465428 w 1269423"/>
                  <a:gd name="connsiteY1-208" fmla="*/ 14964 h 604216"/>
                  <a:gd name="connsiteX2-209" fmla="*/ 1269423 w 1269423"/>
                  <a:gd name="connsiteY2-210" fmla="*/ 52632 h 604216"/>
                  <a:gd name="connsiteX3-211" fmla="*/ 1121786 w 1269423"/>
                  <a:gd name="connsiteY3-212" fmla="*/ 604216 h 604216"/>
                  <a:gd name="connsiteX4-213" fmla="*/ 265402 w 1269423"/>
                  <a:gd name="connsiteY4-214" fmla="*/ 581701 h 604216"/>
                  <a:gd name="connsiteX5-215" fmla="*/ 0 w 1269423"/>
                  <a:gd name="connsiteY5-216" fmla="*/ 542304 h 604216"/>
                  <a:gd name="connsiteX6-217" fmla="*/ 123826 w 1269423"/>
                  <a:gd name="connsiteY6-218" fmla="*/ 47869 h 604216"/>
                  <a:gd name="connsiteX0-219" fmla="*/ 123826 w 1269423"/>
                  <a:gd name="connsiteY0-220" fmla="*/ 47869 h 604216"/>
                  <a:gd name="connsiteX1-221" fmla="*/ 465428 w 1269423"/>
                  <a:gd name="connsiteY1-222" fmla="*/ 14964 h 604216"/>
                  <a:gd name="connsiteX2-223" fmla="*/ 1269423 w 1269423"/>
                  <a:gd name="connsiteY2-224" fmla="*/ 52632 h 604216"/>
                  <a:gd name="connsiteX3-225" fmla="*/ 1121786 w 1269423"/>
                  <a:gd name="connsiteY3-226" fmla="*/ 604216 h 604216"/>
                  <a:gd name="connsiteX4-227" fmla="*/ 265402 w 1269423"/>
                  <a:gd name="connsiteY4-228" fmla="*/ 581701 h 604216"/>
                  <a:gd name="connsiteX5-229" fmla="*/ 0 w 1269423"/>
                  <a:gd name="connsiteY5-230" fmla="*/ 542304 h 604216"/>
                  <a:gd name="connsiteX6-231" fmla="*/ 123826 w 1269423"/>
                  <a:gd name="connsiteY6-232" fmla="*/ 47869 h 604216"/>
                  <a:gd name="connsiteX0-233" fmla="*/ 123826 w 1269423"/>
                  <a:gd name="connsiteY0-234" fmla="*/ 57394 h 604216"/>
                  <a:gd name="connsiteX1-235" fmla="*/ 465428 w 1269423"/>
                  <a:gd name="connsiteY1-236" fmla="*/ 14964 h 604216"/>
                  <a:gd name="connsiteX2-237" fmla="*/ 1269423 w 1269423"/>
                  <a:gd name="connsiteY2-238" fmla="*/ 52632 h 604216"/>
                  <a:gd name="connsiteX3-239" fmla="*/ 1121786 w 1269423"/>
                  <a:gd name="connsiteY3-240" fmla="*/ 604216 h 604216"/>
                  <a:gd name="connsiteX4-241" fmla="*/ 265402 w 1269423"/>
                  <a:gd name="connsiteY4-242" fmla="*/ 581701 h 604216"/>
                  <a:gd name="connsiteX5-243" fmla="*/ 0 w 1269423"/>
                  <a:gd name="connsiteY5-244" fmla="*/ 542304 h 604216"/>
                  <a:gd name="connsiteX6-245" fmla="*/ 123826 w 1269423"/>
                  <a:gd name="connsiteY6-246" fmla="*/ 57394 h 604216"/>
                  <a:gd name="connsiteX0-247" fmla="*/ 123826 w 1269423"/>
                  <a:gd name="connsiteY0-248" fmla="*/ 57394 h 604216"/>
                  <a:gd name="connsiteX1-249" fmla="*/ 465428 w 1269423"/>
                  <a:gd name="connsiteY1-250" fmla="*/ 14964 h 604216"/>
                  <a:gd name="connsiteX2-251" fmla="*/ 1269423 w 1269423"/>
                  <a:gd name="connsiteY2-252" fmla="*/ 52632 h 604216"/>
                  <a:gd name="connsiteX3-253" fmla="*/ 1121786 w 1269423"/>
                  <a:gd name="connsiteY3-254" fmla="*/ 604216 h 604216"/>
                  <a:gd name="connsiteX4-255" fmla="*/ 265402 w 1269423"/>
                  <a:gd name="connsiteY4-256" fmla="*/ 581701 h 604216"/>
                  <a:gd name="connsiteX5-257" fmla="*/ 0 w 1269423"/>
                  <a:gd name="connsiteY5-258" fmla="*/ 542304 h 604216"/>
                  <a:gd name="connsiteX6-259" fmla="*/ 123826 w 1269423"/>
                  <a:gd name="connsiteY6-260" fmla="*/ 57394 h 604216"/>
                  <a:gd name="connsiteX0-261" fmla="*/ 123826 w 1269423"/>
                  <a:gd name="connsiteY0-262" fmla="*/ 50744 h 597566"/>
                  <a:gd name="connsiteX1-263" fmla="*/ 465428 w 1269423"/>
                  <a:gd name="connsiteY1-264" fmla="*/ 8314 h 597566"/>
                  <a:gd name="connsiteX2-265" fmla="*/ 598778 w 1269423"/>
                  <a:gd name="connsiteY2-266" fmla="*/ 32126 h 597566"/>
                  <a:gd name="connsiteX3-267" fmla="*/ 1269423 w 1269423"/>
                  <a:gd name="connsiteY3-268" fmla="*/ 45982 h 597566"/>
                  <a:gd name="connsiteX4-269" fmla="*/ 1121786 w 1269423"/>
                  <a:gd name="connsiteY4-270" fmla="*/ 597566 h 597566"/>
                  <a:gd name="connsiteX5-271" fmla="*/ 265402 w 1269423"/>
                  <a:gd name="connsiteY5-272" fmla="*/ 575051 h 597566"/>
                  <a:gd name="connsiteX6-273" fmla="*/ 0 w 1269423"/>
                  <a:gd name="connsiteY6-274" fmla="*/ 535654 h 597566"/>
                  <a:gd name="connsiteX7" fmla="*/ 123826 w 1269423"/>
                  <a:gd name="connsiteY7" fmla="*/ 50744 h 597566"/>
                  <a:gd name="connsiteX0-275" fmla="*/ 123826 w 1269423"/>
                  <a:gd name="connsiteY0-276" fmla="*/ 49637 h 596459"/>
                  <a:gd name="connsiteX1-277" fmla="*/ 465428 w 1269423"/>
                  <a:gd name="connsiteY1-278" fmla="*/ 7207 h 596459"/>
                  <a:gd name="connsiteX2-279" fmla="*/ 598778 w 1269423"/>
                  <a:gd name="connsiteY2-280" fmla="*/ 31019 h 596459"/>
                  <a:gd name="connsiteX3-281" fmla="*/ 794041 w 1269423"/>
                  <a:gd name="connsiteY3-282" fmla="*/ 35782 h 596459"/>
                  <a:gd name="connsiteX4-283" fmla="*/ 1269423 w 1269423"/>
                  <a:gd name="connsiteY4-284" fmla="*/ 44875 h 596459"/>
                  <a:gd name="connsiteX5-285" fmla="*/ 1121786 w 1269423"/>
                  <a:gd name="connsiteY5-286" fmla="*/ 596459 h 596459"/>
                  <a:gd name="connsiteX6-287" fmla="*/ 265402 w 1269423"/>
                  <a:gd name="connsiteY6-288" fmla="*/ 573944 h 596459"/>
                  <a:gd name="connsiteX7-289" fmla="*/ 0 w 1269423"/>
                  <a:gd name="connsiteY7-290" fmla="*/ 534547 h 596459"/>
                  <a:gd name="connsiteX8" fmla="*/ 123826 w 1269423"/>
                  <a:gd name="connsiteY8" fmla="*/ 49637 h 596459"/>
                  <a:gd name="connsiteX0-291" fmla="*/ 123826 w 1269423"/>
                  <a:gd name="connsiteY0-292" fmla="*/ 43695 h 590517"/>
                  <a:gd name="connsiteX1-293" fmla="*/ 465428 w 1269423"/>
                  <a:gd name="connsiteY1-294" fmla="*/ 1265 h 590517"/>
                  <a:gd name="connsiteX2-295" fmla="*/ 598778 w 1269423"/>
                  <a:gd name="connsiteY2-296" fmla="*/ 25077 h 590517"/>
                  <a:gd name="connsiteX3-297" fmla="*/ 808329 w 1269423"/>
                  <a:gd name="connsiteY3-298" fmla="*/ 63177 h 590517"/>
                  <a:gd name="connsiteX4-299" fmla="*/ 1269423 w 1269423"/>
                  <a:gd name="connsiteY4-300" fmla="*/ 38933 h 590517"/>
                  <a:gd name="connsiteX5-301" fmla="*/ 1121786 w 1269423"/>
                  <a:gd name="connsiteY5-302" fmla="*/ 590517 h 590517"/>
                  <a:gd name="connsiteX6-303" fmla="*/ 265402 w 1269423"/>
                  <a:gd name="connsiteY6-304" fmla="*/ 568002 h 590517"/>
                  <a:gd name="connsiteX7-305" fmla="*/ 0 w 1269423"/>
                  <a:gd name="connsiteY7-306" fmla="*/ 528605 h 590517"/>
                  <a:gd name="connsiteX8-307" fmla="*/ 123826 w 1269423"/>
                  <a:gd name="connsiteY8-308" fmla="*/ 43695 h 590517"/>
                  <a:gd name="connsiteX0-309" fmla="*/ 123826 w 1269423"/>
                  <a:gd name="connsiteY0-310" fmla="*/ 49636 h 596458"/>
                  <a:gd name="connsiteX1-311" fmla="*/ 465428 w 1269423"/>
                  <a:gd name="connsiteY1-312" fmla="*/ 7206 h 596458"/>
                  <a:gd name="connsiteX2-313" fmla="*/ 598778 w 1269423"/>
                  <a:gd name="connsiteY2-314" fmla="*/ 31018 h 596458"/>
                  <a:gd name="connsiteX3-315" fmla="*/ 865479 w 1269423"/>
                  <a:gd name="connsiteY3-316" fmla="*/ 35780 h 596458"/>
                  <a:gd name="connsiteX4-317" fmla="*/ 1269423 w 1269423"/>
                  <a:gd name="connsiteY4-318" fmla="*/ 44874 h 596458"/>
                  <a:gd name="connsiteX5-319" fmla="*/ 1121786 w 1269423"/>
                  <a:gd name="connsiteY5-320" fmla="*/ 596458 h 596458"/>
                  <a:gd name="connsiteX6-321" fmla="*/ 265402 w 1269423"/>
                  <a:gd name="connsiteY6-322" fmla="*/ 573943 h 596458"/>
                  <a:gd name="connsiteX7-323" fmla="*/ 0 w 1269423"/>
                  <a:gd name="connsiteY7-324" fmla="*/ 534546 h 596458"/>
                  <a:gd name="connsiteX8-325" fmla="*/ 123826 w 1269423"/>
                  <a:gd name="connsiteY8-326" fmla="*/ 49636 h 596458"/>
                  <a:gd name="connsiteX0-327" fmla="*/ 123826 w 1269423"/>
                  <a:gd name="connsiteY0-328" fmla="*/ 49636 h 596458"/>
                  <a:gd name="connsiteX1-329" fmla="*/ 465428 w 1269423"/>
                  <a:gd name="connsiteY1-330" fmla="*/ 7206 h 596458"/>
                  <a:gd name="connsiteX2-331" fmla="*/ 598778 w 1269423"/>
                  <a:gd name="connsiteY2-332" fmla="*/ 31018 h 596458"/>
                  <a:gd name="connsiteX3-333" fmla="*/ 865479 w 1269423"/>
                  <a:gd name="connsiteY3-334" fmla="*/ 35780 h 596458"/>
                  <a:gd name="connsiteX4-335" fmla="*/ 1269423 w 1269423"/>
                  <a:gd name="connsiteY4-336" fmla="*/ 44874 h 596458"/>
                  <a:gd name="connsiteX5-337" fmla="*/ 1121786 w 1269423"/>
                  <a:gd name="connsiteY5-338" fmla="*/ 596458 h 596458"/>
                  <a:gd name="connsiteX6-339" fmla="*/ 265402 w 1269423"/>
                  <a:gd name="connsiteY6-340" fmla="*/ 573943 h 596458"/>
                  <a:gd name="connsiteX7-341" fmla="*/ 0 w 1269423"/>
                  <a:gd name="connsiteY7-342" fmla="*/ 534546 h 596458"/>
                  <a:gd name="connsiteX8-343" fmla="*/ 123826 w 1269423"/>
                  <a:gd name="connsiteY8-344" fmla="*/ 49636 h 596458"/>
                  <a:gd name="connsiteX0-345" fmla="*/ 123826 w 1269423"/>
                  <a:gd name="connsiteY0-346" fmla="*/ 49636 h 596458"/>
                  <a:gd name="connsiteX1-347" fmla="*/ 465428 w 1269423"/>
                  <a:gd name="connsiteY1-348" fmla="*/ 7206 h 596458"/>
                  <a:gd name="connsiteX2-349" fmla="*/ 660691 w 1269423"/>
                  <a:gd name="connsiteY2-350" fmla="*/ 54830 h 596458"/>
                  <a:gd name="connsiteX3-351" fmla="*/ 865479 w 1269423"/>
                  <a:gd name="connsiteY3-352" fmla="*/ 35780 h 596458"/>
                  <a:gd name="connsiteX4-353" fmla="*/ 1269423 w 1269423"/>
                  <a:gd name="connsiteY4-354" fmla="*/ 44874 h 596458"/>
                  <a:gd name="connsiteX5-355" fmla="*/ 1121786 w 1269423"/>
                  <a:gd name="connsiteY5-356" fmla="*/ 596458 h 596458"/>
                  <a:gd name="connsiteX6-357" fmla="*/ 265402 w 1269423"/>
                  <a:gd name="connsiteY6-358" fmla="*/ 573943 h 596458"/>
                  <a:gd name="connsiteX7-359" fmla="*/ 0 w 1269423"/>
                  <a:gd name="connsiteY7-360" fmla="*/ 534546 h 596458"/>
                  <a:gd name="connsiteX8-361" fmla="*/ 123826 w 1269423"/>
                  <a:gd name="connsiteY8-362" fmla="*/ 49636 h 596458"/>
                  <a:gd name="connsiteX0-363" fmla="*/ 123826 w 1269423"/>
                  <a:gd name="connsiteY0-364" fmla="*/ 49636 h 596458"/>
                  <a:gd name="connsiteX1-365" fmla="*/ 465428 w 1269423"/>
                  <a:gd name="connsiteY1-366" fmla="*/ 7206 h 596458"/>
                  <a:gd name="connsiteX2-367" fmla="*/ 679741 w 1269423"/>
                  <a:gd name="connsiteY2-368" fmla="*/ 73880 h 596458"/>
                  <a:gd name="connsiteX3-369" fmla="*/ 865479 w 1269423"/>
                  <a:gd name="connsiteY3-370" fmla="*/ 35780 h 596458"/>
                  <a:gd name="connsiteX4-371" fmla="*/ 1269423 w 1269423"/>
                  <a:gd name="connsiteY4-372" fmla="*/ 44874 h 596458"/>
                  <a:gd name="connsiteX5-373" fmla="*/ 1121786 w 1269423"/>
                  <a:gd name="connsiteY5-374" fmla="*/ 596458 h 596458"/>
                  <a:gd name="connsiteX6-375" fmla="*/ 265402 w 1269423"/>
                  <a:gd name="connsiteY6-376" fmla="*/ 573943 h 596458"/>
                  <a:gd name="connsiteX7-377" fmla="*/ 0 w 1269423"/>
                  <a:gd name="connsiteY7-378" fmla="*/ 534546 h 596458"/>
                  <a:gd name="connsiteX8-379" fmla="*/ 123826 w 1269423"/>
                  <a:gd name="connsiteY8-380" fmla="*/ 49636 h 596458"/>
                  <a:gd name="connsiteX0-381" fmla="*/ 123826 w 1269423"/>
                  <a:gd name="connsiteY0-382" fmla="*/ 45668 h 592490"/>
                  <a:gd name="connsiteX1-383" fmla="*/ 465428 w 1269423"/>
                  <a:gd name="connsiteY1-384" fmla="*/ 3238 h 592490"/>
                  <a:gd name="connsiteX2-385" fmla="*/ 679741 w 1269423"/>
                  <a:gd name="connsiteY2-386" fmla="*/ 69912 h 592490"/>
                  <a:gd name="connsiteX3-387" fmla="*/ 865479 w 1269423"/>
                  <a:gd name="connsiteY3-388" fmla="*/ 31812 h 592490"/>
                  <a:gd name="connsiteX4-389" fmla="*/ 1065503 w 1269423"/>
                  <a:gd name="connsiteY4-390" fmla="*/ 50863 h 592490"/>
                  <a:gd name="connsiteX5-391" fmla="*/ 1269423 w 1269423"/>
                  <a:gd name="connsiteY5-392" fmla="*/ 40906 h 592490"/>
                  <a:gd name="connsiteX6-393" fmla="*/ 1121786 w 1269423"/>
                  <a:gd name="connsiteY6-394" fmla="*/ 592490 h 592490"/>
                  <a:gd name="connsiteX7-395" fmla="*/ 265402 w 1269423"/>
                  <a:gd name="connsiteY7-396" fmla="*/ 569975 h 592490"/>
                  <a:gd name="connsiteX8-397" fmla="*/ 0 w 1269423"/>
                  <a:gd name="connsiteY8-398" fmla="*/ 530578 h 592490"/>
                  <a:gd name="connsiteX9" fmla="*/ 123826 w 1269423"/>
                  <a:gd name="connsiteY9" fmla="*/ 45668 h 592490"/>
                  <a:gd name="connsiteX0-399" fmla="*/ 123826 w 1269423"/>
                  <a:gd name="connsiteY0-400" fmla="*/ 42949 h 589771"/>
                  <a:gd name="connsiteX1-401" fmla="*/ 465428 w 1269423"/>
                  <a:gd name="connsiteY1-402" fmla="*/ 519 h 589771"/>
                  <a:gd name="connsiteX2-403" fmla="*/ 679741 w 1269423"/>
                  <a:gd name="connsiteY2-404" fmla="*/ 67193 h 589771"/>
                  <a:gd name="connsiteX3-405" fmla="*/ 865479 w 1269423"/>
                  <a:gd name="connsiteY3-406" fmla="*/ 29093 h 589771"/>
                  <a:gd name="connsiteX4-407" fmla="*/ 1065503 w 1269423"/>
                  <a:gd name="connsiteY4-408" fmla="*/ 48144 h 589771"/>
                  <a:gd name="connsiteX5-409" fmla="*/ 1269423 w 1269423"/>
                  <a:gd name="connsiteY5-410" fmla="*/ 38187 h 589771"/>
                  <a:gd name="connsiteX6-411" fmla="*/ 1121786 w 1269423"/>
                  <a:gd name="connsiteY6-412" fmla="*/ 589771 h 589771"/>
                  <a:gd name="connsiteX7-413" fmla="*/ 265402 w 1269423"/>
                  <a:gd name="connsiteY7-414" fmla="*/ 567256 h 589771"/>
                  <a:gd name="connsiteX8-415" fmla="*/ 0 w 1269423"/>
                  <a:gd name="connsiteY8-416" fmla="*/ 527859 h 589771"/>
                  <a:gd name="connsiteX9-417" fmla="*/ 123826 w 1269423"/>
                  <a:gd name="connsiteY9-418" fmla="*/ 42949 h 589771"/>
                  <a:gd name="connsiteX0-419" fmla="*/ 123826 w 1269423"/>
                  <a:gd name="connsiteY0-420" fmla="*/ 42949 h 589771"/>
                  <a:gd name="connsiteX1-421" fmla="*/ 465428 w 1269423"/>
                  <a:gd name="connsiteY1-422" fmla="*/ 519 h 589771"/>
                  <a:gd name="connsiteX2-423" fmla="*/ 679741 w 1269423"/>
                  <a:gd name="connsiteY2-424" fmla="*/ 67193 h 589771"/>
                  <a:gd name="connsiteX3-425" fmla="*/ 865479 w 1269423"/>
                  <a:gd name="connsiteY3-426" fmla="*/ 29093 h 589771"/>
                  <a:gd name="connsiteX4-427" fmla="*/ 1065503 w 1269423"/>
                  <a:gd name="connsiteY4-428" fmla="*/ 48144 h 589771"/>
                  <a:gd name="connsiteX5-429" fmla="*/ 1269423 w 1269423"/>
                  <a:gd name="connsiteY5-430" fmla="*/ 38187 h 589771"/>
                  <a:gd name="connsiteX6-431" fmla="*/ 1121786 w 1269423"/>
                  <a:gd name="connsiteY6-432" fmla="*/ 589771 h 589771"/>
                  <a:gd name="connsiteX7-433" fmla="*/ 265402 w 1269423"/>
                  <a:gd name="connsiteY7-434" fmla="*/ 567256 h 589771"/>
                  <a:gd name="connsiteX8-435" fmla="*/ 0 w 1269423"/>
                  <a:gd name="connsiteY8-436" fmla="*/ 527859 h 589771"/>
                  <a:gd name="connsiteX9-437" fmla="*/ 123826 w 1269423"/>
                  <a:gd name="connsiteY9-438" fmla="*/ 42949 h 589771"/>
                  <a:gd name="connsiteX0-439" fmla="*/ 123826 w 1269423"/>
                  <a:gd name="connsiteY0-440" fmla="*/ 42949 h 589771"/>
                  <a:gd name="connsiteX1-441" fmla="*/ 465428 w 1269423"/>
                  <a:gd name="connsiteY1-442" fmla="*/ 519 h 589771"/>
                  <a:gd name="connsiteX2-443" fmla="*/ 679741 w 1269423"/>
                  <a:gd name="connsiteY2-444" fmla="*/ 67193 h 589771"/>
                  <a:gd name="connsiteX3-445" fmla="*/ 865479 w 1269423"/>
                  <a:gd name="connsiteY3-446" fmla="*/ 29093 h 589771"/>
                  <a:gd name="connsiteX4-447" fmla="*/ 1065503 w 1269423"/>
                  <a:gd name="connsiteY4-448" fmla="*/ 48144 h 589771"/>
                  <a:gd name="connsiteX5-449" fmla="*/ 1269423 w 1269423"/>
                  <a:gd name="connsiteY5-450" fmla="*/ 38187 h 589771"/>
                  <a:gd name="connsiteX6-451" fmla="*/ 1121786 w 1269423"/>
                  <a:gd name="connsiteY6-452" fmla="*/ 589771 h 589771"/>
                  <a:gd name="connsiteX7-453" fmla="*/ 265402 w 1269423"/>
                  <a:gd name="connsiteY7-454" fmla="*/ 567256 h 589771"/>
                  <a:gd name="connsiteX8-455" fmla="*/ 0 w 1269423"/>
                  <a:gd name="connsiteY8-456" fmla="*/ 527859 h 589771"/>
                  <a:gd name="connsiteX9-457" fmla="*/ 123826 w 1269423"/>
                  <a:gd name="connsiteY9-458" fmla="*/ 42949 h 589771"/>
                  <a:gd name="connsiteX0-459" fmla="*/ 123826 w 1269423"/>
                  <a:gd name="connsiteY0-460" fmla="*/ 42949 h 589771"/>
                  <a:gd name="connsiteX1-461" fmla="*/ 465428 w 1269423"/>
                  <a:gd name="connsiteY1-462" fmla="*/ 519 h 589771"/>
                  <a:gd name="connsiteX2-463" fmla="*/ 679741 w 1269423"/>
                  <a:gd name="connsiteY2-464" fmla="*/ 67193 h 589771"/>
                  <a:gd name="connsiteX3-465" fmla="*/ 865479 w 1269423"/>
                  <a:gd name="connsiteY3-466" fmla="*/ 29093 h 589771"/>
                  <a:gd name="connsiteX4-467" fmla="*/ 1046453 w 1269423"/>
                  <a:gd name="connsiteY4-468" fmla="*/ 57669 h 589771"/>
                  <a:gd name="connsiteX5-469" fmla="*/ 1269423 w 1269423"/>
                  <a:gd name="connsiteY5-470" fmla="*/ 38187 h 589771"/>
                  <a:gd name="connsiteX6-471" fmla="*/ 1121786 w 1269423"/>
                  <a:gd name="connsiteY6-472" fmla="*/ 589771 h 589771"/>
                  <a:gd name="connsiteX7-473" fmla="*/ 265402 w 1269423"/>
                  <a:gd name="connsiteY7-474" fmla="*/ 567256 h 589771"/>
                  <a:gd name="connsiteX8-475" fmla="*/ 0 w 1269423"/>
                  <a:gd name="connsiteY8-476" fmla="*/ 527859 h 589771"/>
                  <a:gd name="connsiteX9-477" fmla="*/ 123826 w 1269423"/>
                  <a:gd name="connsiteY9-478" fmla="*/ 42949 h 589771"/>
                  <a:gd name="connsiteX0-479" fmla="*/ 123826 w 1269423"/>
                  <a:gd name="connsiteY0-480" fmla="*/ 42949 h 589771"/>
                  <a:gd name="connsiteX1-481" fmla="*/ 465428 w 1269423"/>
                  <a:gd name="connsiteY1-482" fmla="*/ 519 h 589771"/>
                  <a:gd name="connsiteX2-483" fmla="*/ 679741 w 1269423"/>
                  <a:gd name="connsiteY2-484" fmla="*/ 67193 h 589771"/>
                  <a:gd name="connsiteX3-485" fmla="*/ 865479 w 1269423"/>
                  <a:gd name="connsiteY3-486" fmla="*/ 29093 h 589771"/>
                  <a:gd name="connsiteX4-487" fmla="*/ 1046453 w 1269423"/>
                  <a:gd name="connsiteY4-488" fmla="*/ 57669 h 589771"/>
                  <a:gd name="connsiteX5-489" fmla="*/ 1269423 w 1269423"/>
                  <a:gd name="connsiteY5-490" fmla="*/ 38187 h 589771"/>
                  <a:gd name="connsiteX6-491" fmla="*/ 1121786 w 1269423"/>
                  <a:gd name="connsiteY6-492" fmla="*/ 589771 h 589771"/>
                  <a:gd name="connsiteX7-493" fmla="*/ 265402 w 1269423"/>
                  <a:gd name="connsiteY7-494" fmla="*/ 567256 h 589771"/>
                  <a:gd name="connsiteX8-495" fmla="*/ 0 w 1269423"/>
                  <a:gd name="connsiteY8-496" fmla="*/ 527859 h 589771"/>
                  <a:gd name="connsiteX9-497" fmla="*/ 123826 w 1269423"/>
                  <a:gd name="connsiteY9-498" fmla="*/ 42949 h 589771"/>
                  <a:gd name="connsiteX0-499" fmla="*/ 123826 w 1269423"/>
                  <a:gd name="connsiteY0-500" fmla="*/ 42949 h 589771"/>
                  <a:gd name="connsiteX1-501" fmla="*/ 465428 w 1269423"/>
                  <a:gd name="connsiteY1-502" fmla="*/ 519 h 589771"/>
                  <a:gd name="connsiteX2-503" fmla="*/ 679741 w 1269423"/>
                  <a:gd name="connsiteY2-504" fmla="*/ 67193 h 589771"/>
                  <a:gd name="connsiteX3-505" fmla="*/ 865479 w 1269423"/>
                  <a:gd name="connsiteY3-506" fmla="*/ 29093 h 589771"/>
                  <a:gd name="connsiteX4-507" fmla="*/ 1051215 w 1269423"/>
                  <a:gd name="connsiteY4-508" fmla="*/ 67194 h 589771"/>
                  <a:gd name="connsiteX5-509" fmla="*/ 1269423 w 1269423"/>
                  <a:gd name="connsiteY5-510" fmla="*/ 38187 h 589771"/>
                  <a:gd name="connsiteX6-511" fmla="*/ 1121786 w 1269423"/>
                  <a:gd name="connsiteY6-512" fmla="*/ 589771 h 589771"/>
                  <a:gd name="connsiteX7-513" fmla="*/ 265402 w 1269423"/>
                  <a:gd name="connsiteY7-514" fmla="*/ 567256 h 589771"/>
                  <a:gd name="connsiteX8-515" fmla="*/ 0 w 1269423"/>
                  <a:gd name="connsiteY8-516" fmla="*/ 527859 h 589771"/>
                  <a:gd name="connsiteX9-517" fmla="*/ 123826 w 1269423"/>
                  <a:gd name="connsiteY9-518" fmla="*/ 42949 h 589771"/>
                  <a:gd name="connsiteX0-519" fmla="*/ 123826 w 1269423"/>
                  <a:gd name="connsiteY0-520" fmla="*/ 42949 h 589771"/>
                  <a:gd name="connsiteX1-521" fmla="*/ 465428 w 1269423"/>
                  <a:gd name="connsiteY1-522" fmla="*/ 519 h 589771"/>
                  <a:gd name="connsiteX2-523" fmla="*/ 679741 w 1269423"/>
                  <a:gd name="connsiteY2-524" fmla="*/ 67193 h 589771"/>
                  <a:gd name="connsiteX3-525" fmla="*/ 865479 w 1269423"/>
                  <a:gd name="connsiteY3-526" fmla="*/ 29093 h 589771"/>
                  <a:gd name="connsiteX4-527" fmla="*/ 1051215 w 1269423"/>
                  <a:gd name="connsiteY4-528" fmla="*/ 76719 h 589771"/>
                  <a:gd name="connsiteX5-529" fmla="*/ 1269423 w 1269423"/>
                  <a:gd name="connsiteY5-530" fmla="*/ 38187 h 589771"/>
                  <a:gd name="connsiteX6-531" fmla="*/ 1121786 w 1269423"/>
                  <a:gd name="connsiteY6-532" fmla="*/ 589771 h 589771"/>
                  <a:gd name="connsiteX7-533" fmla="*/ 265402 w 1269423"/>
                  <a:gd name="connsiteY7-534" fmla="*/ 567256 h 589771"/>
                  <a:gd name="connsiteX8-535" fmla="*/ 0 w 1269423"/>
                  <a:gd name="connsiteY8-536" fmla="*/ 527859 h 589771"/>
                  <a:gd name="connsiteX9-537" fmla="*/ 123826 w 1269423"/>
                  <a:gd name="connsiteY9-538" fmla="*/ 42949 h 589771"/>
                  <a:gd name="connsiteX0-539" fmla="*/ 123826 w 1269423"/>
                  <a:gd name="connsiteY0-540" fmla="*/ 42949 h 621268"/>
                  <a:gd name="connsiteX1-541" fmla="*/ 465428 w 1269423"/>
                  <a:gd name="connsiteY1-542" fmla="*/ 519 h 621268"/>
                  <a:gd name="connsiteX2-543" fmla="*/ 679741 w 1269423"/>
                  <a:gd name="connsiteY2-544" fmla="*/ 67193 h 621268"/>
                  <a:gd name="connsiteX3-545" fmla="*/ 865479 w 1269423"/>
                  <a:gd name="connsiteY3-546" fmla="*/ 29093 h 621268"/>
                  <a:gd name="connsiteX4-547" fmla="*/ 1051215 w 1269423"/>
                  <a:gd name="connsiteY4-548" fmla="*/ 76719 h 621268"/>
                  <a:gd name="connsiteX5-549" fmla="*/ 1269423 w 1269423"/>
                  <a:gd name="connsiteY5-550" fmla="*/ 38187 h 621268"/>
                  <a:gd name="connsiteX6-551" fmla="*/ 1121786 w 1269423"/>
                  <a:gd name="connsiteY6-552" fmla="*/ 589771 h 621268"/>
                  <a:gd name="connsiteX7-553" fmla="*/ 446378 w 1269423"/>
                  <a:gd name="connsiteY7-554" fmla="*/ 543444 h 621268"/>
                  <a:gd name="connsiteX8-555" fmla="*/ 265402 w 1269423"/>
                  <a:gd name="connsiteY8-556" fmla="*/ 567256 h 621268"/>
                  <a:gd name="connsiteX9-557" fmla="*/ 0 w 1269423"/>
                  <a:gd name="connsiteY9-558" fmla="*/ 527859 h 621268"/>
                  <a:gd name="connsiteX10" fmla="*/ 123826 w 1269423"/>
                  <a:gd name="connsiteY10" fmla="*/ 42949 h 621268"/>
                  <a:gd name="connsiteX0-559" fmla="*/ 123826 w 1269423"/>
                  <a:gd name="connsiteY0-560" fmla="*/ 42949 h 619818"/>
                  <a:gd name="connsiteX1-561" fmla="*/ 465428 w 1269423"/>
                  <a:gd name="connsiteY1-562" fmla="*/ 519 h 619818"/>
                  <a:gd name="connsiteX2-563" fmla="*/ 679741 w 1269423"/>
                  <a:gd name="connsiteY2-564" fmla="*/ 67193 h 619818"/>
                  <a:gd name="connsiteX3-565" fmla="*/ 865479 w 1269423"/>
                  <a:gd name="connsiteY3-566" fmla="*/ 29093 h 619818"/>
                  <a:gd name="connsiteX4-567" fmla="*/ 1051215 w 1269423"/>
                  <a:gd name="connsiteY4-568" fmla="*/ 76719 h 619818"/>
                  <a:gd name="connsiteX5-569" fmla="*/ 1269423 w 1269423"/>
                  <a:gd name="connsiteY5-570" fmla="*/ 38187 h 619818"/>
                  <a:gd name="connsiteX6-571" fmla="*/ 1121786 w 1269423"/>
                  <a:gd name="connsiteY6-572" fmla="*/ 589771 h 619818"/>
                  <a:gd name="connsiteX7-573" fmla="*/ 470191 w 1269423"/>
                  <a:gd name="connsiteY7-574" fmla="*/ 533919 h 619818"/>
                  <a:gd name="connsiteX8-575" fmla="*/ 265402 w 1269423"/>
                  <a:gd name="connsiteY8-576" fmla="*/ 567256 h 619818"/>
                  <a:gd name="connsiteX9-577" fmla="*/ 0 w 1269423"/>
                  <a:gd name="connsiteY9-578" fmla="*/ 527859 h 619818"/>
                  <a:gd name="connsiteX10-579" fmla="*/ 123826 w 1269423"/>
                  <a:gd name="connsiteY10-580" fmla="*/ 42949 h 619818"/>
                  <a:gd name="connsiteX0-581" fmla="*/ 123826 w 1269423"/>
                  <a:gd name="connsiteY0-582" fmla="*/ 42949 h 620230"/>
                  <a:gd name="connsiteX1-583" fmla="*/ 465428 w 1269423"/>
                  <a:gd name="connsiteY1-584" fmla="*/ 519 h 620230"/>
                  <a:gd name="connsiteX2-585" fmla="*/ 679741 w 1269423"/>
                  <a:gd name="connsiteY2-586" fmla="*/ 67193 h 620230"/>
                  <a:gd name="connsiteX3-587" fmla="*/ 865479 w 1269423"/>
                  <a:gd name="connsiteY3-588" fmla="*/ 29093 h 620230"/>
                  <a:gd name="connsiteX4-589" fmla="*/ 1051215 w 1269423"/>
                  <a:gd name="connsiteY4-590" fmla="*/ 76719 h 620230"/>
                  <a:gd name="connsiteX5-591" fmla="*/ 1269423 w 1269423"/>
                  <a:gd name="connsiteY5-592" fmla="*/ 38187 h 620230"/>
                  <a:gd name="connsiteX6-593" fmla="*/ 1121786 w 1269423"/>
                  <a:gd name="connsiteY6-594" fmla="*/ 589771 h 620230"/>
                  <a:gd name="connsiteX7-595" fmla="*/ 755941 w 1269423"/>
                  <a:gd name="connsiteY7-596" fmla="*/ 533918 h 620230"/>
                  <a:gd name="connsiteX8-597" fmla="*/ 470191 w 1269423"/>
                  <a:gd name="connsiteY8-598" fmla="*/ 533919 h 620230"/>
                  <a:gd name="connsiteX9-599" fmla="*/ 265402 w 1269423"/>
                  <a:gd name="connsiteY9-600" fmla="*/ 567256 h 620230"/>
                  <a:gd name="connsiteX10-601" fmla="*/ 0 w 1269423"/>
                  <a:gd name="connsiteY10-602" fmla="*/ 527859 h 620230"/>
                  <a:gd name="connsiteX11" fmla="*/ 123826 w 1269423"/>
                  <a:gd name="connsiteY11" fmla="*/ 42949 h 620230"/>
                  <a:gd name="connsiteX0-603" fmla="*/ 123826 w 1269423"/>
                  <a:gd name="connsiteY0-604" fmla="*/ 42949 h 627308"/>
                  <a:gd name="connsiteX1-605" fmla="*/ 465428 w 1269423"/>
                  <a:gd name="connsiteY1-606" fmla="*/ 519 h 627308"/>
                  <a:gd name="connsiteX2-607" fmla="*/ 679741 w 1269423"/>
                  <a:gd name="connsiteY2-608" fmla="*/ 67193 h 627308"/>
                  <a:gd name="connsiteX3-609" fmla="*/ 865479 w 1269423"/>
                  <a:gd name="connsiteY3-610" fmla="*/ 29093 h 627308"/>
                  <a:gd name="connsiteX4-611" fmla="*/ 1051215 w 1269423"/>
                  <a:gd name="connsiteY4-612" fmla="*/ 76719 h 627308"/>
                  <a:gd name="connsiteX5-613" fmla="*/ 1269423 w 1269423"/>
                  <a:gd name="connsiteY5-614" fmla="*/ 38187 h 627308"/>
                  <a:gd name="connsiteX6-615" fmla="*/ 1121786 w 1269423"/>
                  <a:gd name="connsiteY6-616" fmla="*/ 589771 h 627308"/>
                  <a:gd name="connsiteX7-617" fmla="*/ 755941 w 1269423"/>
                  <a:gd name="connsiteY7-618" fmla="*/ 572018 h 627308"/>
                  <a:gd name="connsiteX8-619" fmla="*/ 470191 w 1269423"/>
                  <a:gd name="connsiteY8-620" fmla="*/ 533919 h 627308"/>
                  <a:gd name="connsiteX9-621" fmla="*/ 265402 w 1269423"/>
                  <a:gd name="connsiteY9-622" fmla="*/ 567256 h 627308"/>
                  <a:gd name="connsiteX10-623" fmla="*/ 0 w 1269423"/>
                  <a:gd name="connsiteY10-624" fmla="*/ 527859 h 627308"/>
                  <a:gd name="connsiteX11-625" fmla="*/ 123826 w 1269423"/>
                  <a:gd name="connsiteY11-626" fmla="*/ 42949 h 627308"/>
                  <a:gd name="connsiteX0-627" fmla="*/ 123826 w 1269423"/>
                  <a:gd name="connsiteY0-628" fmla="*/ 42949 h 627308"/>
                  <a:gd name="connsiteX1-629" fmla="*/ 465428 w 1269423"/>
                  <a:gd name="connsiteY1-630" fmla="*/ 519 h 627308"/>
                  <a:gd name="connsiteX2-631" fmla="*/ 679741 w 1269423"/>
                  <a:gd name="connsiteY2-632" fmla="*/ 67193 h 627308"/>
                  <a:gd name="connsiteX3-633" fmla="*/ 865479 w 1269423"/>
                  <a:gd name="connsiteY3-634" fmla="*/ 29093 h 627308"/>
                  <a:gd name="connsiteX4-635" fmla="*/ 1051215 w 1269423"/>
                  <a:gd name="connsiteY4-636" fmla="*/ 76719 h 627308"/>
                  <a:gd name="connsiteX5-637" fmla="*/ 1269423 w 1269423"/>
                  <a:gd name="connsiteY5-638" fmla="*/ 38187 h 627308"/>
                  <a:gd name="connsiteX6-639" fmla="*/ 1121786 w 1269423"/>
                  <a:gd name="connsiteY6-640" fmla="*/ 589771 h 627308"/>
                  <a:gd name="connsiteX7-641" fmla="*/ 755941 w 1269423"/>
                  <a:gd name="connsiteY7-642" fmla="*/ 572018 h 627308"/>
                  <a:gd name="connsiteX8-643" fmla="*/ 470191 w 1269423"/>
                  <a:gd name="connsiteY8-644" fmla="*/ 533919 h 627308"/>
                  <a:gd name="connsiteX9-645" fmla="*/ 265402 w 1269423"/>
                  <a:gd name="connsiteY9-646" fmla="*/ 567256 h 627308"/>
                  <a:gd name="connsiteX10-647" fmla="*/ 0 w 1269423"/>
                  <a:gd name="connsiteY10-648" fmla="*/ 527859 h 627308"/>
                  <a:gd name="connsiteX11-649" fmla="*/ 123826 w 1269423"/>
                  <a:gd name="connsiteY11-650" fmla="*/ 42949 h 627308"/>
                  <a:gd name="connsiteX0-651" fmla="*/ 123826 w 1269423"/>
                  <a:gd name="connsiteY0-652" fmla="*/ 42949 h 627308"/>
                  <a:gd name="connsiteX1-653" fmla="*/ 465428 w 1269423"/>
                  <a:gd name="connsiteY1-654" fmla="*/ 519 h 627308"/>
                  <a:gd name="connsiteX2-655" fmla="*/ 679741 w 1269423"/>
                  <a:gd name="connsiteY2-656" fmla="*/ 67193 h 627308"/>
                  <a:gd name="connsiteX3-657" fmla="*/ 865479 w 1269423"/>
                  <a:gd name="connsiteY3-658" fmla="*/ 29093 h 627308"/>
                  <a:gd name="connsiteX4-659" fmla="*/ 1051215 w 1269423"/>
                  <a:gd name="connsiteY4-660" fmla="*/ 76719 h 627308"/>
                  <a:gd name="connsiteX5-661" fmla="*/ 1269423 w 1269423"/>
                  <a:gd name="connsiteY5-662" fmla="*/ 38187 h 627308"/>
                  <a:gd name="connsiteX6-663" fmla="*/ 1121786 w 1269423"/>
                  <a:gd name="connsiteY6-664" fmla="*/ 589771 h 627308"/>
                  <a:gd name="connsiteX7-665" fmla="*/ 755941 w 1269423"/>
                  <a:gd name="connsiteY7-666" fmla="*/ 572018 h 627308"/>
                  <a:gd name="connsiteX8-667" fmla="*/ 470191 w 1269423"/>
                  <a:gd name="connsiteY8-668" fmla="*/ 533919 h 627308"/>
                  <a:gd name="connsiteX9-669" fmla="*/ 265402 w 1269423"/>
                  <a:gd name="connsiteY9-670" fmla="*/ 567256 h 627308"/>
                  <a:gd name="connsiteX10-671" fmla="*/ 0 w 1269423"/>
                  <a:gd name="connsiteY10-672" fmla="*/ 527859 h 627308"/>
                  <a:gd name="connsiteX11-673" fmla="*/ 123826 w 1269423"/>
                  <a:gd name="connsiteY11-674" fmla="*/ 42949 h 627308"/>
                  <a:gd name="connsiteX0-675" fmla="*/ 123826 w 1269423"/>
                  <a:gd name="connsiteY0-676" fmla="*/ 42949 h 616060"/>
                  <a:gd name="connsiteX1-677" fmla="*/ 465428 w 1269423"/>
                  <a:gd name="connsiteY1-678" fmla="*/ 519 h 616060"/>
                  <a:gd name="connsiteX2-679" fmla="*/ 679741 w 1269423"/>
                  <a:gd name="connsiteY2-680" fmla="*/ 67193 h 616060"/>
                  <a:gd name="connsiteX3-681" fmla="*/ 865479 w 1269423"/>
                  <a:gd name="connsiteY3-682" fmla="*/ 29093 h 616060"/>
                  <a:gd name="connsiteX4-683" fmla="*/ 1051215 w 1269423"/>
                  <a:gd name="connsiteY4-684" fmla="*/ 76719 h 616060"/>
                  <a:gd name="connsiteX5-685" fmla="*/ 1269423 w 1269423"/>
                  <a:gd name="connsiteY5-686" fmla="*/ 38187 h 616060"/>
                  <a:gd name="connsiteX6-687" fmla="*/ 1121786 w 1269423"/>
                  <a:gd name="connsiteY6-688" fmla="*/ 589771 h 616060"/>
                  <a:gd name="connsiteX7-689" fmla="*/ 755941 w 1269423"/>
                  <a:gd name="connsiteY7-690" fmla="*/ 572018 h 616060"/>
                  <a:gd name="connsiteX8-691" fmla="*/ 470191 w 1269423"/>
                  <a:gd name="connsiteY8-692" fmla="*/ 533919 h 616060"/>
                  <a:gd name="connsiteX9-693" fmla="*/ 265402 w 1269423"/>
                  <a:gd name="connsiteY9-694" fmla="*/ 567256 h 616060"/>
                  <a:gd name="connsiteX10-695" fmla="*/ 0 w 1269423"/>
                  <a:gd name="connsiteY10-696" fmla="*/ 527859 h 616060"/>
                  <a:gd name="connsiteX11-697" fmla="*/ 123826 w 1269423"/>
                  <a:gd name="connsiteY11-698" fmla="*/ 42949 h 616060"/>
                  <a:gd name="connsiteX0-699" fmla="*/ 123826 w 1269423"/>
                  <a:gd name="connsiteY0-700" fmla="*/ 42949 h 589771"/>
                  <a:gd name="connsiteX1-701" fmla="*/ 465428 w 1269423"/>
                  <a:gd name="connsiteY1-702" fmla="*/ 519 h 589771"/>
                  <a:gd name="connsiteX2-703" fmla="*/ 679741 w 1269423"/>
                  <a:gd name="connsiteY2-704" fmla="*/ 67193 h 589771"/>
                  <a:gd name="connsiteX3-705" fmla="*/ 865479 w 1269423"/>
                  <a:gd name="connsiteY3-706" fmla="*/ 29093 h 589771"/>
                  <a:gd name="connsiteX4-707" fmla="*/ 1051215 w 1269423"/>
                  <a:gd name="connsiteY4-708" fmla="*/ 76719 h 589771"/>
                  <a:gd name="connsiteX5-709" fmla="*/ 1269423 w 1269423"/>
                  <a:gd name="connsiteY5-710" fmla="*/ 38187 h 589771"/>
                  <a:gd name="connsiteX6-711" fmla="*/ 1121786 w 1269423"/>
                  <a:gd name="connsiteY6-712" fmla="*/ 589771 h 589771"/>
                  <a:gd name="connsiteX7-713" fmla="*/ 755941 w 1269423"/>
                  <a:gd name="connsiteY7-714" fmla="*/ 572018 h 589771"/>
                  <a:gd name="connsiteX8-715" fmla="*/ 470191 w 1269423"/>
                  <a:gd name="connsiteY8-716" fmla="*/ 533919 h 589771"/>
                  <a:gd name="connsiteX9-717" fmla="*/ 265402 w 1269423"/>
                  <a:gd name="connsiteY9-718" fmla="*/ 567256 h 589771"/>
                  <a:gd name="connsiteX10-719" fmla="*/ 0 w 1269423"/>
                  <a:gd name="connsiteY10-720" fmla="*/ 527859 h 589771"/>
                  <a:gd name="connsiteX11-721" fmla="*/ 123826 w 1269423"/>
                  <a:gd name="connsiteY11-722" fmla="*/ 42949 h 589771"/>
                  <a:gd name="connsiteX0-723" fmla="*/ 123826 w 1269423"/>
                  <a:gd name="connsiteY0-724" fmla="*/ 42949 h 589771"/>
                  <a:gd name="connsiteX1-725" fmla="*/ 465428 w 1269423"/>
                  <a:gd name="connsiteY1-726" fmla="*/ 519 h 589771"/>
                  <a:gd name="connsiteX2-727" fmla="*/ 679741 w 1269423"/>
                  <a:gd name="connsiteY2-728" fmla="*/ 67193 h 589771"/>
                  <a:gd name="connsiteX3-729" fmla="*/ 865479 w 1269423"/>
                  <a:gd name="connsiteY3-730" fmla="*/ 29093 h 589771"/>
                  <a:gd name="connsiteX4-731" fmla="*/ 1051215 w 1269423"/>
                  <a:gd name="connsiteY4-732" fmla="*/ 76719 h 589771"/>
                  <a:gd name="connsiteX5-733" fmla="*/ 1269423 w 1269423"/>
                  <a:gd name="connsiteY5-734" fmla="*/ 38187 h 589771"/>
                  <a:gd name="connsiteX6-735" fmla="*/ 1121786 w 1269423"/>
                  <a:gd name="connsiteY6-736" fmla="*/ 589771 h 589771"/>
                  <a:gd name="connsiteX7-737" fmla="*/ 755941 w 1269423"/>
                  <a:gd name="connsiteY7-738" fmla="*/ 572018 h 589771"/>
                  <a:gd name="connsiteX8-739" fmla="*/ 470191 w 1269423"/>
                  <a:gd name="connsiteY8-740" fmla="*/ 533919 h 589771"/>
                  <a:gd name="connsiteX9-741" fmla="*/ 265402 w 1269423"/>
                  <a:gd name="connsiteY9-742" fmla="*/ 567256 h 589771"/>
                  <a:gd name="connsiteX10-743" fmla="*/ 0 w 1269423"/>
                  <a:gd name="connsiteY10-744" fmla="*/ 527859 h 589771"/>
                  <a:gd name="connsiteX11-745" fmla="*/ 123826 w 1269423"/>
                  <a:gd name="connsiteY11-746" fmla="*/ 42949 h 589771"/>
                  <a:gd name="connsiteX0-747" fmla="*/ 123826 w 1269423"/>
                  <a:gd name="connsiteY0-748" fmla="*/ 42949 h 589771"/>
                  <a:gd name="connsiteX1-749" fmla="*/ 465428 w 1269423"/>
                  <a:gd name="connsiteY1-750" fmla="*/ 519 h 589771"/>
                  <a:gd name="connsiteX2-751" fmla="*/ 679741 w 1269423"/>
                  <a:gd name="connsiteY2-752" fmla="*/ 67193 h 589771"/>
                  <a:gd name="connsiteX3-753" fmla="*/ 865479 w 1269423"/>
                  <a:gd name="connsiteY3-754" fmla="*/ 29093 h 589771"/>
                  <a:gd name="connsiteX4-755" fmla="*/ 1051215 w 1269423"/>
                  <a:gd name="connsiteY4-756" fmla="*/ 76719 h 589771"/>
                  <a:gd name="connsiteX5-757" fmla="*/ 1269423 w 1269423"/>
                  <a:gd name="connsiteY5-758" fmla="*/ 38187 h 589771"/>
                  <a:gd name="connsiteX6-759" fmla="*/ 1121786 w 1269423"/>
                  <a:gd name="connsiteY6-760" fmla="*/ 589771 h 589771"/>
                  <a:gd name="connsiteX7-761" fmla="*/ 755941 w 1269423"/>
                  <a:gd name="connsiteY7-762" fmla="*/ 572018 h 589771"/>
                  <a:gd name="connsiteX8-763" fmla="*/ 470191 w 1269423"/>
                  <a:gd name="connsiteY8-764" fmla="*/ 533919 h 589771"/>
                  <a:gd name="connsiteX9-765" fmla="*/ 265402 w 1269423"/>
                  <a:gd name="connsiteY9-766" fmla="*/ 567256 h 589771"/>
                  <a:gd name="connsiteX10-767" fmla="*/ 0 w 1269423"/>
                  <a:gd name="connsiteY10-768" fmla="*/ 527859 h 589771"/>
                  <a:gd name="connsiteX11-769" fmla="*/ 123826 w 1269423"/>
                  <a:gd name="connsiteY11-770" fmla="*/ 42949 h 589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81" y="connsiteY5-82"/>
                  </a:cxn>
                  <a:cxn ang="0">
                    <a:pos x="connsiteX6-203" y="connsiteY6-204"/>
                  </a:cxn>
                  <a:cxn ang="0">
                    <a:pos x="connsiteX7-289" y="connsiteY7-290"/>
                  </a:cxn>
                  <a:cxn ang="0">
                    <a:pos x="connsiteX8-307" y="connsiteY8-308"/>
                  </a:cxn>
                  <a:cxn ang="0">
                    <a:pos x="connsiteX9-417" y="connsiteY9-418"/>
                  </a:cxn>
                  <a:cxn ang="0">
                    <a:pos x="connsiteX10-579" y="connsiteY10-580"/>
                  </a:cxn>
                  <a:cxn ang="0">
                    <a:pos x="connsiteX11-625" y="connsiteY11-626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079635" y="1771628"/>
              <a:ext cx="904190" cy="3542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43448" y="2370591"/>
            <a:ext cx="8109333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được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"/>
          <p:cNvGrpSpPr/>
          <p:nvPr/>
        </p:nvGrpSpPr>
        <p:grpSpPr>
          <a:xfrm>
            <a:off x="1115616" y="2097201"/>
            <a:ext cx="7128792" cy="2601914"/>
            <a:chOff x="2118480" y="1316166"/>
            <a:chExt cx="1512168" cy="2131570"/>
          </a:xfrm>
        </p:grpSpPr>
        <p:sp>
          <p:nvSpPr>
            <p:cNvPr id="3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TextBox 67"/>
            <p:cNvSpPr txBox="1"/>
            <p:nvPr/>
          </p:nvSpPr>
          <p:spPr>
            <a:xfrm>
              <a:off x="2208337" y="1556684"/>
              <a:ext cx="1378326" cy="1891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72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72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2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mở</a:t>
              </a:r>
              <a:r>
                <a:rPr lang="en-US" altLang="zh-CN" sz="72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2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rộng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WPS Slides</Application>
  <PresentationFormat>On-screen Show (4:3)</PresentationFormat>
  <Paragraphs>35</Paragraphs>
  <Slides>8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SimSun</vt:lpstr>
      <vt:lpstr>Wingdings</vt:lpstr>
      <vt:lpstr>Calibri</vt:lpstr>
      <vt:lpstr>Times New Roman</vt:lpstr>
      <vt:lpstr>Microsoft YaHei</vt:lpstr>
      <vt:lpstr>Arial</vt:lpstr>
      <vt:lpstr>HP001 4 hàng</vt:lpstr>
      <vt:lpstr>Segoe Print</vt:lpstr>
      <vt:lpstr>Arial Unicode MS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phuong dong</cp:lastModifiedBy>
  <cp:revision>42</cp:revision>
  <dcterms:created xsi:type="dcterms:W3CDTF">2021-07-09T06:30:00Z</dcterms:created>
  <dcterms:modified xsi:type="dcterms:W3CDTF">2025-05-04T13:49:32Z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77B63235437B43E09C71D34C543E3C55_12</vt:lpwstr>
  </property>
  <property fmtid="{D5CDD505-2E9C-101B-9397-08002B2CF9AE}" pid="3" name="KSOProductBuildVer">
    <vt:lpwstr>2057-12.2.0.20795</vt:lpwstr>
  </property>
</Properties>
</file>