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05" r:id="rId4"/>
    <p:sldId id="304" r:id="rId5"/>
    <p:sldId id="306" r:id="rId6"/>
    <p:sldId id="307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BÀI 67:</a:t>
            </a:r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THỰC HÀNH VÀ TRẢI NGHIỆM THU THẬP, PHÂN LOẠI VÀ KIỂM ĐẾM SỐ LIỆU</a:t>
            </a:r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13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YẾU TỐ THỐNG KÊ XÁC SUẤT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8680" y="2663190"/>
            <a:ext cx="8164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72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  <a:sym typeface="+mn-ea"/>
              </a:rPr>
              <a:t>Cả tuần đều ngoan</a:t>
            </a:r>
            <a:endParaRPr kumimoji="0" lang="vi-VN" alt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2407" y="1153795"/>
            <a:ext cx="668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72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  <a:sym typeface="+mn-ea"/>
              </a:rPr>
              <a:t>KHỞI ĐỘNG</a:t>
            </a:r>
            <a:endParaRPr kumimoji="0" lang="vi-VN" alt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3600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944245" y="691515"/>
            <a:ext cx="10536555" cy="114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vi-VN" altLang="en-US" sz="32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</a:br>
            <a:r>
              <a:rPr lang="vi-VN" sz="120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Thứ Bảy ngày 26 tháng 4 năm 2025</a:t>
            </a:r>
            <a:endParaRPr lang="vi-VN" sz="12000" b="1" dirty="0" err="1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  <a:p>
            <a:pPr algn="ctr"/>
            <a:r>
              <a:rPr lang="vi-VN" altLang="en-US" sz="120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Toán (Tiết Học thư viện)</a:t>
            </a:r>
            <a:endParaRPr lang="vi-VN" altLang="en-US" sz="12000" b="1" dirty="0" err="1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  <a:p>
            <a:pPr algn="ctr"/>
            <a:r>
              <a:rPr lang="vi-VN" altLang="en-US" sz="120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Tiết 157: Thực hành và trải nghiệm thu thập, phân loại, kiểm đếm số liệu</a:t>
            </a:r>
            <a:endParaRPr lang="vi-VN" altLang="en-US" sz="12000" b="1" dirty="0" err="1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  <a:p>
            <a:br>
              <a:rPr lang="vi-VN" altLang="en-US" sz="32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</a:br>
            <a:endParaRPr lang="vi-VN" altLang="en-US" sz="3200" b="1" dirty="0" err="1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  <a:p>
            <a:br>
              <a:rPr lang="vi-VN" altLang="en-US" sz="3200" b="1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</a:br>
            <a:endParaRPr lang="vi-VN" altLang="en-US" sz="3200" b="1" dirty="0" err="1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/>
          <p:nvPr>
            <p:ph type="title"/>
          </p:nvPr>
        </p:nvSpPr>
        <p:spPr>
          <a:xfrm>
            <a:off x="838200" y="2278380"/>
            <a:ext cx="10515600" cy="1325563"/>
          </a:xfrm>
        </p:spPr>
        <p:txBody>
          <a:bodyPr>
            <a:normAutofit fontScale="90000"/>
          </a:bodyPr>
          <a:p>
            <a:pPr algn="l">
              <a:lnSpc>
                <a:spcPct val="150000"/>
              </a:lnSpc>
            </a:pP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GB" sz="3110" b="1" u="sng">
                <a:latin typeface="Times New Roman" panose="02020603050405020304" charset="0"/>
                <a:cs typeface="Times New Roman" panose="02020603050405020304" charset="0"/>
              </a:rPr>
              <a:t>NHIỆM VỤ</a:t>
            </a:r>
            <a:r>
              <a:rPr lang="vi-VN" altLang="en-GB" sz="311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 1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s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ch gi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o khoa lớp 2 </a:t>
            </a:r>
            <a:b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m 2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s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ch gi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o vi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ê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n lớp 2</a:t>
            </a:r>
            <a:b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 u="sng"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 u="sng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 u="sng">
                <a:latin typeface="Times New Roman" panose="02020603050405020304" charset="0"/>
                <a:cs typeface="Times New Roman" panose="02020603050405020304" charset="0"/>
              </a:rPr>
              <a:t>m 3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s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ch tham khảo lớp 2</a:t>
            </a:r>
            <a:b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 4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s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ch k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ĩ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 n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ng sống</a:t>
            </a:r>
            <a:b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m 5: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truyện tranh trong tủ thứ nhất</a:t>
            </a:r>
            <a:b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GB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en-US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ó</a:t>
            </a:r>
            <a:r>
              <a:rPr lang="en-US" altLang="en-GB" sz="3110" b="1" u="sng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m 6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: Kiểm 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ếm số l</a:t>
            </a:r>
            <a:r>
              <a:rPr lang="en-US" altLang="en-US" sz="3110" b="1"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altLang="en-GB" sz="3110" b="1">
                <a:latin typeface="Times New Roman" panose="02020603050405020304" charset="0"/>
                <a:cs typeface="Times New Roman" panose="02020603050405020304" charset="0"/>
              </a:rPr>
              <a:t>ợng truyện tranh trong tủ thứ hai</a:t>
            </a:r>
            <a:br>
              <a:rPr lang="vi-VN" altLang="en-GB" sz="3110" b="1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vi-VN" altLang="en-GB" b="1">
                <a:latin typeface="Times New Roman" panose="02020603050405020304" charset="0"/>
                <a:cs typeface="Times New Roman" panose="02020603050405020304" charset="0"/>
              </a:rPr>
            </a:br>
            <a:endParaRPr lang="vi-VN" altLang="en-GB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9860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 smtClean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197485" cy="4305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vi-VN" alt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vi-V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3524068"/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>
            <a:fillRect/>
          </a:stretch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 smtClean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WPS Slides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Arial-Rounded</vt:lpstr>
      <vt:lpstr>Sitka Text</vt:lpstr>
      <vt:lpstr>Microsoft YaHei</vt:lpstr>
      <vt:lpstr>Arial Unicode MS</vt:lpstr>
      <vt:lpstr>UTM Cookies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     NHIỆM VỤ: Nhóm 1: Kiểm đếm số lượng sách giáo khoa lớp 2  Nhóm 2: Kiểm đếm số lượng sách giáo viên lớp 2 Nhóm 3: Kiểm đếm số lượng sách tham khảo lớp 2 Nhóm 4: Kiểm đếm số lượng sách kĩ năng sống Nhóm 5: Kiểm đếm số lượng truyện tranh trong tủ thứ nhất Nhóm 6: Kiểm đếm số lượng truyện tranh trong tủ thứ hai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109</cp:revision>
  <dcterms:created xsi:type="dcterms:W3CDTF">2021-06-02T01:34:00Z</dcterms:created>
  <dcterms:modified xsi:type="dcterms:W3CDTF">2025-04-26T00:49:00Z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60B95AD80B054EBABC9AC5A8047A014F_12</vt:lpwstr>
  </property>
  <property fmtid="{D5CDD505-2E9C-101B-9397-08002B2CF9AE}" pid="3" name="KSOProductBuildVer">
    <vt:lpwstr>2057-12.2.0.20795</vt:lpwstr>
  </property>
</Properties>
</file>