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Lst>
  <p:sldSz cx="18288000" cy="10287000"/>
  <p:notesSz cx="6858000" cy="9144000"/>
  <p:embeddedFontLst>
    <p:embeddedFont>
      <p:font typeface="#9Slide07 SVNBeachwood Sans" pitchFamily="2" charset="0"/>
      <p:bold r:id="rId12"/>
    </p:embeddedFont>
    <p:embeddedFont>
      <p:font typeface="iCiel Fairy Tales" pitchFamily="2" charset="-93"/>
      <p:regular r:id="rId13"/>
    </p:embeddedFont>
    <p:embeddedFont>
      <p:font typeface="Montserrat Black" panose="00000A00000000000000" pitchFamily="2" charset="-93"/>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212" y="-1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com - Whats My Jam  Preschool Dance  Learn The Floss  Kids Songs by READY SET DANCE_480">
            <a:hlinkClick r:id="" action="ppaction://media"/>
            <a:extLst>
              <a:ext uri="{FF2B5EF4-FFF2-40B4-BE49-F238E27FC236}">
                <a16:creationId xmlns:a16="http://schemas.microsoft.com/office/drawing/2014/main" id="{7C71B15F-9DE8-2335-2AA3-B68B8F0165A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24" y="0"/>
            <a:ext cx="18281176" cy="10275134"/>
          </a:xfrm>
          <a:prstGeom prst="rect">
            <a:avLst/>
          </a:prstGeom>
        </p:spPr>
      </p:pic>
    </p:spTree>
    <p:extLst>
      <p:ext uri="{BB962C8B-B14F-4D97-AF65-F5344CB8AC3E}">
        <p14:creationId xmlns:p14="http://schemas.microsoft.com/office/powerpoint/2010/main" val="501995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801070" y="976962"/>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8567110" y="8215868"/>
            <a:ext cx="10203829" cy="2516081"/>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5">
            <a:extLst>
              <a:ext uri="{FF2B5EF4-FFF2-40B4-BE49-F238E27FC236}">
                <a16:creationId xmlns:a16="http://schemas.microsoft.com/office/drawing/2014/main" id="{E7A91DB1-2E76-4071-89FA-98C6FD8845FD}"/>
              </a:ext>
            </a:extLst>
          </p:cNvPr>
          <p:cNvSpPr/>
          <p:nvPr/>
        </p:nvSpPr>
        <p:spPr>
          <a:xfrm flipH="1">
            <a:off x="11425505" y="781308"/>
            <a:ext cx="7081470" cy="12501088"/>
          </a:xfrm>
          <a:custGeom>
            <a:avLst/>
            <a:gdLst/>
            <a:ahLst/>
            <a:cxnLst/>
            <a:rect l="l" t="t" r="r" b="b"/>
            <a:pathLst>
              <a:path w="2703712" h="5861706">
                <a:moveTo>
                  <a:pt x="0" y="0"/>
                </a:moveTo>
                <a:lnTo>
                  <a:pt x="2703712" y="0"/>
                </a:lnTo>
                <a:lnTo>
                  <a:pt x="2703712" y="5861706"/>
                </a:lnTo>
                <a:lnTo>
                  <a:pt x="0" y="5861706"/>
                </a:lnTo>
                <a:lnTo>
                  <a:pt x="0" y="0"/>
                </a:lnTo>
                <a:close/>
              </a:path>
            </a:pathLst>
          </a:custGeom>
          <a:blipFill>
            <a:blip r:embed="rId11"/>
            <a:stretch>
              <a:fillRect/>
            </a:stretch>
          </a:blipFill>
        </p:spPr>
        <p:txBody>
          <a:bodyPr/>
          <a:lstStyle/>
          <a:p>
            <a:pPr marL="0" marR="0" lvl="0" indent="0" algn="l" defTabSz="622432" rtl="0" eaLnBrk="1" fontAlgn="auto" latinLnBrk="0" hangingPunct="1">
              <a:lnSpc>
                <a:spcPct val="100000"/>
              </a:lnSpc>
              <a:spcBef>
                <a:spcPts val="0"/>
              </a:spcBef>
              <a:spcAft>
                <a:spcPts val="0"/>
              </a:spcAft>
              <a:buClrTx/>
              <a:buSzTx/>
              <a:buFontTx/>
              <a:buNone/>
              <a:tabLst/>
              <a:defRPr/>
            </a:pPr>
            <a:endParaRPr kumimoji="0" lang="vi-VN" sz="1225"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6065AA7D-EF22-2F0E-0689-4271C03A23C9}"/>
              </a:ext>
            </a:extLst>
          </p:cNvPr>
          <p:cNvGrpSpPr/>
          <p:nvPr/>
        </p:nvGrpSpPr>
        <p:grpSpPr>
          <a:xfrm>
            <a:off x="4853932" y="1828786"/>
            <a:ext cx="7178040" cy="1446550"/>
            <a:chOff x="5090160" y="1333500"/>
            <a:chExt cx="7178040" cy="1446550"/>
          </a:xfrm>
        </p:grpSpPr>
        <p:sp>
          <p:nvSpPr>
            <p:cNvPr id="9" name="TextBox 8">
              <a:extLst>
                <a:ext uri="{FF2B5EF4-FFF2-40B4-BE49-F238E27FC236}">
                  <a16:creationId xmlns:a16="http://schemas.microsoft.com/office/drawing/2014/main" id="{3B5868D6-7FAE-1EFA-5DEE-BAEEBD8A16B0}"/>
                </a:ext>
              </a:extLst>
            </p:cNvPr>
            <p:cNvSpPr txBox="1"/>
            <p:nvPr/>
          </p:nvSpPr>
          <p:spPr>
            <a:xfrm>
              <a:off x="5105400" y="1333500"/>
              <a:ext cx="71628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w="231775">
                    <a:solidFill>
                      <a:prstClr val="white"/>
                    </a:solidFill>
                  </a:ln>
                  <a:gradFill>
                    <a:gsLst>
                      <a:gs pos="50000">
                        <a:srgbClr val="3A86FF"/>
                      </a:gs>
                      <a:gs pos="59000">
                        <a:srgbClr val="FF99C8"/>
                      </a:gs>
                    </a:gsLst>
                    <a:lin ang="5400000" scaled="1"/>
                  </a:gradFill>
                  <a:effectLst>
                    <a:outerShdw dist="38100" dir="2700000" algn="tl" rotWithShape="0">
                      <a:prstClr val="black"/>
                    </a:outerShdw>
                  </a:effectLst>
                  <a:uLnTx/>
                  <a:uFillTx/>
                  <a:latin typeface="iCiel Fairy Tales" pitchFamily="2" charset="-93"/>
                  <a:ea typeface="+mn-ea"/>
                  <a:cs typeface="+mn-cs"/>
                </a:rPr>
                <a:t>Tiếng</a:t>
              </a:r>
              <a:r>
                <a:rPr kumimoji="0" lang="en-GB" sz="8800" b="0" i="0" u="none" strike="noStrike" kern="1200" cap="none" spc="0" normalizeH="0" baseline="0" noProof="0" dirty="0">
                  <a:ln w="231775">
                    <a:solidFill>
                      <a:prstClr val="white"/>
                    </a:solidFill>
                  </a:ln>
                  <a:gradFill>
                    <a:gsLst>
                      <a:gs pos="50000">
                        <a:srgbClr val="3A86FF"/>
                      </a:gs>
                      <a:gs pos="59000">
                        <a:srgbClr val="FF99C8"/>
                      </a:gs>
                    </a:gsLst>
                    <a:lin ang="5400000" scaled="1"/>
                  </a:gradFill>
                  <a:effectLst>
                    <a:outerShdw dist="38100" dir="2700000" algn="tl" rotWithShape="0">
                      <a:prstClr val="black"/>
                    </a:outerShdw>
                  </a:effectLst>
                  <a:uLnTx/>
                  <a:uFillTx/>
                  <a:latin typeface="iCiel Fairy Tales" pitchFamily="2" charset="-93"/>
                  <a:ea typeface="+mn-ea"/>
                  <a:cs typeface="+mn-cs"/>
                </a:rPr>
                <a:t> </a:t>
              </a:r>
              <a:r>
                <a:rPr kumimoji="0" lang="en-GB" sz="8800" b="0" i="0" u="none" strike="noStrike" kern="1200" cap="none" spc="0" normalizeH="0" baseline="0" noProof="0" dirty="0" err="1">
                  <a:ln w="231775">
                    <a:solidFill>
                      <a:prstClr val="white"/>
                    </a:solidFill>
                  </a:ln>
                  <a:gradFill>
                    <a:gsLst>
                      <a:gs pos="50000">
                        <a:srgbClr val="3A86FF"/>
                      </a:gs>
                      <a:gs pos="59000">
                        <a:srgbClr val="FF99C8"/>
                      </a:gs>
                    </a:gsLst>
                    <a:lin ang="5400000" scaled="1"/>
                  </a:gradFill>
                  <a:effectLst>
                    <a:outerShdw dist="38100" dir="2700000" algn="tl" rotWithShape="0">
                      <a:prstClr val="black"/>
                    </a:outerShdw>
                  </a:effectLst>
                  <a:uLnTx/>
                  <a:uFillTx/>
                  <a:latin typeface="iCiel Fairy Tales" pitchFamily="2" charset="-93"/>
                  <a:ea typeface="+mn-ea"/>
                  <a:cs typeface="+mn-cs"/>
                </a:rPr>
                <a:t>việt</a:t>
              </a:r>
              <a:endParaRPr kumimoji="0" lang="vi-VN" sz="8800" b="0" i="0" u="none" strike="noStrike" kern="1200" cap="none" spc="0" normalizeH="0" baseline="0" noProof="0" dirty="0">
                <a:ln w="231775">
                  <a:solidFill>
                    <a:prstClr val="white"/>
                  </a:solidFill>
                </a:ln>
                <a:gradFill>
                  <a:gsLst>
                    <a:gs pos="50000">
                      <a:srgbClr val="3A86FF"/>
                    </a:gs>
                    <a:gs pos="59000">
                      <a:srgbClr val="FF99C8"/>
                    </a:gs>
                  </a:gsLst>
                  <a:lin ang="5400000" scaled="1"/>
                </a:gradFill>
                <a:effectLst>
                  <a:outerShdw dist="38100" dir="2700000" algn="tl" rotWithShape="0">
                    <a:prstClr val="black"/>
                  </a:outerShdw>
                </a:effectLst>
                <a:uLnTx/>
                <a:uFillTx/>
                <a:latin typeface="iCiel Fairy Tales" pitchFamily="2" charset="-93"/>
                <a:ea typeface="+mn-ea"/>
                <a:cs typeface="+mn-cs"/>
              </a:endParaRPr>
            </a:p>
          </p:txBody>
        </p:sp>
        <p:sp>
          <p:nvSpPr>
            <p:cNvPr id="10" name="TextBox 9">
              <a:extLst>
                <a:ext uri="{FF2B5EF4-FFF2-40B4-BE49-F238E27FC236}">
                  <a16:creationId xmlns:a16="http://schemas.microsoft.com/office/drawing/2014/main" id="{12C1B175-E49E-1452-DDA5-69FAE6B2912F}"/>
                </a:ext>
              </a:extLst>
            </p:cNvPr>
            <p:cNvSpPr txBox="1"/>
            <p:nvPr/>
          </p:nvSpPr>
          <p:spPr>
            <a:xfrm>
              <a:off x="5090160" y="1333500"/>
              <a:ext cx="71628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solidFill>
                      <a:prstClr val="white"/>
                    </a:solidFill>
                  </a:ln>
                  <a:gradFill flip="none" rotWithShape="1">
                    <a:gsLst>
                      <a:gs pos="50000">
                        <a:srgbClr val="3A86FF"/>
                      </a:gs>
                      <a:gs pos="59000">
                        <a:srgbClr val="FF99C8"/>
                      </a:gs>
                    </a:gsLst>
                    <a:lin ang="5400000" scaled="1"/>
                    <a:tileRect/>
                  </a:gradFill>
                  <a:effectLst/>
                  <a:uLnTx/>
                  <a:uFillTx/>
                  <a:latin typeface="iCiel Fairy Tales" pitchFamily="2" charset="-93"/>
                  <a:ea typeface="+mn-ea"/>
                  <a:cs typeface="+mn-cs"/>
                </a:rPr>
                <a:t>Tiếng</a:t>
              </a:r>
              <a:r>
                <a:rPr kumimoji="0" lang="en-GB" sz="8800" b="0" i="0" u="none" strike="noStrike" kern="1200" cap="none" spc="0" normalizeH="0" baseline="0" noProof="0" dirty="0">
                  <a:ln>
                    <a:solidFill>
                      <a:prstClr val="white"/>
                    </a:solidFill>
                  </a:ln>
                  <a:gradFill flip="none" rotWithShape="1">
                    <a:gsLst>
                      <a:gs pos="50000">
                        <a:srgbClr val="3A86FF"/>
                      </a:gs>
                      <a:gs pos="59000">
                        <a:srgbClr val="FF99C8"/>
                      </a:gs>
                    </a:gsLst>
                    <a:lin ang="5400000" scaled="1"/>
                    <a:tileRect/>
                  </a:gradFill>
                  <a:effectLst/>
                  <a:uLnTx/>
                  <a:uFillTx/>
                  <a:latin typeface="iCiel Fairy Tales" pitchFamily="2" charset="-93"/>
                  <a:ea typeface="+mn-ea"/>
                  <a:cs typeface="+mn-cs"/>
                </a:rPr>
                <a:t> </a:t>
              </a:r>
              <a:r>
                <a:rPr kumimoji="0" lang="en-GB" sz="8800" b="0" i="0" u="none" strike="noStrike" kern="1200" cap="none" spc="0" normalizeH="0" baseline="0" noProof="0" dirty="0" err="1">
                  <a:ln>
                    <a:solidFill>
                      <a:prstClr val="white"/>
                    </a:solidFill>
                  </a:ln>
                  <a:gradFill flip="none" rotWithShape="1">
                    <a:gsLst>
                      <a:gs pos="50000">
                        <a:srgbClr val="3A86FF"/>
                      </a:gs>
                      <a:gs pos="59000">
                        <a:srgbClr val="FF99C8"/>
                      </a:gs>
                    </a:gsLst>
                    <a:lin ang="5400000" scaled="1"/>
                    <a:tileRect/>
                  </a:gradFill>
                  <a:effectLst/>
                  <a:uLnTx/>
                  <a:uFillTx/>
                  <a:latin typeface="iCiel Fairy Tales" pitchFamily="2" charset="-93"/>
                  <a:ea typeface="+mn-ea"/>
                  <a:cs typeface="+mn-cs"/>
                </a:rPr>
                <a:t>việt</a:t>
              </a:r>
              <a:endParaRPr kumimoji="0" lang="vi-VN" sz="8800" b="0" i="0" u="none" strike="noStrike" kern="1200" cap="none" spc="0" normalizeH="0" baseline="0" noProof="0" dirty="0">
                <a:ln>
                  <a:solidFill>
                    <a:prstClr val="white"/>
                  </a:solidFill>
                </a:ln>
                <a:gradFill flip="none" rotWithShape="1">
                  <a:gsLst>
                    <a:gs pos="50000">
                      <a:srgbClr val="3A86FF"/>
                    </a:gs>
                    <a:gs pos="59000">
                      <a:srgbClr val="FF99C8"/>
                    </a:gs>
                  </a:gsLst>
                  <a:lin ang="5400000" scaled="1"/>
                  <a:tileRect/>
                </a:gradFill>
                <a:effectLst/>
                <a:uLnTx/>
                <a:uFillTx/>
                <a:latin typeface="iCiel Fairy Tales" pitchFamily="2" charset="-93"/>
                <a:ea typeface="+mn-ea"/>
                <a:cs typeface="+mn-cs"/>
              </a:endParaRPr>
            </a:p>
          </p:txBody>
        </p:sp>
      </p:grpSp>
      <p:pic>
        <p:nvPicPr>
          <p:cNvPr id="15" name="Picture 14">
            <a:extLst>
              <a:ext uri="{FF2B5EF4-FFF2-40B4-BE49-F238E27FC236}">
                <a16:creationId xmlns:a16="http://schemas.microsoft.com/office/drawing/2014/main" id="{74E6C7D3-3765-4AAE-A639-CF639966D46A}"/>
              </a:ext>
            </a:extLst>
          </p:cNvPr>
          <p:cNvPicPr>
            <a:picLocks noChangeAspect="1"/>
          </p:cNvPicPr>
          <p:nvPr/>
        </p:nvPicPr>
        <p:blipFill>
          <a:blip r:embed="rId12"/>
          <a:stretch>
            <a:fillRect/>
          </a:stretch>
        </p:blipFill>
        <p:spPr>
          <a:xfrm>
            <a:off x="640454" y="3210214"/>
            <a:ext cx="11360039" cy="5464334"/>
          </a:xfrm>
          <a:prstGeom prst="rect">
            <a:avLst/>
          </a:prstGeom>
        </p:spPr>
      </p:pic>
    </p:spTree>
    <p:extLst>
      <p:ext uri="{BB962C8B-B14F-4D97-AF65-F5344CB8AC3E}">
        <p14:creationId xmlns:p14="http://schemas.microsoft.com/office/powerpoint/2010/main" val="1113734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801070" y="976962"/>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8567110" y="8215868"/>
            <a:ext cx="10203829" cy="2516081"/>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8"/>
            <a:stretch>
              <a:fillRect/>
            </a:stretch>
          </a:blipFill>
        </p:spPr>
        <p:txBody>
          <a:bodyPr/>
          <a:lstStyle/>
          <a:p>
            <a:endParaRPr lang="vi-VN"/>
          </a:p>
        </p:txBody>
      </p:sp>
      <p:sp>
        <p:nvSpPr>
          <p:cNvPr id="6" name="Freeform 6"/>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7" name="Freeform 5">
            <a:extLst>
              <a:ext uri="{FF2B5EF4-FFF2-40B4-BE49-F238E27FC236}">
                <a16:creationId xmlns:a16="http://schemas.microsoft.com/office/drawing/2014/main" id="{E7A91DB1-2E76-4071-89FA-98C6FD8845FD}"/>
              </a:ext>
            </a:extLst>
          </p:cNvPr>
          <p:cNvSpPr/>
          <p:nvPr/>
        </p:nvSpPr>
        <p:spPr>
          <a:xfrm flipH="1">
            <a:off x="11425505" y="781308"/>
            <a:ext cx="7081470" cy="12501088"/>
          </a:xfrm>
          <a:custGeom>
            <a:avLst/>
            <a:gdLst/>
            <a:ahLst/>
            <a:cxnLst/>
            <a:rect l="l" t="t" r="r" b="b"/>
            <a:pathLst>
              <a:path w="2703712" h="5861706">
                <a:moveTo>
                  <a:pt x="0" y="0"/>
                </a:moveTo>
                <a:lnTo>
                  <a:pt x="2703712" y="0"/>
                </a:lnTo>
                <a:lnTo>
                  <a:pt x="2703712" y="5861706"/>
                </a:lnTo>
                <a:lnTo>
                  <a:pt x="0" y="5861706"/>
                </a:lnTo>
                <a:lnTo>
                  <a:pt x="0" y="0"/>
                </a:lnTo>
                <a:close/>
              </a:path>
            </a:pathLst>
          </a:custGeom>
          <a:blipFill>
            <a:blip r:embed="rId11"/>
            <a:stretch>
              <a:fillRect/>
            </a:stretch>
          </a:blipFill>
        </p:spPr>
        <p:txBody>
          <a:bodyPr/>
          <a:lstStyle/>
          <a:p>
            <a:pPr defTabSz="622432"/>
            <a:endParaRPr lang="vi-VN" sz="1225">
              <a:solidFill>
                <a:prstClr val="black"/>
              </a:solidFill>
              <a:latin typeface="Arial" panose="020B0604020202020204" pitchFamily="34" charset="0"/>
            </a:endParaRPr>
          </a:p>
        </p:txBody>
      </p:sp>
      <p:grpSp>
        <p:nvGrpSpPr>
          <p:cNvPr id="8" name="Group 7">
            <a:extLst>
              <a:ext uri="{FF2B5EF4-FFF2-40B4-BE49-F238E27FC236}">
                <a16:creationId xmlns:a16="http://schemas.microsoft.com/office/drawing/2014/main" id="{6065AA7D-EF22-2F0E-0689-4271C03A23C9}"/>
              </a:ext>
            </a:extLst>
          </p:cNvPr>
          <p:cNvGrpSpPr/>
          <p:nvPr/>
        </p:nvGrpSpPr>
        <p:grpSpPr>
          <a:xfrm>
            <a:off x="4853932" y="1828786"/>
            <a:ext cx="7178040" cy="1446550"/>
            <a:chOff x="5090160" y="1333500"/>
            <a:chExt cx="7178040" cy="1446550"/>
          </a:xfrm>
        </p:grpSpPr>
        <p:sp>
          <p:nvSpPr>
            <p:cNvPr id="9" name="TextBox 8">
              <a:extLst>
                <a:ext uri="{FF2B5EF4-FFF2-40B4-BE49-F238E27FC236}">
                  <a16:creationId xmlns:a16="http://schemas.microsoft.com/office/drawing/2014/main" id="{3B5868D6-7FAE-1EFA-5DEE-BAEEBD8A16B0}"/>
                </a:ext>
              </a:extLst>
            </p:cNvPr>
            <p:cNvSpPr txBox="1"/>
            <p:nvPr/>
          </p:nvSpPr>
          <p:spPr>
            <a:xfrm>
              <a:off x="5105400" y="1333500"/>
              <a:ext cx="7162800" cy="1446550"/>
            </a:xfrm>
            <a:prstGeom prst="rect">
              <a:avLst/>
            </a:prstGeom>
            <a:noFill/>
          </p:spPr>
          <p:txBody>
            <a:bodyPr wrap="square" rtlCol="0">
              <a:spAutoFit/>
            </a:bodyPr>
            <a:lstStyle/>
            <a:p>
              <a:r>
                <a:rPr lang="en-GB" sz="8800" dirty="0" err="1">
                  <a:ln w="231775">
                    <a:solidFill>
                      <a:schemeClr val="bg1"/>
                    </a:solidFill>
                  </a:ln>
                  <a:gradFill>
                    <a:gsLst>
                      <a:gs pos="50000">
                        <a:srgbClr val="3A86FF"/>
                      </a:gs>
                      <a:gs pos="59000">
                        <a:srgbClr val="FF99C8"/>
                      </a:gs>
                    </a:gsLst>
                    <a:lin ang="5400000" scaled="1"/>
                  </a:gradFill>
                  <a:effectLst>
                    <a:outerShdw dist="38100" dir="2700000" algn="tl" rotWithShape="0">
                      <a:prstClr val="black"/>
                    </a:outerShdw>
                  </a:effectLst>
                  <a:latin typeface="iCiel Fairy Tales" pitchFamily="2" charset="-93"/>
                </a:rPr>
                <a:t>Tiếng</a:t>
              </a:r>
              <a:r>
                <a:rPr lang="en-GB" sz="8800" dirty="0">
                  <a:ln w="231775">
                    <a:solidFill>
                      <a:schemeClr val="bg1"/>
                    </a:solidFill>
                  </a:ln>
                  <a:gradFill>
                    <a:gsLst>
                      <a:gs pos="50000">
                        <a:srgbClr val="3A86FF"/>
                      </a:gs>
                      <a:gs pos="59000">
                        <a:srgbClr val="FF99C8"/>
                      </a:gs>
                    </a:gsLst>
                    <a:lin ang="5400000" scaled="1"/>
                  </a:gradFill>
                  <a:effectLst>
                    <a:outerShdw dist="38100" dir="2700000" algn="tl" rotWithShape="0">
                      <a:prstClr val="black"/>
                    </a:outerShdw>
                  </a:effectLst>
                  <a:latin typeface="iCiel Fairy Tales" pitchFamily="2" charset="-93"/>
                </a:rPr>
                <a:t> </a:t>
              </a:r>
              <a:r>
                <a:rPr lang="en-GB" sz="8800" dirty="0" err="1">
                  <a:ln w="231775">
                    <a:solidFill>
                      <a:schemeClr val="bg1"/>
                    </a:solidFill>
                  </a:ln>
                  <a:gradFill>
                    <a:gsLst>
                      <a:gs pos="50000">
                        <a:srgbClr val="3A86FF"/>
                      </a:gs>
                      <a:gs pos="59000">
                        <a:srgbClr val="FF99C8"/>
                      </a:gs>
                    </a:gsLst>
                    <a:lin ang="5400000" scaled="1"/>
                  </a:gradFill>
                  <a:effectLst>
                    <a:outerShdw dist="38100" dir="2700000" algn="tl" rotWithShape="0">
                      <a:prstClr val="black"/>
                    </a:outerShdw>
                  </a:effectLst>
                  <a:latin typeface="iCiel Fairy Tales" pitchFamily="2" charset="-93"/>
                </a:rPr>
                <a:t>việt</a:t>
              </a:r>
              <a:endParaRPr lang="vi-VN" sz="8800" dirty="0">
                <a:ln w="231775">
                  <a:solidFill>
                    <a:schemeClr val="bg1"/>
                  </a:solidFill>
                </a:ln>
                <a:gradFill>
                  <a:gsLst>
                    <a:gs pos="50000">
                      <a:srgbClr val="3A86FF"/>
                    </a:gs>
                    <a:gs pos="59000">
                      <a:srgbClr val="FF99C8"/>
                    </a:gs>
                  </a:gsLst>
                  <a:lin ang="5400000" scaled="1"/>
                </a:gradFill>
                <a:effectLst>
                  <a:outerShdw dist="38100" dir="2700000" algn="tl" rotWithShape="0">
                    <a:prstClr val="black"/>
                  </a:outerShdw>
                </a:effectLst>
                <a:latin typeface="iCiel Fairy Tales" pitchFamily="2" charset="-93"/>
              </a:endParaRPr>
            </a:p>
          </p:txBody>
        </p:sp>
        <p:sp>
          <p:nvSpPr>
            <p:cNvPr id="10" name="TextBox 9">
              <a:extLst>
                <a:ext uri="{FF2B5EF4-FFF2-40B4-BE49-F238E27FC236}">
                  <a16:creationId xmlns:a16="http://schemas.microsoft.com/office/drawing/2014/main" id="{12C1B175-E49E-1452-DDA5-69FAE6B2912F}"/>
                </a:ext>
              </a:extLst>
            </p:cNvPr>
            <p:cNvSpPr txBox="1"/>
            <p:nvPr/>
          </p:nvSpPr>
          <p:spPr>
            <a:xfrm>
              <a:off x="5090160" y="1333500"/>
              <a:ext cx="7162800" cy="1446550"/>
            </a:xfrm>
            <a:prstGeom prst="rect">
              <a:avLst/>
            </a:prstGeom>
            <a:noFill/>
          </p:spPr>
          <p:txBody>
            <a:bodyPr wrap="square" rtlCol="0">
              <a:spAutoFit/>
            </a:bodyPr>
            <a:lstStyle/>
            <a:p>
              <a:r>
                <a:rPr lang="en-GB" sz="8800" dirty="0" err="1">
                  <a:ln>
                    <a:solidFill>
                      <a:schemeClr val="bg1"/>
                    </a:solidFill>
                  </a:ln>
                  <a:gradFill flip="none" rotWithShape="1">
                    <a:gsLst>
                      <a:gs pos="50000">
                        <a:srgbClr val="3A86FF"/>
                      </a:gs>
                      <a:gs pos="59000">
                        <a:srgbClr val="FF99C8"/>
                      </a:gs>
                    </a:gsLst>
                    <a:lin ang="5400000" scaled="1"/>
                    <a:tileRect/>
                  </a:gradFill>
                  <a:latin typeface="iCiel Fairy Tales" pitchFamily="2" charset="-93"/>
                </a:rPr>
                <a:t>Tiếng</a:t>
              </a:r>
              <a:r>
                <a:rPr lang="en-GB" sz="8800" dirty="0">
                  <a:ln>
                    <a:solidFill>
                      <a:schemeClr val="bg1"/>
                    </a:solidFill>
                  </a:ln>
                  <a:gradFill flip="none" rotWithShape="1">
                    <a:gsLst>
                      <a:gs pos="50000">
                        <a:srgbClr val="3A86FF"/>
                      </a:gs>
                      <a:gs pos="59000">
                        <a:srgbClr val="FF99C8"/>
                      </a:gs>
                    </a:gsLst>
                    <a:lin ang="5400000" scaled="1"/>
                    <a:tileRect/>
                  </a:gradFill>
                  <a:latin typeface="iCiel Fairy Tales" pitchFamily="2" charset="-93"/>
                </a:rPr>
                <a:t> </a:t>
              </a:r>
              <a:r>
                <a:rPr lang="en-GB" sz="8800" dirty="0" err="1">
                  <a:ln>
                    <a:solidFill>
                      <a:schemeClr val="bg1"/>
                    </a:solidFill>
                  </a:ln>
                  <a:gradFill flip="none" rotWithShape="1">
                    <a:gsLst>
                      <a:gs pos="50000">
                        <a:srgbClr val="3A86FF"/>
                      </a:gs>
                      <a:gs pos="59000">
                        <a:srgbClr val="FF99C8"/>
                      </a:gs>
                    </a:gsLst>
                    <a:lin ang="5400000" scaled="1"/>
                    <a:tileRect/>
                  </a:gradFill>
                  <a:latin typeface="iCiel Fairy Tales" pitchFamily="2" charset="-93"/>
                </a:rPr>
                <a:t>việt</a:t>
              </a:r>
              <a:endParaRPr lang="vi-VN" sz="8800" dirty="0">
                <a:ln>
                  <a:solidFill>
                    <a:schemeClr val="bg1"/>
                  </a:solidFill>
                </a:ln>
                <a:gradFill flip="none" rotWithShape="1">
                  <a:gsLst>
                    <a:gs pos="50000">
                      <a:srgbClr val="3A86FF"/>
                    </a:gs>
                    <a:gs pos="59000">
                      <a:srgbClr val="FF99C8"/>
                    </a:gs>
                  </a:gsLst>
                  <a:lin ang="5400000" scaled="1"/>
                  <a:tileRect/>
                </a:gradFill>
                <a:latin typeface="iCiel Fairy Tales" pitchFamily="2" charset="-93"/>
              </a:endParaRPr>
            </a:p>
          </p:txBody>
        </p:sp>
      </p:grpSp>
      <p:grpSp>
        <p:nvGrpSpPr>
          <p:cNvPr id="13" name="Group 12">
            <a:extLst>
              <a:ext uri="{FF2B5EF4-FFF2-40B4-BE49-F238E27FC236}">
                <a16:creationId xmlns:a16="http://schemas.microsoft.com/office/drawing/2014/main" id="{023FAAD1-BD8E-FAA8-5E24-D4D5E1DC9366}"/>
              </a:ext>
            </a:extLst>
          </p:cNvPr>
          <p:cNvGrpSpPr/>
          <p:nvPr/>
        </p:nvGrpSpPr>
        <p:grpSpPr>
          <a:xfrm>
            <a:off x="2298036" y="3055836"/>
            <a:ext cx="9084972" cy="4350996"/>
            <a:chOff x="2298036" y="2731636"/>
            <a:chExt cx="9084972" cy="4350996"/>
          </a:xfrm>
        </p:grpSpPr>
        <p:sp>
          <p:nvSpPr>
            <p:cNvPr id="11" name="TextBox 10">
              <a:extLst>
                <a:ext uri="{FF2B5EF4-FFF2-40B4-BE49-F238E27FC236}">
                  <a16:creationId xmlns:a16="http://schemas.microsoft.com/office/drawing/2014/main" id="{23A5E09C-3FEC-A72E-58F8-6BA84C2200EB}"/>
                </a:ext>
              </a:extLst>
            </p:cNvPr>
            <p:cNvSpPr txBox="1"/>
            <p:nvPr/>
          </p:nvSpPr>
          <p:spPr>
            <a:xfrm>
              <a:off x="2315208" y="2742982"/>
              <a:ext cx="9067800" cy="4339650"/>
            </a:xfrm>
            <a:prstGeom prst="rect">
              <a:avLst/>
            </a:prstGeom>
            <a:noFill/>
          </p:spPr>
          <p:txBody>
            <a:bodyPr wrap="square" rtlCol="0">
              <a:spAutoFit/>
            </a:bodyPr>
            <a:lstStyle/>
            <a:p>
              <a:pPr algn="ctr"/>
              <a:r>
                <a:rPr lang="en-GB" sz="13800" dirty="0">
                  <a:ln w="276225">
                    <a:solidFill>
                      <a:srgbClr val="7CB3FF"/>
                    </a:solidFill>
                  </a:ln>
                  <a:effectLst>
                    <a:outerShdw dist="38100" dir="2700000" algn="tl" rotWithShape="0">
                      <a:srgbClr val="0070C0"/>
                    </a:outerShdw>
                  </a:effectLst>
                  <a:latin typeface="#9Slide07 SVNBeachwood Sans" pitchFamily="2" charset="0"/>
                </a:rPr>
                <a:t>ÔN TẬP GIỮA HỌC KỲ 1</a:t>
              </a:r>
              <a:endParaRPr lang="vi-VN" sz="13800" dirty="0">
                <a:ln w="276225">
                  <a:solidFill>
                    <a:srgbClr val="7CB3FF"/>
                  </a:solidFill>
                </a:ln>
                <a:effectLst>
                  <a:outerShdw dist="38100" dir="2700000" algn="tl" rotWithShape="0">
                    <a:srgbClr val="0070C0"/>
                  </a:outerShdw>
                </a:effectLst>
              </a:endParaRPr>
            </a:p>
          </p:txBody>
        </p:sp>
        <p:sp>
          <p:nvSpPr>
            <p:cNvPr id="12" name="TextBox 11">
              <a:extLst>
                <a:ext uri="{FF2B5EF4-FFF2-40B4-BE49-F238E27FC236}">
                  <a16:creationId xmlns:a16="http://schemas.microsoft.com/office/drawing/2014/main" id="{A93496CD-08E4-B010-B092-8ADF977C110D}"/>
                </a:ext>
              </a:extLst>
            </p:cNvPr>
            <p:cNvSpPr txBox="1"/>
            <p:nvPr/>
          </p:nvSpPr>
          <p:spPr>
            <a:xfrm>
              <a:off x="2298036" y="2731636"/>
              <a:ext cx="9067800" cy="4339650"/>
            </a:xfrm>
            <a:prstGeom prst="rect">
              <a:avLst/>
            </a:prstGeom>
            <a:noFill/>
          </p:spPr>
          <p:txBody>
            <a:bodyPr wrap="square" rtlCol="0">
              <a:spAutoFit/>
            </a:bodyPr>
            <a:lstStyle/>
            <a:p>
              <a:pPr algn="ctr"/>
              <a:r>
                <a:rPr lang="en-GB" sz="13800" dirty="0">
                  <a:solidFill>
                    <a:schemeClr val="bg1"/>
                  </a:solidFill>
                  <a:latin typeface="#9Slide07 SVNBeachwood Sans" pitchFamily="2" charset="0"/>
                </a:rPr>
                <a:t>ÔN TẬP GIỮA HỌC KỲ 1</a:t>
              </a:r>
              <a:endParaRPr lang="vi-VN" sz="13800" dirty="0">
                <a:solidFill>
                  <a:schemeClr val="bg1"/>
                </a:solidFill>
              </a:endParaRPr>
            </a:p>
          </p:txBody>
        </p:sp>
      </p:grpSp>
      <p:sp>
        <p:nvSpPr>
          <p:cNvPr id="14" name="TextBox 13">
            <a:extLst>
              <a:ext uri="{FF2B5EF4-FFF2-40B4-BE49-F238E27FC236}">
                <a16:creationId xmlns:a16="http://schemas.microsoft.com/office/drawing/2014/main" id="{49F25430-4D17-213F-6F78-3D34079F693E}"/>
              </a:ext>
            </a:extLst>
          </p:cNvPr>
          <p:cNvSpPr txBox="1"/>
          <p:nvPr/>
        </p:nvSpPr>
        <p:spPr>
          <a:xfrm>
            <a:off x="5871738" y="7378622"/>
            <a:ext cx="2731838" cy="1323439"/>
          </a:xfrm>
          <a:prstGeom prst="rect">
            <a:avLst/>
          </a:prstGeom>
          <a:noFill/>
        </p:spPr>
        <p:txBody>
          <a:bodyPr wrap="none" rtlCol="0">
            <a:spAutoFit/>
          </a:bodyPr>
          <a:lstStyle/>
          <a:p>
            <a:r>
              <a:rPr lang="en-GB" sz="8000" dirty="0">
                <a:latin typeface="#9Slide07 SVNBeachwood Sans" pitchFamily="2" charset="0"/>
              </a:rPr>
              <a:t>(</a:t>
            </a:r>
            <a:r>
              <a:rPr lang="en-GB" sz="8000" dirty="0" err="1">
                <a:latin typeface="#9Slide07 SVNBeachwood Sans" pitchFamily="2" charset="0"/>
              </a:rPr>
              <a:t>Tiết</a:t>
            </a:r>
            <a:r>
              <a:rPr lang="en-GB" sz="8000" dirty="0">
                <a:latin typeface="#9Slide07 SVNBeachwood Sans" pitchFamily="2" charset="0"/>
              </a:rPr>
              <a:t> 3)</a:t>
            </a:r>
            <a:endParaRPr lang="vi-VN" sz="8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738252" y="-5617444"/>
            <a:ext cx="15320345" cy="20796848"/>
          </a:xfrm>
          <a:custGeom>
            <a:avLst/>
            <a:gdLst/>
            <a:ahLst/>
            <a:cxnLst/>
            <a:rect l="l" t="t" r="r" b="b"/>
            <a:pathLst>
              <a:path w="15320345" h="20796848">
                <a:moveTo>
                  <a:pt x="0" y="0"/>
                </a:moveTo>
                <a:lnTo>
                  <a:pt x="15320344" y="0"/>
                </a:lnTo>
                <a:lnTo>
                  <a:pt x="15320344" y="20796848"/>
                </a:lnTo>
                <a:lnTo>
                  <a:pt x="0" y="20796848"/>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712693">
            <a:off x="-92403" y="7234098"/>
            <a:ext cx="2242205" cy="3323837"/>
          </a:xfrm>
          <a:custGeom>
            <a:avLst/>
            <a:gdLst/>
            <a:ahLst/>
            <a:cxnLst/>
            <a:rect l="l" t="t" r="r" b="b"/>
            <a:pathLst>
              <a:path w="2242205" h="3323837">
                <a:moveTo>
                  <a:pt x="0" y="0"/>
                </a:moveTo>
                <a:lnTo>
                  <a:pt x="2242206" y="0"/>
                </a:lnTo>
                <a:lnTo>
                  <a:pt x="2242206" y="3323837"/>
                </a:lnTo>
                <a:lnTo>
                  <a:pt x="0" y="332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1021256" y="-1028700"/>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4343025" y="7545161"/>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715865" y="7545161"/>
            <a:ext cx="4251610" cy="2769914"/>
          </a:xfrm>
          <a:custGeom>
            <a:avLst/>
            <a:gdLst/>
            <a:ahLst/>
            <a:cxnLst/>
            <a:rect l="l" t="t" r="r" b="b"/>
            <a:pathLst>
              <a:path w="4251610" h="2769914">
                <a:moveTo>
                  <a:pt x="0" y="0"/>
                </a:moveTo>
                <a:lnTo>
                  <a:pt x="4251610" y="0"/>
                </a:lnTo>
                <a:lnTo>
                  <a:pt x="4251610" y="2769914"/>
                </a:lnTo>
                <a:lnTo>
                  <a:pt x="0" y="2769914"/>
                </a:lnTo>
                <a:lnTo>
                  <a:pt x="0" y="0"/>
                </a:lnTo>
                <a:close/>
              </a:path>
            </a:pathLst>
          </a:custGeom>
          <a:blipFill>
            <a:blip r:embed="rId8"/>
            <a:stretch>
              <a:fillRect/>
            </a:stretch>
          </a:blipFill>
        </p:spPr>
        <p:txBody>
          <a:bodyPr/>
          <a:lstStyle/>
          <a:p>
            <a:endParaRPr lang="vi-VN"/>
          </a:p>
        </p:txBody>
      </p:sp>
      <p:sp>
        <p:nvSpPr>
          <p:cNvPr id="7" name="Freeform 7"/>
          <p:cNvSpPr/>
          <p:nvPr/>
        </p:nvSpPr>
        <p:spPr>
          <a:xfrm>
            <a:off x="16020091" y="810527"/>
            <a:ext cx="3492834" cy="2275573"/>
          </a:xfrm>
          <a:custGeom>
            <a:avLst/>
            <a:gdLst/>
            <a:ahLst/>
            <a:cxnLst/>
            <a:rect l="l" t="t" r="r" b="b"/>
            <a:pathLst>
              <a:path w="3492834" h="2275573">
                <a:moveTo>
                  <a:pt x="0" y="0"/>
                </a:moveTo>
                <a:lnTo>
                  <a:pt x="3492833" y="0"/>
                </a:lnTo>
                <a:lnTo>
                  <a:pt x="3492833" y="2275573"/>
                </a:lnTo>
                <a:lnTo>
                  <a:pt x="0" y="2275573"/>
                </a:lnTo>
                <a:lnTo>
                  <a:pt x="0" y="0"/>
                </a:lnTo>
                <a:close/>
              </a:path>
            </a:pathLst>
          </a:custGeom>
          <a:blipFill>
            <a:blip r:embed="rId8"/>
            <a:stretch>
              <a:fillRect/>
            </a:stretch>
          </a:blipFill>
        </p:spPr>
        <p:txBody>
          <a:bodyPr/>
          <a:lstStyle/>
          <a:p>
            <a:endParaRPr lang="vi-VN"/>
          </a:p>
        </p:txBody>
      </p:sp>
      <p:sp>
        <p:nvSpPr>
          <p:cNvPr id="8" name="Freeform 8"/>
          <p:cNvSpPr/>
          <p:nvPr/>
        </p:nvSpPr>
        <p:spPr>
          <a:xfrm>
            <a:off x="16401955" y="1456431"/>
            <a:ext cx="1714689" cy="1629669"/>
          </a:xfrm>
          <a:custGeom>
            <a:avLst/>
            <a:gdLst/>
            <a:ahLst/>
            <a:cxnLst/>
            <a:rect l="l" t="t" r="r" b="b"/>
            <a:pathLst>
              <a:path w="1714689" h="1629669">
                <a:moveTo>
                  <a:pt x="0" y="0"/>
                </a:moveTo>
                <a:lnTo>
                  <a:pt x="1714690" y="0"/>
                </a:lnTo>
                <a:lnTo>
                  <a:pt x="1714690" y="1629669"/>
                </a:lnTo>
                <a:lnTo>
                  <a:pt x="0" y="16296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9" name="Freeform 9"/>
          <p:cNvSpPr/>
          <p:nvPr/>
        </p:nvSpPr>
        <p:spPr>
          <a:xfrm rot="1561201">
            <a:off x="15442876" y="7306935"/>
            <a:ext cx="2662691" cy="2269944"/>
          </a:xfrm>
          <a:custGeom>
            <a:avLst/>
            <a:gdLst/>
            <a:ahLst/>
            <a:cxnLst/>
            <a:rect l="l" t="t" r="r" b="b"/>
            <a:pathLst>
              <a:path w="2662691" h="2269944">
                <a:moveTo>
                  <a:pt x="0" y="0"/>
                </a:moveTo>
                <a:lnTo>
                  <a:pt x="2662691" y="0"/>
                </a:lnTo>
                <a:lnTo>
                  <a:pt x="2662691" y="2269944"/>
                </a:lnTo>
                <a:lnTo>
                  <a:pt x="0" y="2269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10" name="Freeform 10"/>
          <p:cNvSpPr/>
          <p:nvPr/>
        </p:nvSpPr>
        <p:spPr>
          <a:xfrm rot="5673583">
            <a:off x="-334366" y="4794520"/>
            <a:ext cx="1994083" cy="1994083"/>
          </a:xfrm>
          <a:custGeom>
            <a:avLst/>
            <a:gdLst/>
            <a:ahLst/>
            <a:cxnLst/>
            <a:rect l="l" t="t" r="r" b="b"/>
            <a:pathLst>
              <a:path w="1994083" h="1994083">
                <a:moveTo>
                  <a:pt x="0" y="0"/>
                </a:moveTo>
                <a:lnTo>
                  <a:pt x="1994083" y="0"/>
                </a:lnTo>
                <a:lnTo>
                  <a:pt x="1994083" y="1994083"/>
                </a:lnTo>
                <a:lnTo>
                  <a:pt x="0" y="19940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12" name="TextBox 11">
            <a:extLst>
              <a:ext uri="{FF2B5EF4-FFF2-40B4-BE49-F238E27FC236}">
                <a16:creationId xmlns:a16="http://schemas.microsoft.com/office/drawing/2014/main" id="{420321C2-B832-5654-B40B-F8A316CA26D7}"/>
              </a:ext>
            </a:extLst>
          </p:cNvPr>
          <p:cNvSpPr txBox="1"/>
          <p:nvPr/>
        </p:nvSpPr>
        <p:spPr>
          <a:xfrm>
            <a:off x="2467873" y="2324100"/>
            <a:ext cx="12880473" cy="4154984"/>
          </a:xfrm>
          <a:prstGeom prst="rect">
            <a:avLst/>
          </a:prstGeom>
          <a:noFill/>
        </p:spPr>
        <p:txBody>
          <a:bodyPr wrap="square">
            <a:spAutoFit/>
          </a:bodyPr>
          <a:lstStyle/>
          <a:p>
            <a:pPr algn="ctr"/>
            <a:r>
              <a:rPr lang="vi-VN" sz="8800" dirty="0">
                <a:solidFill>
                  <a:schemeClr val="accent2"/>
                </a:solidFill>
                <a:latin typeface="Montserrat Black" panose="00000A00000000000000" pitchFamily="2" charset="-93"/>
              </a:rPr>
              <a:t>A. Đánh giá kĩ năng đọc thành tiếng, thuộc lòng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738252" y="-5617444"/>
            <a:ext cx="15320345" cy="20796848"/>
          </a:xfrm>
          <a:custGeom>
            <a:avLst/>
            <a:gdLst/>
            <a:ahLst/>
            <a:cxnLst/>
            <a:rect l="l" t="t" r="r" b="b"/>
            <a:pathLst>
              <a:path w="15320345" h="20796848">
                <a:moveTo>
                  <a:pt x="0" y="0"/>
                </a:moveTo>
                <a:lnTo>
                  <a:pt x="15320344" y="0"/>
                </a:lnTo>
                <a:lnTo>
                  <a:pt x="15320344" y="20796848"/>
                </a:lnTo>
                <a:lnTo>
                  <a:pt x="0" y="20796848"/>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712693">
            <a:off x="-92403" y="7234098"/>
            <a:ext cx="2242205" cy="3323837"/>
          </a:xfrm>
          <a:custGeom>
            <a:avLst/>
            <a:gdLst/>
            <a:ahLst/>
            <a:cxnLst/>
            <a:rect l="l" t="t" r="r" b="b"/>
            <a:pathLst>
              <a:path w="2242205" h="3323837">
                <a:moveTo>
                  <a:pt x="0" y="0"/>
                </a:moveTo>
                <a:lnTo>
                  <a:pt x="2242206" y="0"/>
                </a:lnTo>
                <a:lnTo>
                  <a:pt x="2242206" y="3323837"/>
                </a:lnTo>
                <a:lnTo>
                  <a:pt x="0" y="332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1021256" y="-1028700"/>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4343025" y="7545161"/>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715865" y="7545161"/>
            <a:ext cx="4251610" cy="2769914"/>
          </a:xfrm>
          <a:custGeom>
            <a:avLst/>
            <a:gdLst/>
            <a:ahLst/>
            <a:cxnLst/>
            <a:rect l="l" t="t" r="r" b="b"/>
            <a:pathLst>
              <a:path w="4251610" h="2769914">
                <a:moveTo>
                  <a:pt x="0" y="0"/>
                </a:moveTo>
                <a:lnTo>
                  <a:pt x="4251610" y="0"/>
                </a:lnTo>
                <a:lnTo>
                  <a:pt x="4251610" y="2769914"/>
                </a:lnTo>
                <a:lnTo>
                  <a:pt x="0" y="2769914"/>
                </a:lnTo>
                <a:lnTo>
                  <a:pt x="0" y="0"/>
                </a:lnTo>
                <a:close/>
              </a:path>
            </a:pathLst>
          </a:custGeom>
          <a:blipFill>
            <a:blip r:embed="rId8"/>
            <a:stretch>
              <a:fillRect/>
            </a:stretch>
          </a:blipFill>
        </p:spPr>
        <p:txBody>
          <a:bodyPr/>
          <a:lstStyle/>
          <a:p>
            <a:endParaRPr lang="vi-VN"/>
          </a:p>
        </p:txBody>
      </p:sp>
      <p:sp>
        <p:nvSpPr>
          <p:cNvPr id="7" name="Freeform 7"/>
          <p:cNvSpPr/>
          <p:nvPr/>
        </p:nvSpPr>
        <p:spPr>
          <a:xfrm>
            <a:off x="16020091" y="810527"/>
            <a:ext cx="3492834" cy="2275573"/>
          </a:xfrm>
          <a:custGeom>
            <a:avLst/>
            <a:gdLst/>
            <a:ahLst/>
            <a:cxnLst/>
            <a:rect l="l" t="t" r="r" b="b"/>
            <a:pathLst>
              <a:path w="3492834" h="2275573">
                <a:moveTo>
                  <a:pt x="0" y="0"/>
                </a:moveTo>
                <a:lnTo>
                  <a:pt x="3492833" y="0"/>
                </a:lnTo>
                <a:lnTo>
                  <a:pt x="3492833" y="2275573"/>
                </a:lnTo>
                <a:lnTo>
                  <a:pt x="0" y="2275573"/>
                </a:lnTo>
                <a:lnTo>
                  <a:pt x="0" y="0"/>
                </a:lnTo>
                <a:close/>
              </a:path>
            </a:pathLst>
          </a:custGeom>
          <a:blipFill>
            <a:blip r:embed="rId8"/>
            <a:stretch>
              <a:fillRect/>
            </a:stretch>
          </a:blipFill>
        </p:spPr>
        <p:txBody>
          <a:bodyPr/>
          <a:lstStyle/>
          <a:p>
            <a:endParaRPr lang="vi-VN"/>
          </a:p>
        </p:txBody>
      </p:sp>
      <p:sp>
        <p:nvSpPr>
          <p:cNvPr id="8" name="Freeform 8"/>
          <p:cNvSpPr/>
          <p:nvPr/>
        </p:nvSpPr>
        <p:spPr>
          <a:xfrm>
            <a:off x="16401955" y="1456431"/>
            <a:ext cx="1714689" cy="1629669"/>
          </a:xfrm>
          <a:custGeom>
            <a:avLst/>
            <a:gdLst/>
            <a:ahLst/>
            <a:cxnLst/>
            <a:rect l="l" t="t" r="r" b="b"/>
            <a:pathLst>
              <a:path w="1714689" h="1629669">
                <a:moveTo>
                  <a:pt x="0" y="0"/>
                </a:moveTo>
                <a:lnTo>
                  <a:pt x="1714690" y="0"/>
                </a:lnTo>
                <a:lnTo>
                  <a:pt x="1714690" y="1629669"/>
                </a:lnTo>
                <a:lnTo>
                  <a:pt x="0" y="16296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9" name="Freeform 9"/>
          <p:cNvSpPr/>
          <p:nvPr/>
        </p:nvSpPr>
        <p:spPr>
          <a:xfrm rot="1561201">
            <a:off x="15442876" y="7306935"/>
            <a:ext cx="2662691" cy="2269944"/>
          </a:xfrm>
          <a:custGeom>
            <a:avLst/>
            <a:gdLst/>
            <a:ahLst/>
            <a:cxnLst/>
            <a:rect l="l" t="t" r="r" b="b"/>
            <a:pathLst>
              <a:path w="2662691" h="2269944">
                <a:moveTo>
                  <a:pt x="0" y="0"/>
                </a:moveTo>
                <a:lnTo>
                  <a:pt x="2662691" y="0"/>
                </a:lnTo>
                <a:lnTo>
                  <a:pt x="2662691" y="2269944"/>
                </a:lnTo>
                <a:lnTo>
                  <a:pt x="0" y="2269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10" name="Freeform 10"/>
          <p:cNvSpPr/>
          <p:nvPr/>
        </p:nvSpPr>
        <p:spPr>
          <a:xfrm rot="5673583">
            <a:off x="-334366" y="4794520"/>
            <a:ext cx="1994083" cy="1994083"/>
          </a:xfrm>
          <a:custGeom>
            <a:avLst/>
            <a:gdLst/>
            <a:ahLst/>
            <a:cxnLst/>
            <a:rect l="l" t="t" r="r" b="b"/>
            <a:pathLst>
              <a:path w="1994083" h="1994083">
                <a:moveTo>
                  <a:pt x="0" y="0"/>
                </a:moveTo>
                <a:lnTo>
                  <a:pt x="1994083" y="0"/>
                </a:lnTo>
                <a:lnTo>
                  <a:pt x="1994083" y="1994083"/>
                </a:lnTo>
                <a:lnTo>
                  <a:pt x="0" y="19940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12" name="TextBox 11">
            <a:extLst>
              <a:ext uri="{FF2B5EF4-FFF2-40B4-BE49-F238E27FC236}">
                <a16:creationId xmlns:a16="http://schemas.microsoft.com/office/drawing/2014/main" id="{420321C2-B832-5654-B40B-F8A316CA26D7}"/>
              </a:ext>
            </a:extLst>
          </p:cNvPr>
          <p:cNvSpPr txBox="1"/>
          <p:nvPr/>
        </p:nvSpPr>
        <p:spPr>
          <a:xfrm>
            <a:off x="2127249" y="3869080"/>
            <a:ext cx="12880473" cy="1446550"/>
          </a:xfrm>
          <a:prstGeom prst="rect">
            <a:avLst/>
          </a:prstGeom>
          <a:noFill/>
        </p:spPr>
        <p:txBody>
          <a:bodyPr wrap="square">
            <a:spAutoFit/>
          </a:bodyPr>
          <a:lstStyle/>
          <a:p>
            <a:pPr algn="ctr"/>
            <a:r>
              <a:rPr lang="vi-VN" sz="8800" dirty="0">
                <a:solidFill>
                  <a:schemeClr val="accent2"/>
                </a:solidFill>
                <a:latin typeface="Montserrat Black" panose="00000A00000000000000" pitchFamily="2" charset="-93"/>
              </a:rPr>
              <a:t>B. Luyện từ và câu</a:t>
            </a:r>
          </a:p>
        </p:txBody>
      </p:sp>
    </p:spTree>
    <p:extLst>
      <p:ext uri="{BB962C8B-B14F-4D97-AF65-F5344CB8AC3E}">
        <p14:creationId xmlns:p14="http://schemas.microsoft.com/office/powerpoint/2010/main" val="2476816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483828" y="-4341327"/>
            <a:ext cx="15320345" cy="18288002"/>
          </a:xfrm>
          <a:custGeom>
            <a:avLst/>
            <a:gdLst/>
            <a:ahLst/>
            <a:cxnLst/>
            <a:rect l="l" t="t" r="r" b="b"/>
            <a:pathLst>
              <a:path w="15320345" h="20796848">
                <a:moveTo>
                  <a:pt x="0" y="0"/>
                </a:moveTo>
                <a:lnTo>
                  <a:pt x="15320344" y="0"/>
                </a:lnTo>
                <a:lnTo>
                  <a:pt x="15320344" y="20796848"/>
                </a:lnTo>
                <a:lnTo>
                  <a:pt x="0" y="20796848"/>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712693">
            <a:off x="-92403" y="7234098"/>
            <a:ext cx="2242205" cy="3323837"/>
          </a:xfrm>
          <a:custGeom>
            <a:avLst/>
            <a:gdLst/>
            <a:ahLst/>
            <a:cxnLst/>
            <a:rect l="l" t="t" r="r" b="b"/>
            <a:pathLst>
              <a:path w="2242205" h="3323837">
                <a:moveTo>
                  <a:pt x="0" y="0"/>
                </a:moveTo>
                <a:lnTo>
                  <a:pt x="2242206" y="0"/>
                </a:lnTo>
                <a:lnTo>
                  <a:pt x="2242206" y="3323837"/>
                </a:lnTo>
                <a:lnTo>
                  <a:pt x="0" y="332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a:off x="14343025" y="7545161"/>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715865" y="7545161"/>
            <a:ext cx="4251610" cy="2769914"/>
          </a:xfrm>
          <a:custGeom>
            <a:avLst/>
            <a:gdLst/>
            <a:ahLst/>
            <a:cxnLst/>
            <a:rect l="l" t="t" r="r" b="b"/>
            <a:pathLst>
              <a:path w="4251610" h="2769914">
                <a:moveTo>
                  <a:pt x="0" y="0"/>
                </a:moveTo>
                <a:lnTo>
                  <a:pt x="4251610" y="0"/>
                </a:lnTo>
                <a:lnTo>
                  <a:pt x="4251610" y="2769914"/>
                </a:lnTo>
                <a:lnTo>
                  <a:pt x="0" y="2769914"/>
                </a:lnTo>
                <a:lnTo>
                  <a:pt x="0" y="0"/>
                </a:lnTo>
                <a:close/>
              </a:path>
            </a:pathLst>
          </a:custGeom>
          <a:blipFill>
            <a:blip r:embed="rId8"/>
            <a:stretch>
              <a:fillRect/>
            </a:stretch>
          </a:blipFill>
        </p:spPr>
        <p:txBody>
          <a:bodyPr/>
          <a:lstStyle/>
          <a:p>
            <a:endParaRPr lang="vi-VN"/>
          </a:p>
        </p:txBody>
      </p:sp>
      <p:sp>
        <p:nvSpPr>
          <p:cNvPr id="7" name="Freeform 7"/>
          <p:cNvSpPr/>
          <p:nvPr/>
        </p:nvSpPr>
        <p:spPr>
          <a:xfrm>
            <a:off x="16020091" y="810527"/>
            <a:ext cx="3492834" cy="2275573"/>
          </a:xfrm>
          <a:custGeom>
            <a:avLst/>
            <a:gdLst/>
            <a:ahLst/>
            <a:cxnLst/>
            <a:rect l="l" t="t" r="r" b="b"/>
            <a:pathLst>
              <a:path w="3492834" h="2275573">
                <a:moveTo>
                  <a:pt x="0" y="0"/>
                </a:moveTo>
                <a:lnTo>
                  <a:pt x="3492833" y="0"/>
                </a:lnTo>
                <a:lnTo>
                  <a:pt x="3492833" y="2275573"/>
                </a:lnTo>
                <a:lnTo>
                  <a:pt x="0" y="2275573"/>
                </a:lnTo>
                <a:lnTo>
                  <a:pt x="0" y="0"/>
                </a:lnTo>
                <a:close/>
              </a:path>
            </a:pathLst>
          </a:custGeom>
          <a:blipFill>
            <a:blip r:embed="rId8"/>
            <a:stretch>
              <a:fillRect/>
            </a:stretch>
          </a:blipFill>
        </p:spPr>
        <p:txBody>
          <a:bodyPr/>
          <a:lstStyle/>
          <a:p>
            <a:endParaRPr lang="vi-VN"/>
          </a:p>
        </p:txBody>
      </p:sp>
      <p:sp>
        <p:nvSpPr>
          <p:cNvPr id="8" name="Freeform 8"/>
          <p:cNvSpPr/>
          <p:nvPr/>
        </p:nvSpPr>
        <p:spPr>
          <a:xfrm>
            <a:off x="16401955" y="1456431"/>
            <a:ext cx="1714689" cy="1629669"/>
          </a:xfrm>
          <a:custGeom>
            <a:avLst/>
            <a:gdLst/>
            <a:ahLst/>
            <a:cxnLst/>
            <a:rect l="l" t="t" r="r" b="b"/>
            <a:pathLst>
              <a:path w="1714689" h="1629669">
                <a:moveTo>
                  <a:pt x="0" y="0"/>
                </a:moveTo>
                <a:lnTo>
                  <a:pt x="1714690" y="0"/>
                </a:lnTo>
                <a:lnTo>
                  <a:pt x="1714690" y="1629669"/>
                </a:lnTo>
                <a:lnTo>
                  <a:pt x="0" y="16296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9" name="Freeform 9"/>
          <p:cNvSpPr/>
          <p:nvPr/>
        </p:nvSpPr>
        <p:spPr>
          <a:xfrm rot="1561201">
            <a:off x="15442876" y="7306935"/>
            <a:ext cx="2662691" cy="2269944"/>
          </a:xfrm>
          <a:custGeom>
            <a:avLst/>
            <a:gdLst/>
            <a:ahLst/>
            <a:cxnLst/>
            <a:rect l="l" t="t" r="r" b="b"/>
            <a:pathLst>
              <a:path w="2662691" h="2269944">
                <a:moveTo>
                  <a:pt x="0" y="0"/>
                </a:moveTo>
                <a:lnTo>
                  <a:pt x="2662691" y="0"/>
                </a:lnTo>
                <a:lnTo>
                  <a:pt x="2662691" y="2269944"/>
                </a:lnTo>
                <a:lnTo>
                  <a:pt x="0" y="2269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10" name="Freeform 10"/>
          <p:cNvSpPr/>
          <p:nvPr/>
        </p:nvSpPr>
        <p:spPr>
          <a:xfrm rot="5673583">
            <a:off x="-334366" y="4794520"/>
            <a:ext cx="1994083" cy="1994083"/>
          </a:xfrm>
          <a:custGeom>
            <a:avLst/>
            <a:gdLst/>
            <a:ahLst/>
            <a:cxnLst/>
            <a:rect l="l" t="t" r="r" b="b"/>
            <a:pathLst>
              <a:path w="1994083" h="1994083">
                <a:moveTo>
                  <a:pt x="0" y="0"/>
                </a:moveTo>
                <a:lnTo>
                  <a:pt x="1994083" y="0"/>
                </a:lnTo>
                <a:lnTo>
                  <a:pt x="1994083" y="1994083"/>
                </a:lnTo>
                <a:lnTo>
                  <a:pt x="0" y="19940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11" name="Rectangle: Rounded Corners 10">
            <a:extLst>
              <a:ext uri="{FF2B5EF4-FFF2-40B4-BE49-F238E27FC236}">
                <a16:creationId xmlns:a16="http://schemas.microsoft.com/office/drawing/2014/main" id="{182F33F6-360D-426F-4CDF-ACB3C7673DE2}"/>
              </a:ext>
            </a:extLst>
          </p:cNvPr>
          <p:cNvSpPr/>
          <p:nvPr/>
        </p:nvSpPr>
        <p:spPr>
          <a:xfrm>
            <a:off x="380999" y="495300"/>
            <a:ext cx="16020955" cy="1629669"/>
          </a:xfrm>
          <a:prstGeom prst="roundRect">
            <a:avLst/>
          </a:prstGeom>
          <a:solidFill>
            <a:schemeClr val="bg1"/>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dirty="0">
                <a:solidFill>
                  <a:schemeClr val="accent2"/>
                </a:solidFill>
                <a:latin typeface="Montserrat Black" panose="00000A00000000000000" pitchFamily="2" charset="-93"/>
              </a:rPr>
              <a:t>1. </a:t>
            </a:r>
            <a:r>
              <a:rPr lang="vi-VN" sz="4400" dirty="0">
                <a:solidFill>
                  <a:schemeClr val="accent2"/>
                </a:solidFill>
                <a:latin typeface="Montserrat Black" panose="00000A00000000000000" pitchFamily="2" charset="-93"/>
              </a:rPr>
              <a:t>Tìm trong các đoạn văn sau những từ đồng nghĩa với mỗi từ in đậm:</a:t>
            </a:r>
          </a:p>
        </p:txBody>
      </p:sp>
      <p:sp>
        <p:nvSpPr>
          <p:cNvPr id="13" name="Rectangle: Rounded Corners 12">
            <a:extLst>
              <a:ext uri="{FF2B5EF4-FFF2-40B4-BE49-F238E27FC236}">
                <a16:creationId xmlns:a16="http://schemas.microsoft.com/office/drawing/2014/main" id="{72C54423-9914-6231-2F9D-678365F0BB87}"/>
              </a:ext>
            </a:extLst>
          </p:cNvPr>
          <p:cNvSpPr/>
          <p:nvPr/>
        </p:nvSpPr>
        <p:spPr>
          <a:xfrm>
            <a:off x="495683" y="2534850"/>
            <a:ext cx="17383087" cy="6361166"/>
          </a:xfrm>
          <a:custGeom>
            <a:avLst/>
            <a:gdLst>
              <a:gd name="connsiteX0" fmla="*/ 0 w 17383087"/>
              <a:gd name="connsiteY0" fmla="*/ 1060216 h 6361166"/>
              <a:gd name="connsiteX1" fmla="*/ 1060216 w 17383087"/>
              <a:gd name="connsiteY1" fmla="*/ 0 h 6361166"/>
              <a:gd name="connsiteX2" fmla="*/ 1799868 w 17383087"/>
              <a:gd name="connsiteY2" fmla="*/ 0 h 6361166"/>
              <a:gd name="connsiteX3" fmla="*/ 2539519 w 17383087"/>
              <a:gd name="connsiteY3" fmla="*/ 0 h 6361166"/>
              <a:gd name="connsiteX4" fmla="*/ 3279171 w 17383087"/>
              <a:gd name="connsiteY4" fmla="*/ 0 h 6361166"/>
              <a:gd name="connsiteX5" fmla="*/ 4171450 w 17383087"/>
              <a:gd name="connsiteY5" fmla="*/ 0 h 6361166"/>
              <a:gd name="connsiteX6" fmla="*/ 4758475 w 17383087"/>
              <a:gd name="connsiteY6" fmla="*/ 0 h 6361166"/>
              <a:gd name="connsiteX7" fmla="*/ 5192873 w 17383087"/>
              <a:gd name="connsiteY7" fmla="*/ 0 h 6361166"/>
              <a:gd name="connsiteX8" fmla="*/ 6085152 w 17383087"/>
              <a:gd name="connsiteY8" fmla="*/ 0 h 6361166"/>
              <a:gd name="connsiteX9" fmla="*/ 6824803 w 17383087"/>
              <a:gd name="connsiteY9" fmla="*/ 0 h 6361166"/>
              <a:gd name="connsiteX10" fmla="*/ 6953949 w 17383087"/>
              <a:gd name="connsiteY10" fmla="*/ 0 h 6361166"/>
              <a:gd name="connsiteX11" fmla="*/ 7693601 w 17383087"/>
              <a:gd name="connsiteY11" fmla="*/ 0 h 6361166"/>
              <a:gd name="connsiteX12" fmla="*/ 8585879 w 17383087"/>
              <a:gd name="connsiteY12" fmla="*/ 0 h 6361166"/>
              <a:gd name="connsiteX13" fmla="*/ 9478157 w 17383087"/>
              <a:gd name="connsiteY13" fmla="*/ 0 h 6361166"/>
              <a:gd name="connsiteX14" fmla="*/ 10217809 w 17383087"/>
              <a:gd name="connsiteY14" fmla="*/ 0 h 6361166"/>
              <a:gd name="connsiteX15" fmla="*/ 10346955 w 17383087"/>
              <a:gd name="connsiteY15" fmla="*/ 0 h 6361166"/>
              <a:gd name="connsiteX16" fmla="*/ 10933980 w 17383087"/>
              <a:gd name="connsiteY16" fmla="*/ 0 h 6361166"/>
              <a:gd name="connsiteX17" fmla="*/ 11368378 w 17383087"/>
              <a:gd name="connsiteY17" fmla="*/ 0 h 6361166"/>
              <a:gd name="connsiteX18" fmla="*/ 11955404 w 17383087"/>
              <a:gd name="connsiteY18" fmla="*/ 0 h 6361166"/>
              <a:gd name="connsiteX19" fmla="*/ 12847682 w 17383087"/>
              <a:gd name="connsiteY19" fmla="*/ 0 h 6361166"/>
              <a:gd name="connsiteX20" fmla="*/ 12976827 w 17383087"/>
              <a:gd name="connsiteY20" fmla="*/ 0 h 6361166"/>
              <a:gd name="connsiteX21" fmla="*/ 13258599 w 17383087"/>
              <a:gd name="connsiteY21" fmla="*/ 0 h 6361166"/>
              <a:gd name="connsiteX22" fmla="*/ 13998251 w 17383087"/>
              <a:gd name="connsiteY22" fmla="*/ 0 h 6361166"/>
              <a:gd name="connsiteX23" fmla="*/ 14890530 w 17383087"/>
              <a:gd name="connsiteY23" fmla="*/ 0 h 6361166"/>
              <a:gd name="connsiteX24" fmla="*/ 15782808 w 17383087"/>
              <a:gd name="connsiteY24" fmla="*/ 0 h 6361166"/>
              <a:gd name="connsiteX25" fmla="*/ 16322871 w 17383087"/>
              <a:gd name="connsiteY25" fmla="*/ 0 h 6361166"/>
              <a:gd name="connsiteX26" fmla="*/ 17383087 w 17383087"/>
              <a:gd name="connsiteY26" fmla="*/ 1060216 h 6361166"/>
              <a:gd name="connsiteX27" fmla="*/ 17383087 w 17383087"/>
              <a:gd name="connsiteY27" fmla="*/ 1590308 h 6361166"/>
              <a:gd name="connsiteX28" fmla="*/ 17383087 w 17383087"/>
              <a:gd name="connsiteY28" fmla="*/ 1993177 h 6361166"/>
              <a:gd name="connsiteX29" fmla="*/ 17383087 w 17383087"/>
              <a:gd name="connsiteY29" fmla="*/ 2565677 h 6361166"/>
              <a:gd name="connsiteX30" fmla="*/ 17383087 w 17383087"/>
              <a:gd name="connsiteY30" fmla="*/ 2968546 h 6361166"/>
              <a:gd name="connsiteX31" fmla="*/ 17383087 w 17383087"/>
              <a:gd name="connsiteY31" fmla="*/ 3371416 h 6361166"/>
              <a:gd name="connsiteX32" fmla="*/ 17383087 w 17383087"/>
              <a:gd name="connsiteY32" fmla="*/ 3943915 h 6361166"/>
              <a:gd name="connsiteX33" fmla="*/ 17383087 w 17383087"/>
              <a:gd name="connsiteY33" fmla="*/ 4474007 h 6361166"/>
              <a:gd name="connsiteX34" fmla="*/ 17383087 w 17383087"/>
              <a:gd name="connsiteY34" fmla="*/ 5300950 h 6361166"/>
              <a:gd name="connsiteX35" fmla="*/ 16322871 w 17383087"/>
              <a:gd name="connsiteY35" fmla="*/ 6361166 h 6361166"/>
              <a:gd name="connsiteX36" fmla="*/ 15430593 w 17383087"/>
              <a:gd name="connsiteY36" fmla="*/ 6361166 h 6361166"/>
              <a:gd name="connsiteX37" fmla="*/ 15301447 w 17383087"/>
              <a:gd name="connsiteY37" fmla="*/ 6361166 h 6361166"/>
              <a:gd name="connsiteX38" fmla="*/ 14561795 w 17383087"/>
              <a:gd name="connsiteY38" fmla="*/ 6361166 h 6361166"/>
              <a:gd name="connsiteX39" fmla="*/ 13669517 w 17383087"/>
              <a:gd name="connsiteY39" fmla="*/ 6361166 h 6361166"/>
              <a:gd name="connsiteX40" fmla="*/ 13082492 w 17383087"/>
              <a:gd name="connsiteY40" fmla="*/ 6361166 h 6361166"/>
              <a:gd name="connsiteX41" fmla="*/ 12648093 w 17383087"/>
              <a:gd name="connsiteY41" fmla="*/ 6361166 h 6361166"/>
              <a:gd name="connsiteX42" fmla="*/ 12518948 w 17383087"/>
              <a:gd name="connsiteY42" fmla="*/ 6361166 h 6361166"/>
              <a:gd name="connsiteX43" fmla="*/ 12084549 w 17383087"/>
              <a:gd name="connsiteY43" fmla="*/ 6361166 h 6361166"/>
              <a:gd name="connsiteX44" fmla="*/ 11802777 w 17383087"/>
              <a:gd name="connsiteY44" fmla="*/ 6361166 h 6361166"/>
              <a:gd name="connsiteX45" fmla="*/ 10910499 w 17383087"/>
              <a:gd name="connsiteY45" fmla="*/ 6361166 h 6361166"/>
              <a:gd name="connsiteX46" fmla="*/ 10781353 w 17383087"/>
              <a:gd name="connsiteY46" fmla="*/ 6361166 h 6361166"/>
              <a:gd name="connsiteX47" fmla="*/ 10346955 w 17383087"/>
              <a:gd name="connsiteY47" fmla="*/ 6361166 h 6361166"/>
              <a:gd name="connsiteX48" fmla="*/ 9759929 w 17383087"/>
              <a:gd name="connsiteY48" fmla="*/ 6361166 h 6361166"/>
              <a:gd name="connsiteX49" fmla="*/ 9630784 w 17383087"/>
              <a:gd name="connsiteY49" fmla="*/ 6361166 h 6361166"/>
              <a:gd name="connsiteX50" fmla="*/ 8891132 w 17383087"/>
              <a:gd name="connsiteY50" fmla="*/ 6361166 h 6361166"/>
              <a:gd name="connsiteX51" fmla="*/ 8456733 w 17383087"/>
              <a:gd name="connsiteY51" fmla="*/ 6361166 h 6361166"/>
              <a:gd name="connsiteX52" fmla="*/ 7869708 w 17383087"/>
              <a:gd name="connsiteY52" fmla="*/ 6361166 h 6361166"/>
              <a:gd name="connsiteX53" fmla="*/ 7282683 w 17383087"/>
              <a:gd name="connsiteY53" fmla="*/ 6361166 h 6361166"/>
              <a:gd name="connsiteX54" fmla="*/ 6848284 w 17383087"/>
              <a:gd name="connsiteY54" fmla="*/ 6361166 h 6361166"/>
              <a:gd name="connsiteX55" fmla="*/ 5956006 w 17383087"/>
              <a:gd name="connsiteY55" fmla="*/ 6361166 h 6361166"/>
              <a:gd name="connsiteX56" fmla="*/ 5521607 w 17383087"/>
              <a:gd name="connsiteY56" fmla="*/ 6361166 h 6361166"/>
              <a:gd name="connsiteX57" fmla="*/ 5087209 w 17383087"/>
              <a:gd name="connsiteY57" fmla="*/ 6361166 h 6361166"/>
              <a:gd name="connsiteX58" fmla="*/ 4958063 w 17383087"/>
              <a:gd name="connsiteY58" fmla="*/ 6361166 h 6361166"/>
              <a:gd name="connsiteX59" fmla="*/ 4065785 w 17383087"/>
              <a:gd name="connsiteY59" fmla="*/ 6361166 h 6361166"/>
              <a:gd name="connsiteX60" fmla="*/ 3631386 w 17383087"/>
              <a:gd name="connsiteY60" fmla="*/ 6361166 h 6361166"/>
              <a:gd name="connsiteX61" fmla="*/ 2891735 w 17383087"/>
              <a:gd name="connsiteY61" fmla="*/ 6361166 h 6361166"/>
              <a:gd name="connsiteX62" fmla="*/ 2304709 w 17383087"/>
              <a:gd name="connsiteY62" fmla="*/ 6361166 h 6361166"/>
              <a:gd name="connsiteX63" fmla="*/ 1870311 w 17383087"/>
              <a:gd name="connsiteY63" fmla="*/ 6361166 h 6361166"/>
              <a:gd name="connsiteX64" fmla="*/ 1060216 w 17383087"/>
              <a:gd name="connsiteY64" fmla="*/ 6361166 h 6361166"/>
              <a:gd name="connsiteX65" fmla="*/ 0 w 17383087"/>
              <a:gd name="connsiteY65" fmla="*/ 5300950 h 6361166"/>
              <a:gd name="connsiteX66" fmla="*/ 0 w 17383087"/>
              <a:gd name="connsiteY66" fmla="*/ 4855673 h 6361166"/>
              <a:gd name="connsiteX67" fmla="*/ 0 w 17383087"/>
              <a:gd name="connsiteY67" fmla="*/ 4240767 h 6361166"/>
              <a:gd name="connsiteX68" fmla="*/ 0 w 17383087"/>
              <a:gd name="connsiteY68" fmla="*/ 3753082 h 6361166"/>
              <a:gd name="connsiteX69" fmla="*/ 0 w 17383087"/>
              <a:gd name="connsiteY69" fmla="*/ 3307805 h 6361166"/>
              <a:gd name="connsiteX70" fmla="*/ 0 w 17383087"/>
              <a:gd name="connsiteY70" fmla="*/ 2862528 h 6361166"/>
              <a:gd name="connsiteX71" fmla="*/ 0 w 17383087"/>
              <a:gd name="connsiteY71" fmla="*/ 2374844 h 6361166"/>
              <a:gd name="connsiteX72" fmla="*/ 0 w 17383087"/>
              <a:gd name="connsiteY72" fmla="*/ 1971974 h 6361166"/>
              <a:gd name="connsiteX73" fmla="*/ 0 w 17383087"/>
              <a:gd name="connsiteY73" fmla="*/ 1060216 h 63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383087" h="6361166" fill="none" extrusionOk="0">
                <a:moveTo>
                  <a:pt x="0" y="1060216"/>
                </a:moveTo>
                <a:cubicBezTo>
                  <a:pt x="111079" y="589279"/>
                  <a:pt x="477726" y="79274"/>
                  <a:pt x="1060216" y="0"/>
                </a:cubicBezTo>
                <a:cubicBezTo>
                  <a:pt x="1394670" y="-59941"/>
                  <a:pt x="1636986" y="4231"/>
                  <a:pt x="1799868" y="0"/>
                </a:cubicBezTo>
                <a:cubicBezTo>
                  <a:pt x="1962750" y="-4231"/>
                  <a:pt x="2217433" y="31203"/>
                  <a:pt x="2539519" y="0"/>
                </a:cubicBezTo>
                <a:cubicBezTo>
                  <a:pt x="2861605" y="-31203"/>
                  <a:pt x="2912218" y="10984"/>
                  <a:pt x="3279171" y="0"/>
                </a:cubicBezTo>
                <a:cubicBezTo>
                  <a:pt x="3646124" y="-10984"/>
                  <a:pt x="3918733" y="25790"/>
                  <a:pt x="4171450" y="0"/>
                </a:cubicBezTo>
                <a:cubicBezTo>
                  <a:pt x="4424167" y="-25790"/>
                  <a:pt x="4621437" y="11387"/>
                  <a:pt x="4758475" y="0"/>
                </a:cubicBezTo>
                <a:cubicBezTo>
                  <a:pt x="4895513" y="-11387"/>
                  <a:pt x="4980656" y="18293"/>
                  <a:pt x="5192873" y="0"/>
                </a:cubicBezTo>
                <a:cubicBezTo>
                  <a:pt x="5405090" y="-18293"/>
                  <a:pt x="5779684" y="17595"/>
                  <a:pt x="6085152" y="0"/>
                </a:cubicBezTo>
                <a:cubicBezTo>
                  <a:pt x="6390620" y="-17595"/>
                  <a:pt x="6638225" y="38960"/>
                  <a:pt x="6824803" y="0"/>
                </a:cubicBezTo>
                <a:cubicBezTo>
                  <a:pt x="7011381" y="-38960"/>
                  <a:pt x="6898180" y="1917"/>
                  <a:pt x="6953949" y="0"/>
                </a:cubicBezTo>
                <a:cubicBezTo>
                  <a:pt x="7009718" y="-1917"/>
                  <a:pt x="7467833" y="6107"/>
                  <a:pt x="7693601" y="0"/>
                </a:cubicBezTo>
                <a:cubicBezTo>
                  <a:pt x="7919369" y="-6107"/>
                  <a:pt x="8321625" y="105861"/>
                  <a:pt x="8585879" y="0"/>
                </a:cubicBezTo>
                <a:cubicBezTo>
                  <a:pt x="8850133" y="-105861"/>
                  <a:pt x="9281259" y="29584"/>
                  <a:pt x="9478157" y="0"/>
                </a:cubicBezTo>
                <a:cubicBezTo>
                  <a:pt x="9675055" y="-29584"/>
                  <a:pt x="9940614" y="3798"/>
                  <a:pt x="10217809" y="0"/>
                </a:cubicBezTo>
                <a:cubicBezTo>
                  <a:pt x="10495004" y="-3798"/>
                  <a:pt x="10293455" y="11462"/>
                  <a:pt x="10346955" y="0"/>
                </a:cubicBezTo>
                <a:cubicBezTo>
                  <a:pt x="10400455" y="-11462"/>
                  <a:pt x="10775858" y="56160"/>
                  <a:pt x="10933980" y="0"/>
                </a:cubicBezTo>
                <a:cubicBezTo>
                  <a:pt x="11092103" y="-56160"/>
                  <a:pt x="11193465" y="42502"/>
                  <a:pt x="11368378" y="0"/>
                </a:cubicBezTo>
                <a:cubicBezTo>
                  <a:pt x="11543291" y="-42502"/>
                  <a:pt x="11730652" y="12059"/>
                  <a:pt x="11955404" y="0"/>
                </a:cubicBezTo>
                <a:cubicBezTo>
                  <a:pt x="12180156" y="-12059"/>
                  <a:pt x="12478081" y="19539"/>
                  <a:pt x="12847682" y="0"/>
                </a:cubicBezTo>
                <a:cubicBezTo>
                  <a:pt x="13217283" y="-19539"/>
                  <a:pt x="12926362" y="7901"/>
                  <a:pt x="12976827" y="0"/>
                </a:cubicBezTo>
                <a:cubicBezTo>
                  <a:pt x="13027293" y="-7901"/>
                  <a:pt x="13127555" y="2340"/>
                  <a:pt x="13258599" y="0"/>
                </a:cubicBezTo>
                <a:cubicBezTo>
                  <a:pt x="13389643" y="-2340"/>
                  <a:pt x="13827483" y="21379"/>
                  <a:pt x="13998251" y="0"/>
                </a:cubicBezTo>
                <a:cubicBezTo>
                  <a:pt x="14169019" y="-21379"/>
                  <a:pt x="14667757" y="2333"/>
                  <a:pt x="14890530" y="0"/>
                </a:cubicBezTo>
                <a:cubicBezTo>
                  <a:pt x="15113303" y="-2333"/>
                  <a:pt x="15469822" y="84590"/>
                  <a:pt x="15782808" y="0"/>
                </a:cubicBezTo>
                <a:cubicBezTo>
                  <a:pt x="16095794" y="-84590"/>
                  <a:pt x="16086384" y="34224"/>
                  <a:pt x="16322871" y="0"/>
                </a:cubicBezTo>
                <a:cubicBezTo>
                  <a:pt x="16814030" y="-5880"/>
                  <a:pt x="17356041" y="570625"/>
                  <a:pt x="17383087" y="1060216"/>
                </a:cubicBezTo>
                <a:cubicBezTo>
                  <a:pt x="17389383" y="1227633"/>
                  <a:pt x="17329893" y="1425708"/>
                  <a:pt x="17383087" y="1590308"/>
                </a:cubicBezTo>
                <a:cubicBezTo>
                  <a:pt x="17436281" y="1754908"/>
                  <a:pt x="17341338" y="1879338"/>
                  <a:pt x="17383087" y="1993177"/>
                </a:cubicBezTo>
                <a:cubicBezTo>
                  <a:pt x="17424836" y="2107016"/>
                  <a:pt x="17324686" y="2354441"/>
                  <a:pt x="17383087" y="2565677"/>
                </a:cubicBezTo>
                <a:cubicBezTo>
                  <a:pt x="17441488" y="2776913"/>
                  <a:pt x="17367756" y="2880046"/>
                  <a:pt x="17383087" y="2968546"/>
                </a:cubicBezTo>
                <a:cubicBezTo>
                  <a:pt x="17398418" y="3057046"/>
                  <a:pt x="17345533" y="3197137"/>
                  <a:pt x="17383087" y="3371416"/>
                </a:cubicBezTo>
                <a:cubicBezTo>
                  <a:pt x="17420641" y="3545695"/>
                  <a:pt x="17345519" y="3661978"/>
                  <a:pt x="17383087" y="3943915"/>
                </a:cubicBezTo>
                <a:cubicBezTo>
                  <a:pt x="17420655" y="4225852"/>
                  <a:pt x="17343549" y="4326750"/>
                  <a:pt x="17383087" y="4474007"/>
                </a:cubicBezTo>
                <a:cubicBezTo>
                  <a:pt x="17422625" y="4621264"/>
                  <a:pt x="17311717" y="5105491"/>
                  <a:pt x="17383087" y="5300950"/>
                </a:cubicBezTo>
                <a:cubicBezTo>
                  <a:pt x="17306058" y="5967387"/>
                  <a:pt x="16757087" y="6300323"/>
                  <a:pt x="16322871" y="6361166"/>
                </a:cubicBezTo>
                <a:cubicBezTo>
                  <a:pt x="15897605" y="6364633"/>
                  <a:pt x="15738422" y="6296039"/>
                  <a:pt x="15430593" y="6361166"/>
                </a:cubicBezTo>
                <a:cubicBezTo>
                  <a:pt x="15122764" y="6426293"/>
                  <a:pt x="15353008" y="6346322"/>
                  <a:pt x="15301447" y="6361166"/>
                </a:cubicBezTo>
                <a:cubicBezTo>
                  <a:pt x="15249886" y="6376010"/>
                  <a:pt x="14911270" y="6272951"/>
                  <a:pt x="14561795" y="6361166"/>
                </a:cubicBezTo>
                <a:cubicBezTo>
                  <a:pt x="14212320" y="6449381"/>
                  <a:pt x="14035035" y="6288662"/>
                  <a:pt x="13669517" y="6361166"/>
                </a:cubicBezTo>
                <a:cubicBezTo>
                  <a:pt x="13303999" y="6433670"/>
                  <a:pt x="13315382" y="6345860"/>
                  <a:pt x="13082492" y="6361166"/>
                </a:cubicBezTo>
                <a:cubicBezTo>
                  <a:pt x="12849602" y="6376472"/>
                  <a:pt x="12739047" y="6322255"/>
                  <a:pt x="12648093" y="6361166"/>
                </a:cubicBezTo>
                <a:cubicBezTo>
                  <a:pt x="12557139" y="6400077"/>
                  <a:pt x="12579721" y="6352755"/>
                  <a:pt x="12518948" y="6361166"/>
                </a:cubicBezTo>
                <a:cubicBezTo>
                  <a:pt x="12458176" y="6369577"/>
                  <a:pt x="12217243" y="6338873"/>
                  <a:pt x="12084549" y="6361166"/>
                </a:cubicBezTo>
                <a:cubicBezTo>
                  <a:pt x="11951855" y="6383459"/>
                  <a:pt x="11928835" y="6360373"/>
                  <a:pt x="11802777" y="6361166"/>
                </a:cubicBezTo>
                <a:cubicBezTo>
                  <a:pt x="11676719" y="6361959"/>
                  <a:pt x="11096775" y="6308151"/>
                  <a:pt x="10910499" y="6361166"/>
                </a:cubicBezTo>
                <a:cubicBezTo>
                  <a:pt x="10724223" y="6414181"/>
                  <a:pt x="10827450" y="6357989"/>
                  <a:pt x="10781353" y="6361166"/>
                </a:cubicBezTo>
                <a:cubicBezTo>
                  <a:pt x="10735256" y="6364343"/>
                  <a:pt x="10446081" y="6324145"/>
                  <a:pt x="10346955" y="6361166"/>
                </a:cubicBezTo>
                <a:cubicBezTo>
                  <a:pt x="10247829" y="6398187"/>
                  <a:pt x="9967926" y="6291016"/>
                  <a:pt x="9759929" y="6361166"/>
                </a:cubicBezTo>
                <a:cubicBezTo>
                  <a:pt x="9551932" y="6431316"/>
                  <a:pt x="9676797" y="6346764"/>
                  <a:pt x="9630784" y="6361166"/>
                </a:cubicBezTo>
                <a:cubicBezTo>
                  <a:pt x="9584772" y="6375568"/>
                  <a:pt x="9145702" y="6340348"/>
                  <a:pt x="8891132" y="6361166"/>
                </a:cubicBezTo>
                <a:cubicBezTo>
                  <a:pt x="8636562" y="6381984"/>
                  <a:pt x="8614377" y="6334230"/>
                  <a:pt x="8456733" y="6361166"/>
                </a:cubicBezTo>
                <a:cubicBezTo>
                  <a:pt x="8299089" y="6388102"/>
                  <a:pt x="8091826" y="6324469"/>
                  <a:pt x="7869708" y="6361166"/>
                </a:cubicBezTo>
                <a:cubicBezTo>
                  <a:pt x="7647591" y="6397863"/>
                  <a:pt x="7453087" y="6302475"/>
                  <a:pt x="7282683" y="6361166"/>
                </a:cubicBezTo>
                <a:cubicBezTo>
                  <a:pt x="7112280" y="6419857"/>
                  <a:pt x="7030854" y="6340356"/>
                  <a:pt x="6848284" y="6361166"/>
                </a:cubicBezTo>
                <a:cubicBezTo>
                  <a:pt x="6665714" y="6381976"/>
                  <a:pt x="6193295" y="6294710"/>
                  <a:pt x="5956006" y="6361166"/>
                </a:cubicBezTo>
                <a:cubicBezTo>
                  <a:pt x="5718717" y="6427622"/>
                  <a:pt x="5627363" y="6316834"/>
                  <a:pt x="5521607" y="6361166"/>
                </a:cubicBezTo>
                <a:cubicBezTo>
                  <a:pt x="5415851" y="6405498"/>
                  <a:pt x="5253952" y="6347525"/>
                  <a:pt x="5087209" y="6361166"/>
                </a:cubicBezTo>
                <a:cubicBezTo>
                  <a:pt x="4920466" y="6374807"/>
                  <a:pt x="5020901" y="6357689"/>
                  <a:pt x="4958063" y="6361166"/>
                </a:cubicBezTo>
                <a:cubicBezTo>
                  <a:pt x="4895225" y="6364643"/>
                  <a:pt x="4310541" y="6358454"/>
                  <a:pt x="4065785" y="6361166"/>
                </a:cubicBezTo>
                <a:cubicBezTo>
                  <a:pt x="3821029" y="6363878"/>
                  <a:pt x="3747368" y="6312434"/>
                  <a:pt x="3631386" y="6361166"/>
                </a:cubicBezTo>
                <a:cubicBezTo>
                  <a:pt x="3515404" y="6409898"/>
                  <a:pt x="3056290" y="6335981"/>
                  <a:pt x="2891735" y="6361166"/>
                </a:cubicBezTo>
                <a:cubicBezTo>
                  <a:pt x="2727180" y="6386351"/>
                  <a:pt x="2439455" y="6327782"/>
                  <a:pt x="2304709" y="6361166"/>
                </a:cubicBezTo>
                <a:cubicBezTo>
                  <a:pt x="2169963" y="6394550"/>
                  <a:pt x="2043615" y="6336695"/>
                  <a:pt x="1870311" y="6361166"/>
                </a:cubicBezTo>
                <a:cubicBezTo>
                  <a:pt x="1697007" y="6385637"/>
                  <a:pt x="1399536" y="6349055"/>
                  <a:pt x="1060216" y="6361166"/>
                </a:cubicBezTo>
                <a:cubicBezTo>
                  <a:pt x="493380" y="6342605"/>
                  <a:pt x="-32542" y="5948457"/>
                  <a:pt x="0" y="5300950"/>
                </a:cubicBezTo>
                <a:cubicBezTo>
                  <a:pt x="-12542" y="5132109"/>
                  <a:pt x="16423" y="5003167"/>
                  <a:pt x="0" y="4855673"/>
                </a:cubicBezTo>
                <a:cubicBezTo>
                  <a:pt x="-16423" y="4708179"/>
                  <a:pt x="27884" y="4522353"/>
                  <a:pt x="0" y="4240767"/>
                </a:cubicBezTo>
                <a:cubicBezTo>
                  <a:pt x="-27884" y="3959181"/>
                  <a:pt x="29414" y="3869342"/>
                  <a:pt x="0" y="3753082"/>
                </a:cubicBezTo>
                <a:cubicBezTo>
                  <a:pt x="-29414" y="3636823"/>
                  <a:pt x="25723" y="3522220"/>
                  <a:pt x="0" y="3307805"/>
                </a:cubicBezTo>
                <a:cubicBezTo>
                  <a:pt x="-25723" y="3093390"/>
                  <a:pt x="37739" y="2973880"/>
                  <a:pt x="0" y="2862528"/>
                </a:cubicBezTo>
                <a:cubicBezTo>
                  <a:pt x="-37739" y="2751176"/>
                  <a:pt x="11459" y="2585398"/>
                  <a:pt x="0" y="2374844"/>
                </a:cubicBezTo>
                <a:cubicBezTo>
                  <a:pt x="-11459" y="2164290"/>
                  <a:pt x="3335" y="2068581"/>
                  <a:pt x="0" y="1971974"/>
                </a:cubicBezTo>
                <a:cubicBezTo>
                  <a:pt x="-3335" y="1875367"/>
                  <a:pt x="41312" y="1285408"/>
                  <a:pt x="0" y="1060216"/>
                </a:cubicBezTo>
                <a:close/>
              </a:path>
              <a:path w="17383087" h="6361166" stroke="0" extrusionOk="0">
                <a:moveTo>
                  <a:pt x="0" y="1060216"/>
                </a:moveTo>
                <a:cubicBezTo>
                  <a:pt x="31224" y="445217"/>
                  <a:pt x="511221" y="128228"/>
                  <a:pt x="1060216" y="0"/>
                </a:cubicBezTo>
                <a:cubicBezTo>
                  <a:pt x="1148941" y="-49055"/>
                  <a:pt x="1356973" y="7016"/>
                  <a:pt x="1494615" y="0"/>
                </a:cubicBezTo>
                <a:cubicBezTo>
                  <a:pt x="1632257" y="-7016"/>
                  <a:pt x="1762019" y="23070"/>
                  <a:pt x="1929013" y="0"/>
                </a:cubicBezTo>
                <a:cubicBezTo>
                  <a:pt x="2096007" y="-23070"/>
                  <a:pt x="2088264" y="3679"/>
                  <a:pt x="2210785" y="0"/>
                </a:cubicBezTo>
                <a:cubicBezTo>
                  <a:pt x="2333306" y="-3679"/>
                  <a:pt x="2510074" y="21604"/>
                  <a:pt x="2645184" y="0"/>
                </a:cubicBezTo>
                <a:cubicBezTo>
                  <a:pt x="2780294" y="-21604"/>
                  <a:pt x="3172223" y="86528"/>
                  <a:pt x="3384836" y="0"/>
                </a:cubicBezTo>
                <a:cubicBezTo>
                  <a:pt x="3597449" y="-86528"/>
                  <a:pt x="3570827" y="1755"/>
                  <a:pt x="3666608" y="0"/>
                </a:cubicBezTo>
                <a:cubicBezTo>
                  <a:pt x="3762389" y="-1755"/>
                  <a:pt x="3930025" y="11136"/>
                  <a:pt x="4101006" y="0"/>
                </a:cubicBezTo>
                <a:cubicBezTo>
                  <a:pt x="4271987" y="-11136"/>
                  <a:pt x="4423900" y="33768"/>
                  <a:pt x="4535405" y="0"/>
                </a:cubicBezTo>
                <a:cubicBezTo>
                  <a:pt x="4646910" y="-33768"/>
                  <a:pt x="5053272" y="8999"/>
                  <a:pt x="5427683" y="0"/>
                </a:cubicBezTo>
                <a:cubicBezTo>
                  <a:pt x="5802094" y="-8999"/>
                  <a:pt x="5503347" y="7717"/>
                  <a:pt x="5556829" y="0"/>
                </a:cubicBezTo>
                <a:cubicBezTo>
                  <a:pt x="5610311" y="-7717"/>
                  <a:pt x="6141706" y="2983"/>
                  <a:pt x="6296481" y="0"/>
                </a:cubicBezTo>
                <a:cubicBezTo>
                  <a:pt x="6451256" y="-2983"/>
                  <a:pt x="6949166" y="22225"/>
                  <a:pt x="7188759" y="0"/>
                </a:cubicBezTo>
                <a:cubicBezTo>
                  <a:pt x="7428352" y="-22225"/>
                  <a:pt x="7341808" y="11751"/>
                  <a:pt x="7470531" y="0"/>
                </a:cubicBezTo>
                <a:cubicBezTo>
                  <a:pt x="7599254" y="-11751"/>
                  <a:pt x="7552297" y="5901"/>
                  <a:pt x="7599677" y="0"/>
                </a:cubicBezTo>
                <a:cubicBezTo>
                  <a:pt x="7647057" y="-5901"/>
                  <a:pt x="7855462" y="46482"/>
                  <a:pt x="8034075" y="0"/>
                </a:cubicBezTo>
                <a:cubicBezTo>
                  <a:pt x="8212688" y="-46482"/>
                  <a:pt x="8258740" y="2395"/>
                  <a:pt x="8468474" y="0"/>
                </a:cubicBezTo>
                <a:cubicBezTo>
                  <a:pt x="8678208" y="-2395"/>
                  <a:pt x="8675889" y="30646"/>
                  <a:pt x="8750246" y="0"/>
                </a:cubicBezTo>
                <a:cubicBezTo>
                  <a:pt x="8824603" y="-30646"/>
                  <a:pt x="9075575" y="859"/>
                  <a:pt x="9184645" y="0"/>
                </a:cubicBezTo>
                <a:cubicBezTo>
                  <a:pt x="9293715" y="-859"/>
                  <a:pt x="9249660" y="13571"/>
                  <a:pt x="9313790" y="0"/>
                </a:cubicBezTo>
                <a:cubicBezTo>
                  <a:pt x="9377921" y="-13571"/>
                  <a:pt x="9398157" y="10936"/>
                  <a:pt x="9442936" y="0"/>
                </a:cubicBezTo>
                <a:cubicBezTo>
                  <a:pt x="9487715" y="-10936"/>
                  <a:pt x="9539707" y="5916"/>
                  <a:pt x="9572081" y="0"/>
                </a:cubicBezTo>
                <a:cubicBezTo>
                  <a:pt x="9604456" y="-5916"/>
                  <a:pt x="9812622" y="11331"/>
                  <a:pt x="10006480" y="0"/>
                </a:cubicBezTo>
                <a:cubicBezTo>
                  <a:pt x="10200338" y="-11331"/>
                  <a:pt x="10230935" y="24848"/>
                  <a:pt x="10288252" y="0"/>
                </a:cubicBezTo>
                <a:cubicBezTo>
                  <a:pt x="10345569" y="-24848"/>
                  <a:pt x="10939870" y="27894"/>
                  <a:pt x="11180530" y="0"/>
                </a:cubicBezTo>
                <a:cubicBezTo>
                  <a:pt x="11421190" y="-27894"/>
                  <a:pt x="11620070" y="42641"/>
                  <a:pt x="11767556" y="0"/>
                </a:cubicBezTo>
                <a:cubicBezTo>
                  <a:pt x="11915042" y="-42641"/>
                  <a:pt x="12051901" y="3208"/>
                  <a:pt x="12201954" y="0"/>
                </a:cubicBezTo>
                <a:cubicBezTo>
                  <a:pt x="12352007" y="-3208"/>
                  <a:pt x="12608019" y="2486"/>
                  <a:pt x="12788979" y="0"/>
                </a:cubicBezTo>
                <a:cubicBezTo>
                  <a:pt x="12969940" y="-2486"/>
                  <a:pt x="13120100" y="38961"/>
                  <a:pt x="13376005" y="0"/>
                </a:cubicBezTo>
                <a:cubicBezTo>
                  <a:pt x="13631910" y="-38961"/>
                  <a:pt x="13601248" y="16818"/>
                  <a:pt x="13657777" y="0"/>
                </a:cubicBezTo>
                <a:cubicBezTo>
                  <a:pt x="13714306" y="-16818"/>
                  <a:pt x="13751510" y="2245"/>
                  <a:pt x="13786922" y="0"/>
                </a:cubicBezTo>
                <a:cubicBezTo>
                  <a:pt x="13822335" y="-2245"/>
                  <a:pt x="14333132" y="28593"/>
                  <a:pt x="14526574" y="0"/>
                </a:cubicBezTo>
                <a:cubicBezTo>
                  <a:pt x="14720016" y="-28593"/>
                  <a:pt x="14852266" y="13863"/>
                  <a:pt x="15113599" y="0"/>
                </a:cubicBezTo>
                <a:cubicBezTo>
                  <a:pt x="15374932" y="-13863"/>
                  <a:pt x="15377419" y="23662"/>
                  <a:pt x="15547998" y="0"/>
                </a:cubicBezTo>
                <a:cubicBezTo>
                  <a:pt x="15718577" y="-23662"/>
                  <a:pt x="16136467" y="11394"/>
                  <a:pt x="16322871" y="0"/>
                </a:cubicBezTo>
                <a:cubicBezTo>
                  <a:pt x="16897977" y="7222"/>
                  <a:pt x="17276938" y="398169"/>
                  <a:pt x="17383087" y="1060216"/>
                </a:cubicBezTo>
                <a:cubicBezTo>
                  <a:pt x="17392362" y="1321248"/>
                  <a:pt x="17363631" y="1535724"/>
                  <a:pt x="17383087" y="1675122"/>
                </a:cubicBezTo>
                <a:cubicBezTo>
                  <a:pt x="17402543" y="1814520"/>
                  <a:pt x="17348028" y="1903074"/>
                  <a:pt x="17383087" y="2077992"/>
                </a:cubicBezTo>
                <a:cubicBezTo>
                  <a:pt x="17418146" y="2252910"/>
                  <a:pt x="17364416" y="2371739"/>
                  <a:pt x="17383087" y="2480862"/>
                </a:cubicBezTo>
                <a:cubicBezTo>
                  <a:pt x="17401758" y="2589985"/>
                  <a:pt x="17357716" y="2789046"/>
                  <a:pt x="17383087" y="3053361"/>
                </a:cubicBezTo>
                <a:cubicBezTo>
                  <a:pt x="17408458" y="3317676"/>
                  <a:pt x="17346943" y="3432920"/>
                  <a:pt x="17383087" y="3541045"/>
                </a:cubicBezTo>
                <a:cubicBezTo>
                  <a:pt x="17419231" y="3649170"/>
                  <a:pt x="17359477" y="3818907"/>
                  <a:pt x="17383087" y="4071137"/>
                </a:cubicBezTo>
                <a:cubicBezTo>
                  <a:pt x="17406697" y="4323367"/>
                  <a:pt x="17365833" y="4355930"/>
                  <a:pt x="17383087" y="4516414"/>
                </a:cubicBezTo>
                <a:cubicBezTo>
                  <a:pt x="17400341" y="4676898"/>
                  <a:pt x="17368309" y="4943928"/>
                  <a:pt x="17383087" y="5300950"/>
                </a:cubicBezTo>
                <a:cubicBezTo>
                  <a:pt x="17373434" y="5754307"/>
                  <a:pt x="16907597" y="6392051"/>
                  <a:pt x="16322871" y="6361166"/>
                </a:cubicBezTo>
                <a:cubicBezTo>
                  <a:pt x="16265415" y="6362657"/>
                  <a:pt x="16238007" y="6354045"/>
                  <a:pt x="16193725" y="6361166"/>
                </a:cubicBezTo>
                <a:cubicBezTo>
                  <a:pt x="16149443" y="6368287"/>
                  <a:pt x="15663797" y="6351672"/>
                  <a:pt x="15454074" y="6361166"/>
                </a:cubicBezTo>
                <a:cubicBezTo>
                  <a:pt x="15244351" y="6370660"/>
                  <a:pt x="15304244" y="6342208"/>
                  <a:pt x="15172302" y="6361166"/>
                </a:cubicBezTo>
                <a:cubicBezTo>
                  <a:pt x="15040360" y="6380124"/>
                  <a:pt x="15011410" y="6338902"/>
                  <a:pt x="14890530" y="6361166"/>
                </a:cubicBezTo>
                <a:cubicBezTo>
                  <a:pt x="14769650" y="6383430"/>
                  <a:pt x="14474173" y="6354413"/>
                  <a:pt x="14150878" y="6361166"/>
                </a:cubicBezTo>
                <a:cubicBezTo>
                  <a:pt x="13827583" y="6367919"/>
                  <a:pt x="13587575" y="6262499"/>
                  <a:pt x="13258599" y="6361166"/>
                </a:cubicBezTo>
                <a:cubicBezTo>
                  <a:pt x="12929623" y="6459833"/>
                  <a:pt x="13034004" y="6354401"/>
                  <a:pt x="12824201" y="6361166"/>
                </a:cubicBezTo>
                <a:cubicBezTo>
                  <a:pt x="12614398" y="6367931"/>
                  <a:pt x="12410595" y="6345898"/>
                  <a:pt x="12237176" y="6361166"/>
                </a:cubicBezTo>
                <a:cubicBezTo>
                  <a:pt x="12063757" y="6376434"/>
                  <a:pt x="11767453" y="6347004"/>
                  <a:pt x="11497524" y="6361166"/>
                </a:cubicBezTo>
                <a:cubicBezTo>
                  <a:pt x="11227595" y="6375328"/>
                  <a:pt x="11080351" y="6356338"/>
                  <a:pt x="10757872" y="6361166"/>
                </a:cubicBezTo>
                <a:cubicBezTo>
                  <a:pt x="10435393" y="6365994"/>
                  <a:pt x="10668087" y="6350079"/>
                  <a:pt x="10628727" y="6361166"/>
                </a:cubicBezTo>
                <a:cubicBezTo>
                  <a:pt x="10589367" y="6372253"/>
                  <a:pt x="9923729" y="6352678"/>
                  <a:pt x="9736448" y="6361166"/>
                </a:cubicBezTo>
                <a:cubicBezTo>
                  <a:pt x="9549167" y="6369654"/>
                  <a:pt x="9288238" y="6296155"/>
                  <a:pt x="8844170" y="6361166"/>
                </a:cubicBezTo>
                <a:cubicBezTo>
                  <a:pt x="8400102" y="6426177"/>
                  <a:pt x="8752440" y="6359363"/>
                  <a:pt x="8715025" y="6361166"/>
                </a:cubicBezTo>
                <a:cubicBezTo>
                  <a:pt x="8677610" y="6362969"/>
                  <a:pt x="8498432" y="6356927"/>
                  <a:pt x="8433252" y="6361166"/>
                </a:cubicBezTo>
                <a:cubicBezTo>
                  <a:pt x="8368072" y="6365405"/>
                  <a:pt x="8042013" y="6346199"/>
                  <a:pt x="7693601" y="6361166"/>
                </a:cubicBezTo>
                <a:cubicBezTo>
                  <a:pt x="7345189" y="6376133"/>
                  <a:pt x="7607753" y="6356905"/>
                  <a:pt x="7564455" y="6361166"/>
                </a:cubicBezTo>
                <a:cubicBezTo>
                  <a:pt x="7521157" y="6365427"/>
                  <a:pt x="7382147" y="6351824"/>
                  <a:pt x="7282683" y="6361166"/>
                </a:cubicBezTo>
                <a:cubicBezTo>
                  <a:pt x="7183219" y="6370508"/>
                  <a:pt x="7123775" y="6358102"/>
                  <a:pt x="7000911" y="6361166"/>
                </a:cubicBezTo>
                <a:cubicBezTo>
                  <a:pt x="6878047" y="6364230"/>
                  <a:pt x="6452648" y="6327715"/>
                  <a:pt x="6261259" y="6361166"/>
                </a:cubicBezTo>
                <a:cubicBezTo>
                  <a:pt x="6069870" y="6394617"/>
                  <a:pt x="6169324" y="6355201"/>
                  <a:pt x="6132114" y="6361166"/>
                </a:cubicBezTo>
                <a:cubicBezTo>
                  <a:pt x="6094905" y="6367131"/>
                  <a:pt x="5606209" y="6277277"/>
                  <a:pt x="5239835" y="6361166"/>
                </a:cubicBezTo>
                <a:cubicBezTo>
                  <a:pt x="4873461" y="6445055"/>
                  <a:pt x="5168092" y="6359085"/>
                  <a:pt x="5110690" y="6361166"/>
                </a:cubicBezTo>
                <a:cubicBezTo>
                  <a:pt x="5053288" y="6363247"/>
                  <a:pt x="4819566" y="6360456"/>
                  <a:pt x="4676291" y="6361166"/>
                </a:cubicBezTo>
                <a:cubicBezTo>
                  <a:pt x="4533016" y="6361876"/>
                  <a:pt x="4222328" y="6300954"/>
                  <a:pt x="4089266" y="6361166"/>
                </a:cubicBezTo>
                <a:cubicBezTo>
                  <a:pt x="3956205" y="6421378"/>
                  <a:pt x="3609055" y="6323041"/>
                  <a:pt x="3349614" y="6361166"/>
                </a:cubicBezTo>
                <a:cubicBezTo>
                  <a:pt x="3090173" y="6399291"/>
                  <a:pt x="3278762" y="6361099"/>
                  <a:pt x="3220469" y="6361166"/>
                </a:cubicBezTo>
                <a:cubicBezTo>
                  <a:pt x="3162176" y="6361233"/>
                  <a:pt x="2665425" y="6307811"/>
                  <a:pt x="2328190" y="6361166"/>
                </a:cubicBezTo>
                <a:cubicBezTo>
                  <a:pt x="1990955" y="6414521"/>
                  <a:pt x="2244695" y="6356970"/>
                  <a:pt x="2199045" y="6361166"/>
                </a:cubicBezTo>
                <a:cubicBezTo>
                  <a:pt x="2153395" y="6365362"/>
                  <a:pt x="2033617" y="6331368"/>
                  <a:pt x="1917273" y="6361166"/>
                </a:cubicBezTo>
                <a:cubicBezTo>
                  <a:pt x="1800929" y="6390964"/>
                  <a:pt x="1403751" y="6290148"/>
                  <a:pt x="1060216" y="6361166"/>
                </a:cubicBezTo>
                <a:cubicBezTo>
                  <a:pt x="563306" y="6364975"/>
                  <a:pt x="17183" y="5862458"/>
                  <a:pt x="0" y="5300950"/>
                </a:cubicBezTo>
                <a:cubicBezTo>
                  <a:pt x="-4063" y="5020529"/>
                  <a:pt x="2350" y="4988443"/>
                  <a:pt x="0" y="4686044"/>
                </a:cubicBezTo>
                <a:cubicBezTo>
                  <a:pt x="-2350" y="4383645"/>
                  <a:pt x="32424" y="4324916"/>
                  <a:pt x="0" y="4155952"/>
                </a:cubicBezTo>
                <a:cubicBezTo>
                  <a:pt x="-32424" y="3986988"/>
                  <a:pt x="64618" y="3821325"/>
                  <a:pt x="0" y="3583453"/>
                </a:cubicBezTo>
                <a:cubicBezTo>
                  <a:pt x="-64618" y="3345581"/>
                  <a:pt x="53955" y="3219351"/>
                  <a:pt x="0" y="3053361"/>
                </a:cubicBezTo>
                <a:cubicBezTo>
                  <a:pt x="-53955" y="2887371"/>
                  <a:pt x="16555" y="2707717"/>
                  <a:pt x="0" y="2438455"/>
                </a:cubicBezTo>
                <a:cubicBezTo>
                  <a:pt x="-16555" y="2169193"/>
                  <a:pt x="54870" y="2042178"/>
                  <a:pt x="0" y="1865955"/>
                </a:cubicBezTo>
                <a:cubicBezTo>
                  <a:pt x="-54870" y="1689732"/>
                  <a:pt x="12670" y="1317852"/>
                  <a:pt x="0" y="1060216"/>
                </a:cubicBezTo>
                <a:close/>
              </a:path>
            </a:pathLst>
          </a:custGeom>
          <a:solidFill>
            <a:schemeClr val="bg1"/>
          </a:solidFill>
          <a:ln>
            <a:solidFill>
              <a:schemeClr val="accent6">
                <a:lumMod val="60000"/>
                <a:lumOff val="40000"/>
              </a:schemeClr>
            </a:solidFill>
            <a:extLst>
              <a:ext uri="{C807C97D-BFC1-408E-A445-0C87EB9F89A2}">
                <ask:lineSketchStyleProps xmlns:ask="http://schemas.microsoft.com/office/drawing/2018/sketchyshapes" sd="2552357815">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E7A49699-EFB7-BC8B-FE47-FC9F98083AE0}"/>
              </a:ext>
            </a:extLst>
          </p:cNvPr>
          <p:cNvSpPr txBox="1"/>
          <p:nvPr/>
        </p:nvSpPr>
        <p:spPr>
          <a:xfrm>
            <a:off x="761999" y="3086100"/>
            <a:ext cx="16498233" cy="4832092"/>
          </a:xfrm>
          <a:prstGeom prst="rect">
            <a:avLst/>
          </a:prstGeom>
          <a:noFill/>
        </p:spPr>
        <p:txBody>
          <a:bodyPr wrap="square">
            <a:spAutoFit/>
          </a:bodyPr>
          <a:lstStyle/>
          <a:p>
            <a:pPr algn="just"/>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Trước trận thi đấu với lớp 5A, đội trưởng Tùng tập trung cả đội lại và nói:</a:t>
            </a:r>
          </a:p>
          <a:p>
            <a:pPr algn="just"/>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Lớp 5A có một cầu thủ mới từ nơi khác chuyển về, đó là một </a:t>
            </a:r>
            <a:r>
              <a:rPr lang="vi-VN"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tiền đạo</a:t>
            </a:r>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chất lượng mà hậu vệ không dễ gì ngăn chặn được.</a:t>
            </a:r>
          </a:p>
          <a:p>
            <a:pPr algn="just"/>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Quay sang </a:t>
            </a:r>
            <a:r>
              <a:rPr lang="vi-VN"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thủ môn</a:t>
            </a:r>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Tùng nói tiếp:</a:t>
            </a:r>
          </a:p>
          <a:p>
            <a:pPr algn="just"/>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Cậu là thủ thành của đội, phải hết sức chú ý chân sút ấy nhé.</a:t>
            </a:r>
          </a:p>
          <a:p>
            <a:pPr algn="r"/>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HỒNG AN</a:t>
            </a:r>
          </a:p>
        </p:txBody>
      </p:sp>
    </p:spTree>
    <p:extLst>
      <p:ext uri="{BB962C8B-B14F-4D97-AF65-F5344CB8AC3E}">
        <p14:creationId xmlns:p14="http://schemas.microsoft.com/office/powerpoint/2010/main" val="714317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483828" y="-4341327"/>
            <a:ext cx="15320345" cy="18288002"/>
          </a:xfrm>
          <a:custGeom>
            <a:avLst/>
            <a:gdLst/>
            <a:ahLst/>
            <a:cxnLst/>
            <a:rect l="l" t="t" r="r" b="b"/>
            <a:pathLst>
              <a:path w="15320345" h="20796848">
                <a:moveTo>
                  <a:pt x="0" y="0"/>
                </a:moveTo>
                <a:lnTo>
                  <a:pt x="15320344" y="0"/>
                </a:lnTo>
                <a:lnTo>
                  <a:pt x="15320344" y="20796848"/>
                </a:lnTo>
                <a:lnTo>
                  <a:pt x="0" y="20796848"/>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712693">
            <a:off x="-92403" y="7234098"/>
            <a:ext cx="2242205" cy="3323837"/>
          </a:xfrm>
          <a:custGeom>
            <a:avLst/>
            <a:gdLst/>
            <a:ahLst/>
            <a:cxnLst/>
            <a:rect l="l" t="t" r="r" b="b"/>
            <a:pathLst>
              <a:path w="2242205" h="3323837">
                <a:moveTo>
                  <a:pt x="0" y="0"/>
                </a:moveTo>
                <a:lnTo>
                  <a:pt x="2242206" y="0"/>
                </a:lnTo>
                <a:lnTo>
                  <a:pt x="2242206" y="3323837"/>
                </a:lnTo>
                <a:lnTo>
                  <a:pt x="0" y="332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a:off x="14343025" y="7545161"/>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715865" y="7545161"/>
            <a:ext cx="4251610" cy="2769914"/>
          </a:xfrm>
          <a:custGeom>
            <a:avLst/>
            <a:gdLst/>
            <a:ahLst/>
            <a:cxnLst/>
            <a:rect l="l" t="t" r="r" b="b"/>
            <a:pathLst>
              <a:path w="4251610" h="2769914">
                <a:moveTo>
                  <a:pt x="0" y="0"/>
                </a:moveTo>
                <a:lnTo>
                  <a:pt x="4251610" y="0"/>
                </a:lnTo>
                <a:lnTo>
                  <a:pt x="4251610" y="2769914"/>
                </a:lnTo>
                <a:lnTo>
                  <a:pt x="0" y="2769914"/>
                </a:lnTo>
                <a:lnTo>
                  <a:pt x="0" y="0"/>
                </a:lnTo>
                <a:close/>
              </a:path>
            </a:pathLst>
          </a:custGeom>
          <a:blipFill>
            <a:blip r:embed="rId8"/>
            <a:stretch>
              <a:fillRect/>
            </a:stretch>
          </a:blipFill>
        </p:spPr>
        <p:txBody>
          <a:bodyPr/>
          <a:lstStyle/>
          <a:p>
            <a:endParaRPr lang="vi-VN"/>
          </a:p>
        </p:txBody>
      </p:sp>
      <p:sp>
        <p:nvSpPr>
          <p:cNvPr id="7" name="Freeform 7"/>
          <p:cNvSpPr/>
          <p:nvPr/>
        </p:nvSpPr>
        <p:spPr>
          <a:xfrm>
            <a:off x="16020091" y="810527"/>
            <a:ext cx="3492834" cy="2275573"/>
          </a:xfrm>
          <a:custGeom>
            <a:avLst/>
            <a:gdLst/>
            <a:ahLst/>
            <a:cxnLst/>
            <a:rect l="l" t="t" r="r" b="b"/>
            <a:pathLst>
              <a:path w="3492834" h="2275573">
                <a:moveTo>
                  <a:pt x="0" y="0"/>
                </a:moveTo>
                <a:lnTo>
                  <a:pt x="3492833" y="0"/>
                </a:lnTo>
                <a:lnTo>
                  <a:pt x="3492833" y="2275573"/>
                </a:lnTo>
                <a:lnTo>
                  <a:pt x="0" y="2275573"/>
                </a:lnTo>
                <a:lnTo>
                  <a:pt x="0" y="0"/>
                </a:lnTo>
                <a:close/>
              </a:path>
            </a:pathLst>
          </a:custGeom>
          <a:blipFill>
            <a:blip r:embed="rId8"/>
            <a:stretch>
              <a:fillRect/>
            </a:stretch>
          </a:blipFill>
        </p:spPr>
        <p:txBody>
          <a:bodyPr/>
          <a:lstStyle/>
          <a:p>
            <a:endParaRPr lang="vi-VN"/>
          </a:p>
        </p:txBody>
      </p:sp>
      <p:sp>
        <p:nvSpPr>
          <p:cNvPr id="8" name="Freeform 8"/>
          <p:cNvSpPr/>
          <p:nvPr/>
        </p:nvSpPr>
        <p:spPr>
          <a:xfrm>
            <a:off x="16401955" y="1456431"/>
            <a:ext cx="1714689" cy="1629669"/>
          </a:xfrm>
          <a:custGeom>
            <a:avLst/>
            <a:gdLst/>
            <a:ahLst/>
            <a:cxnLst/>
            <a:rect l="l" t="t" r="r" b="b"/>
            <a:pathLst>
              <a:path w="1714689" h="1629669">
                <a:moveTo>
                  <a:pt x="0" y="0"/>
                </a:moveTo>
                <a:lnTo>
                  <a:pt x="1714690" y="0"/>
                </a:lnTo>
                <a:lnTo>
                  <a:pt x="1714690" y="1629669"/>
                </a:lnTo>
                <a:lnTo>
                  <a:pt x="0" y="16296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9" name="Freeform 9"/>
          <p:cNvSpPr/>
          <p:nvPr/>
        </p:nvSpPr>
        <p:spPr>
          <a:xfrm rot="1561201">
            <a:off x="15442876" y="7306935"/>
            <a:ext cx="2662691" cy="2269944"/>
          </a:xfrm>
          <a:custGeom>
            <a:avLst/>
            <a:gdLst/>
            <a:ahLst/>
            <a:cxnLst/>
            <a:rect l="l" t="t" r="r" b="b"/>
            <a:pathLst>
              <a:path w="2662691" h="2269944">
                <a:moveTo>
                  <a:pt x="0" y="0"/>
                </a:moveTo>
                <a:lnTo>
                  <a:pt x="2662691" y="0"/>
                </a:lnTo>
                <a:lnTo>
                  <a:pt x="2662691" y="2269944"/>
                </a:lnTo>
                <a:lnTo>
                  <a:pt x="0" y="2269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10" name="Freeform 10"/>
          <p:cNvSpPr/>
          <p:nvPr/>
        </p:nvSpPr>
        <p:spPr>
          <a:xfrm rot="5673583">
            <a:off x="-334366" y="4794520"/>
            <a:ext cx="1994083" cy="1994083"/>
          </a:xfrm>
          <a:custGeom>
            <a:avLst/>
            <a:gdLst/>
            <a:ahLst/>
            <a:cxnLst/>
            <a:rect l="l" t="t" r="r" b="b"/>
            <a:pathLst>
              <a:path w="1994083" h="1994083">
                <a:moveTo>
                  <a:pt x="0" y="0"/>
                </a:moveTo>
                <a:lnTo>
                  <a:pt x="1994083" y="0"/>
                </a:lnTo>
                <a:lnTo>
                  <a:pt x="1994083" y="1994083"/>
                </a:lnTo>
                <a:lnTo>
                  <a:pt x="0" y="19940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11" name="Rectangle: Rounded Corners 10">
            <a:extLst>
              <a:ext uri="{FF2B5EF4-FFF2-40B4-BE49-F238E27FC236}">
                <a16:creationId xmlns:a16="http://schemas.microsoft.com/office/drawing/2014/main" id="{182F33F6-360D-426F-4CDF-ACB3C7673DE2}"/>
              </a:ext>
            </a:extLst>
          </p:cNvPr>
          <p:cNvSpPr/>
          <p:nvPr/>
        </p:nvSpPr>
        <p:spPr>
          <a:xfrm>
            <a:off x="380999" y="495300"/>
            <a:ext cx="16020955" cy="1629669"/>
          </a:xfrm>
          <a:prstGeom prst="roundRect">
            <a:avLst/>
          </a:prstGeom>
          <a:solidFill>
            <a:schemeClr val="bg1"/>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dirty="0">
                <a:solidFill>
                  <a:schemeClr val="accent2"/>
                </a:solidFill>
                <a:latin typeface="Montserrat Black" panose="00000A00000000000000" pitchFamily="2" charset="-93"/>
              </a:rPr>
              <a:t>1. </a:t>
            </a:r>
            <a:r>
              <a:rPr lang="vi-VN" sz="4400" dirty="0">
                <a:solidFill>
                  <a:schemeClr val="accent2"/>
                </a:solidFill>
                <a:latin typeface="Montserrat Black" panose="00000A00000000000000" pitchFamily="2" charset="-93"/>
              </a:rPr>
              <a:t>Tìm trong các đoạn văn sau những từ đồng nghĩa với mỗi từ in đậm:</a:t>
            </a:r>
          </a:p>
        </p:txBody>
      </p:sp>
      <p:sp>
        <p:nvSpPr>
          <p:cNvPr id="13" name="Rectangle: Rounded Corners 12">
            <a:extLst>
              <a:ext uri="{FF2B5EF4-FFF2-40B4-BE49-F238E27FC236}">
                <a16:creationId xmlns:a16="http://schemas.microsoft.com/office/drawing/2014/main" id="{72C54423-9914-6231-2F9D-678365F0BB87}"/>
              </a:ext>
            </a:extLst>
          </p:cNvPr>
          <p:cNvSpPr/>
          <p:nvPr/>
        </p:nvSpPr>
        <p:spPr>
          <a:xfrm>
            <a:off x="495683" y="2534850"/>
            <a:ext cx="17383087" cy="6361166"/>
          </a:xfrm>
          <a:custGeom>
            <a:avLst/>
            <a:gdLst>
              <a:gd name="connsiteX0" fmla="*/ 0 w 17383087"/>
              <a:gd name="connsiteY0" fmla="*/ 1060216 h 6361166"/>
              <a:gd name="connsiteX1" fmla="*/ 1060216 w 17383087"/>
              <a:gd name="connsiteY1" fmla="*/ 0 h 6361166"/>
              <a:gd name="connsiteX2" fmla="*/ 1799868 w 17383087"/>
              <a:gd name="connsiteY2" fmla="*/ 0 h 6361166"/>
              <a:gd name="connsiteX3" fmla="*/ 2539519 w 17383087"/>
              <a:gd name="connsiteY3" fmla="*/ 0 h 6361166"/>
              <a:gd name="connsiteX4" fmla="*/ 3279171 w 17383087"/>
              <a:gd name="connsiteY4" fmla="*/ 0 h 6361166"/>
              <a:gd name="connsiteX5" fmla="*/ 4171450 w 17383087"/>
              <a:gd name="connsiteY5" fmla="*/ 0 h 6361166"/>
              <a:gd name="connsiteX6" fmla="*/ 4758475 w 17383087"/>
              <a:gd name="connsiteY6" fmla="*/ 0 h 6361166"/>
              <a:gd name="connsiteX7" fmla="*/ 5192873 w 17383087"/>
              <a:gd name="connsiteY7" fmla="*/ 0 h 6361166"/>
              <a:gd name="connsiteX8" fmla="*/ 6085152 w 17383087"/>
              <a:gd name="connsiteY8" fmla="*/ 0 h 6361166"/>
              <a:gd name="connsiteX9" fmla="*/ 6824803 w 17383087"/>
              <a:gd name="connsiteY9" fmla="*/ 0 h 6361166"/>
              <a:gd name="connsiteX10" fmla="*/ 6953949 w 17383087"/>
              <a:gd name="connsiteY10" fmla="*/ 0 h 6361166"/>
              <a:gd name="connsiteX11" fmla="*/ 7693601 w 17383087"/>
              <a:gd name="connsiteY11" fmla="*/ 0 h 6361166"/>
              <a:gd name="connsiteX12" fmla="*/ 8585879 w 17383087"/>
              <a:gd name="connsiteY12" fmla="*/ 0 h 6361166"/>
              <a:gd name="connsiteX13" fmla="*/ 9478157 w 17383087"/>
              <a:gd name="connsiteY13" fmla="*/ 0 h 6361166"/>
              <a:gd name="connsiteX14" fmla="*/ 10217809 w 17383087"/>
              <a:gd name="connsiteY14" fmla="*/ 0 h 6361166"/>
              <a:gd name="connsiteX15" fmla="*/ 10346955 w 17383087"/>
              <a:gd name="connsiteY15" fmla="*/ 0 h 6361166"/>
              <a:gd name="connsiteX16" fmla="*/ 10933980 w 17383087"/>
              <a:gd name="connsiteY16" fmla="*/ 0 h 6361166"/>
              <a:gd name="connsiteX17" fmla="*/ 11368378 w 17383087"/>
              <a:gd name="connsiteY17" fmla="*/ 0 h 6361166"/>
              <a:gd name="connsiteX18" fmla="*/ 11955404 w 17383087"/>
              <a:gd name="connsiteY18" fmla="*/ 0 h 6361166"/>
              <a:gd name="connsiteX19" fmla="*/ 12847682 w 17383087"/>
              <a:gd name="connsiteY19" fmla="*/ 0 h 6361166"/>
              <a:gd name="connsiteX20" fmla="*/ 12976827 w 17383087"/>
              <a:gd name="connsiteY20" fmla="*/ 0 h 6361166"/>
              <a:gd name="connsiteX21" fmla="*/ 13258599 w 17383087"/>
              <a:gd name="connsiteY21" fmla="*/ 0 h 6361166"/>
              <a:gd name="connsiteX22" fmla="*/ 13998251 w 17383087"/>
              <a:gd name="connsiteY22" fmla="*/ 0 h 6361166"/>
              <a:gd name="connsiteX23" fmla="*/ 14890530 w 17383087"/>
              <a:gd name="connsiteY23" fmla="*/ 0 h 6361166"/>
              <a:gd name="connsiteX24" fmla="*/ 15782808 w 17383087"/>
              <a:gd name="connsiteY24" fmla="*/ 0 h 6361166"/>
              <a:gd name="connsiteX25" fmla="*/ 16322871 w 17383087"/>
              <a:gd name="connsiteY25" fmla="*/ 0 h 6361166"/>
              <a:gd name="connsiteX26" fmla="*/ 17383087 w 17383087"/>
              <a:gd name="connsiteY26" fmla="*/ 1060216 h 6361166"/>
              <a:gd name="connsiteX27" fmla="*/ 17383087 w 17383087"/>
              <a:gd name="connsiteY27" fmla="*/ 1590308 h 6361166"/>
              <a:gd name="connsiteX28" fmla="*/ 17383087 w 17383087"/>
              <a:gd name="connsiteY28" fmla="*/ 1993177 h 6361166"/>
              <a:gd name="connsiteX29" fmla="*/ 17383087 w 17383087"/>
              <a:gd name="connsiteY29" fmla="*/ 2565677 h 6361166"/>
              <a:gd name="connsiteX30" fmla="*/ 17383087 w 17383087"/>
              <a:gd name="connsiteY30" fmla="*/ 2968546 h 6361166"/>
              <a:gd name="connsiteX31" fmla="*/ 17383087 w 17383087"/>
              <a:gd name="connsiteY31" fmla="*/ 3371416 h 6361166"/>
              <a:gd name="connsiteX32" fmla="*/ 17383087 w 17383087"/>
              <a:gd name="connsiteY32" fmla="*/ 3943915 h 6361166"/>
              <a:gd name="connsiteX33" fmla="*/ 17383087 w 17383087"/>
              <a:gd name="connsiteY33" fmla="*/ 4474007 h 6361166"/>
              <a:gd name="connsiteX34" fmla="*/ 17383087 w 17383087"/>
              <a:gd name="connsiteY34" fmla="*/ 5300950 h 6361166"/>
              <a:gd name="connsiteX35" fmla="*/ 16322871 w 17383087"/>
              <a:gd name="connsiteY35" fmla="*/ 6361166 h 6361166"/>
              <a:gd name="connsiteX36" fmla="*/ 15430593 w 17383087"/>
              <a:gd name="connsiteY36" fmla="*/ 6361166 h 6361166"/>
              <a:gd name="connsiteX37" fmla="*/ 15301447 w 17383087"/>
              <a:gd name="connsiteY37" fmla="*/ 6361166 h 6361166"/>
              <a:gd name="connsiteX38" fmla="*/ 14561795 w 17383087"/>
              <a:gd name="connsiteY38" fmla="*/ 6361166 h 6361166"/>
              <a:gd name="connsiteX39" fmla="*/ 13669517 w 17383087"/>
              <a:gd name="connsiteY39" fmla="*/ 6361166 h 6361166"/>
              <a:gd name="connsiteX40" fmla="*/ 13082492 w 17383087"/>
              <a:gd name="connsiteY40" fmla="*/ 6361166 h 6361166"/>
              <a:gd name="connsiteX41" fmla="*/ 12648093 w 17383087"/>
              <a:gd name="connsiteY41" fmla="*/ 6361166 h 6361166"/>
              <a:gd name="connsiteX42" fmla="*/ 12518948 w 17383087"/>
              <a:gd name="connsiteY42" fmla="*/ 6361166 h 6361166"/>
              <a:gd name="connsiteX43" fmla="*/ 12084549 w 17383087"/>
              <a:gd name="connsiteY43" fmla="*/ 6361166 h 6361166"/>
              <a:gd name="connsiteX44" fmla="*/ 11802777 w 17383087"/>
              <a:gd name="connsiteY44" fmla="*/ 6361166 h 6361166"/>
              <a:gd name="connsiteX45" fmla="*/ 10910499 w 17383087"/>
              <a:gd name="connsiteY45" fmla="*/ 6361166 h 6361166"/>
              <a:gd name="connsiteX46" fmla="*/ 10781353 w 17383087"/>
              <a:gd name="connsiteY46" fmla="*/ 6361166 h 6361166"/>
              <a:gd name="connsiteX47" fmla="*/ 10346955 w 17383087"/>
              <a:gd name="connsiteY47" fmla="*/ 6361166 h 6361166"/>
              <a:gd name="connsiteX48" fmla="*/ 9759929 w 17383087"/>
              <a:gd name="connsiteY48" fmla="*/ 6361166 h 6361166"/>
              <a:gd name="connsiteX49" fmla="*/ 9630784 w 17383087"/>
              <a:gd name="connsiteY49" fmla="*/ 6361166 h 6361166"/>
              <a:gd name="connsiteX50" fmla="*/ 8891132 w 17383087"/>
              <a:gd name="connsiteY50" fmla="*/ 6361166 h 6361166"/>
              <a:gd name="connsiteX51" fmla="*/ 8456733 w 17383087"/>
              <a:gd name="connsiteY51" fmla="*/ 6361166 h 6361166"/>
              <a:gd name="connsiteX52" fmla="*/ 7869708 w 17383087"/>
              <a:gd name="connsiteY52" fmla="*/ 6361166 h 6361166"/>
              <a:gd name="connsiteX53" fmla="*/ 7282683 w 17383087"/>
              <a:gd name="connsiteY53" fmla="*/ 6361166 h 6361166"/>
              <a:gd name="connsiteX54" fmla="*/ 6848284 w 17383087"/>
              <a:gd name="connsiteY54" fmla="*/ 6361166 h 6361166"/>
              <a:gd name="connsiteX55" fmla="*/ 5956006 w 17383087"/>
              <a:gd name="connsiteY55" fmla="*/ 6361166 h 6361166"/>
              <a:gd name="connsiteX56" fmla="*/ 5521607 w 17383087"/>
              <a:gd name="connsiteY56" fmla="*/ 6361166 h 6361166"/>
              <a:gd name="connsiteX57" fmla="*/ 5087209 w 17383087"/>
              <a:gd name="connsiteY57" fmla="*/ 6361166 h 6361166"/>
              <a:gd name="connsiteX58" fmla="*/ 4958063 w 17383087"/>
              <a:gd name="connsiteY58" fmla="*/ 6361166 h 6361166"/>
              <a:gd name="connsiteX59" fmla="*/ 4065785 w 17383087"/>
              <a:gd name="connsiteY59" fmla="*/ 6361166 h 6361166"/>
              <a:gd name="connsiteX60" fmla="*/ 3631386 w 17383087"/>
              <a:gd name="connsiteY60" fmla="*/ 6361166 h 6361166"/>
              <a:gd name="connsiteX61" fmla="*/ 2891735 w 17383087"/>
              <a:gd name="connsiteY61" fmla="*/ 6361166 h 6361166"/>
              <a:gd name="connsiteX62" fmla="*/ 2304709 w 17383087"/>
              <a:gd name="connsiteY62" fmla="*/ 6361166 h 6361166"/>
              <a:gd name="connsiteX63" fmla="*/ 1870311 w 17383087"/>
              <a:gd name="connsiteY63" fmla="*/ 6361166 h 6361166"/>
              <a:gd name="connsiteX64" fmla="*/ 1060216 w 17383087"/>
              <a:gd name="connsiteY64" fmla="*/ 6361166 h 6361166"/>
              <a:gd name="connsiteX65" fmla="*/ 0 w 17383087"/>
              <a:gd name="connsiteY65" fmla="*/ 5300950 h 6361166"/>
              <a:gd name="connsiteX66" fmla="*/ 0 w 17383087"/>
              <a:gd name="connsiteY66" fmla="*/ 4855673 h 6361166"/>
              <a:gd name="connsiteX67" fmla="*/ 0 w 17383087"/>
              <a:gd name="connsiteY67" fmla="*/ 4240767 h 6361166"/>
              <a:gd name="connsiteX68" fmla="*/ 0 w 17383087"/>
              <a:gd name="connsiteY68" fmla="*/ 3753082 h 6361166"/>
              <a:gd name="connsiteX69" fmla="*/ 0 w 17383087"/>
              <a:gd name="connsiteY69" fmla="*/ 3307805 h 6361166"/>
              <a:gd name="connsiteX70" fmla="*/ 0 w 17383087"/>
              <a:gd name="connsiteY70" fmla="*/ 2862528 h 6361166"/>
              <a:gd name="connsiteX71" fmla="*/ 0 w 17383087"/>
              <a:gd name="connsiteY71" fmla="*/ 2374844 h 6361166"/>
              <a:gd name="connsiteX72" fmla="*/ 0 w 17383087"/>
              <a:gd name="connsiteY72" fmla="*/ 1971974 h 6361166"/>
              <a:gd name="connsiteX73" fmla="*/ 0 w 17383087"/>
              <a:gd name="connsiteY73" fmla="*/ 1060216 h 63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383087" h="6361166" fill="none" extrusionOk="0">
                <a:moveTo>
                  <a:pt x="0" y="1060216"/>
                </a:moveTo>
                <a:cubicBezTo>
                  <a:pt x="111079" y="589279"/>
                  <a:pt x="477726" y="79274"/>
                  <a:pt x="1060216" y="0"/>
                </a:cubicBezTo>
                <a:cubicBezTo>
                  <a:pt x="1394670" y="-59941"/>
                  <a:pt x="1636986" y="4231"/>
                  <a:pt x="1799868" y="0"/>
                </a:cubicBezTo>
                <a:cubicBezTo>
                  <a:pt x="1962750" y="-4231"/>
                  <a:pt x="2217433" y="31203"/>
                  <a:pt x="2539519" y="0"/>
                </a:cubicBezTo>
                <a:cubicBezTo>
                  <a:pt x="2861605" y="-31203"/>
                  <a:pt x="2912218" y="10984"/>
                  <a:pt x="3279171" y="0"/>
                </a:cubicBezTo>
                <a:cubicBezTo>
                  <a:pt x="3646124" y="-10984"/>
                  <a:pt x="3918733" y="25790"/>
                  <a:pt x="4171450" y="0"/>
                </a:cubicBezTo>
                <a:cubicBezTo>
                  <a:pt x="4424167" y="-25790"/>
                  <a:pt x="4621437" y="11387"/>
                  <a:pt x="4758475" y="0"/>
                </a:cubicBezTo>
                <a:cubicBezTo>
                  <a:pt x="4895513" y="-11387"/>
                  <a:pt x="4980656" y="18293"/>
                  <a:pt x="5192873" y="0"/>
                </a:cubicBezTo>
                <a:cubicBezTo>
                  <a:pt x="5405090" y="-18293"/>
                  <a:pt x="5779684" y="17595"/>
                  <a:pt x="6085152" y="0"/>
                </a:cubicBezTo>
                <a:cubicBezTo>
                  <a:pt x="6390620" y="-17595"/>
                  <a:pt x="6638225" y="38960"/>
                  <a:pt x="6824803" y="0"/>
                </a:cubicBezTo>
                <a:cubicBezTo>
                  <a:pt x="7011381" y="-38960"/>
                  <a:pt x="6898180" y="1917"/>
                  <a:pt x="6953949" y="0"/>
                </a:cubicBezTo>
                <a:cubicBezTo>
                  <a:pt x="7009718" y="-1917"/>
                  <a:pt x="7467833" y="6107"/>
                  <a:pt x="7693601" y="0"/>
                </a:cubicBezTo>
                <a:cubicBezTo>
                  <a:pt x="7919369" y="-6107"/>
                  <a:pt x="8321625" y="105861"/>
                  <a:pt x="8585879" y="0"/>
                </a:cubicBezTo>
                <a:cubicBezTo>
                  <a:pt x="8850133" y="-105861"/>
                  <a:pt x="9281259" y="29584"/>
                  <a:pt x="9478157" y="0"/>
                </a:cubicBezTo>
                <a:cubicBezTo>
                  <a:pt x="9675055" y="-29584"/>
                  <a:pt x="9940614" y="3798"/>
                  <a:pt x="10217809" y="0"/>
                </a:cubicBezTo>
                <a:cubicBezTo>
                  <a:pt x="10495004" y="-3798"/>
                  <a:pt x="10293455" y="11462"/>
                  <a:pt x="10346955" y="0"/>
                </a:cubicBezTo>
                <a:cubicBezTo>
                  <a:pt x="10400455" y="-11462"/>
                  <a:pt x="10775858" y="56160"/>
                  <a:pt x="10933980" y="0"/>
                </a:cubicBezTo>
                <a:cubicBezTo>
                  <a:pt x="11092103" y="-56160"/>
                  <a:pt x="11193465" y="42502"/>
                  <a:pt x="11368378" y="0"/>
                </a:cubicBezTo>
                <a:cubicBezTo>
                  <a:pt x="11543291" y="-42502"/>
                  <a:pt x="11730652" y="12059"/>
                  <a:pt x="11955404" y="0"/>
                </a:cubicBezTo>
                <a:cubicBezTo>
                  <a:pt x="12180156" y="-12059"/>
                  <a:pt x="12478081" y="19539"/>
                  <a:pt x="12847682" y="0"/>
                </a:cubicBezTo>
                <a:cubicBezTo>
                  <a:pt x="13217283" y="-19539"/>
                  <a:pt x="12926362" y="7901"/>
                  <a:pt x="12976827" y="0"/>
                </a:cubicBezTo>
                <a:cubicBezTo>
                  <a:pt x="13027293" y="-7901"/>
                  <a:pt x="13127555" y="2340"/>
                  <a:pt x="13258599" y="0"/>
                </a:cubicBezTo>
                <a:cubicBezTo>
                  <a:pt x="13389643" y="-2340"/>
                  <a:pt x="13827483" y="21379"/>
                  <a:pt x="13998251" y="0"/>
                </a:cubicBezTo>
                <a:cubicBezTo>
                  <a:pt x="14169019" y="-21379"/>
                  <a:pt x="14667757" y="2333"/>
                  <a:pt x="14890530" y="0"/>
                </a:cubicBezTo>
                <a:cubicBezTo>
                  <a:pt x="15113303" y="-2333"/>
                  <a:pt x="15469822" y="84590"/>
                  <a:pt x="15782808" y="0"/>
                </a:cubicBezTo>
                <a:cubicBezTo>
                  <a:pt x="16095794" y="-84590"/>
                  <a:pt x="16086384" y="34224"/>
                  <a:pt x="16322871" y="0"/>
                </a:cubicBezTo>
                <a:cubicBezTo>
                  <a:pt x="16814030" y="-5880"/>
                  <a:pt x="17356041" y="570625"/>
                  <a:pt x="17383087" y="1060216"/>
                </a:cubicBezTo>
                <a:cubicBezTo>
                  <a:pt x="17389383" y="1227633"/>
                  <a:pt x="17329893" y="1425708"/>
                  <a:pt x="17383087" y="1590308"/>
                </a:cubicBezTo>
                <a:cubicBezTo>
                  <a:pt x="17436281" y="1754908"/>
                  <a:pt x="17341338" y="1879338"/>
                  <a:pt x="17383087" y="1993177"/>
                </a:cubicBezTo>
                <a:cubicBezTo>
                  <a:pt x="17424836" y="2107016"/>
                  <a:pt x="17324686" y="2354441"/>
                  <a:pt x="17383087" y="2565677"/>
                </a:cubicBezTo>
                <a:cubicBezTo>
                  <a:pt x="17441488" y="2776913"/>
                  <a:pt x="17367756" y="2880046"/>
                  <a:pt x="17383087" y="2968546"/>
                </a:cubicBezTo>
                <a:cubicBezTo>
                  <a:pt x="17398418" y="3057046"/>
                  <a:pt x="17345533" y="3197137"/>
                  <a:pt x="17383087" y="3371416"/>
                </a:cubicBezTo>
                <a:cubicBezTo>
                  <a:pt x="17420641" y="3545695"/>
                  <a:pt x="17345519" y="3661978"/>
                  <a:pt x="17383087" y="3943915"/>
                </a:cubicBezTo>
                <a:cubicBezTo>
                  <a:pt x="17420655" y="4225852"/>
                  <a:pt x="17343549" y="4326750"/>
                  <a:pt x="17383087" y="4474007"/>
                </a:cubicBezTo>
                <a:cubicBezTo>
                  <a:pt x="17422625" y="4621264"/>
                  <a:pt x="17311717" y="5105491"/>
                  <a:pt x="17383087" y="5300950"/>
                </a:cubicBezTo>
                <a:cubicBezTo>
                  <a:pt x="17306058" y="5967387"/>
                  <a:pt x="16757087" y="6300323"/>
                  <a:pt x="16322871" y="6361166"/>
                </a:cubicBezTo>
                <a:cubicBezTo>
                  <a:pt x="15897605" y="6364633"/>
                  <a:pt x="15738422" y="6296039"/>
                  <a:pt x="15430593" y="6361166"/>
                </a:cubicBezTo>
                <a:cubicBezTo>
                  <a:pt x="15122764" y="6426293"/>
                  <a:pt x="15353008" y="6346322"/>
                  <a:pt x="15301447" y="6361166"/>
                </a:cubicBezTo>
                <a:cubicBezTo>
                  <a:pt x="15249886" y="6376010"/>
                  <a:pt x="14911270" y="6272951"/>
                  <a:pt x="14561795" y="6361166"/>
                </a:cubicBezTo>
                <a:cubicBezTo>
                  <a:pt x="14212320" y="6449381"/>
                  <a:pt x="14035035" y="6288662"/>
                  <a:pt x="13669517" y="6361166"/>
                </a:cubicBezTo>
                <a:cubicBezTo>
                  <a:pt x="13303999" y="6433670"/>
                  <a:pt x="13315382" y="6345860"/>
                  <a:pt x="13082492" y="6361166"/>
                </a:cubicBezTo>
                <a:cubicBezTo>
                  <a:pt x="12849602" y="6376472"/>
                  <a:pt x="12739047" y="6322255"/>
                  <a:pt x="12648093" y="6361166"/>
                </a:cubicBezTo>
                <a:cubicBezTo>
                  <a:pt x="12557139" y="6400077"/>
                  <a:pt x="12579721" y="6352755"/>
                  <a:pt x="12518948" y="6361166"/>
                </a:cubicBezTo>
                <a:cubicBezTo>
                  <a:pt x="12458176" y="6369577"/>
                  <a:pt x="12217243" y="6338873"/>
                  <a:pt x="12084549" y="6361166"/>
                </a:cubicBezTo>
                <a:cubicBezTo>
                  <a:pt x="11951855" y="6383459"/>
                  <a:pt x="11928835" y="6360373"/>
                  <a:pt x="11802777" y="6361166"/>
                </a:cubicBezTo>
                <a:cubicBezTo>
                  <a:pt x="11676719" y="6361959"/>
                  <a:pt x="11096775" y="6308151"/>
                  <a:pt x="10910499" y="6361166"/>
                </a:cubicBezTo>
                <a:cubicBezTo>
                  <a:pt x="10724223" y="6414181"/>
                  <a:pt x="10827450" y="6357989"/>
                  <a:pt x="10781353" y="6361166"/>
                </a:cubicBezTo>
                <a:cubicBezTo>
                  <a:pt x="10735256" y="6364343"/>
                  <a:pt x="10446081" y="6324145"/>
                  <a:pt x="10346955" y="6361166"/>
                </a:cubicBezTo>
                <a:cubicBezTo>
                  <a:pt x="10247829" y="6398187"/>
                  <a:pt x="9967926" y="6291016"/>
                  <a:pt x="9759929" y="6361166"/>
                </a:cubicBezTo>
                <a:cubicBezTo>
                  <a:pt x="9551932" y="6431316"/>
                  <a:pt x="9676797" y="6346764"/>
                  <a:pt x="9630784" y="6361166"/>
                </a:cubicBezTo>
                <a:cubicBezTo>
                  <a:pt x="9584772" y="6375568"/>
                  <a:pt x="9145702" y="6340348"/>
                  <a:pt x="8891132" y="6361166"/>
                </a:cubicBezTo>
                <a:cubicBezTo>
                  <a:pt x="8636562" y="6381984"/>
                  <a:pt x="8614377" y="6334230"/>
                  <a:pt x="8456733" y="6361166"/>
                </a:cubicBezTo>
                <a:cubicBezTo>
                  <a:pt x="8299089" y="6388102"/>
                  <a:pt x="8091826" y="6324469"/>
                  <a:pt x="7869708" y="6361166"/>
                </a:cubicBezTo>
                <a:cubicBezTo>
                  <a:pt x="7647591" y="6397863"/>
                  <a:pt x="7453087" y="6302475"/>
                  <a:pt x="7282683" y="6361166"/>
                </a:cubicBezTo>
                <a:cubicBezTo>
                  <a:pt x="7112280" y="6419857"/>
                  <a:pt x="7030854" y="6340356"/>
                  <a:pt x="6848284" y="6361166"/>
                </a:cubicBezTo>
                <a:cubicBezTo>
                  <a:pt x="6665714" y="6381976"/>
                  <a:pt x="6193295" y="6294710"/>
                  <a:pt x="5956006" y="6361166"/>
                </a:cubicBezTo>
                <a:cubicBezTo>
                  <a:pt x="5718717" y="6427622"/>
                  <a:pt x="5627363" y="6316834"/>
                  <a:pt x="5521607" y="6361166"/>
                </a:cubicBezTo>
                <a:cubicBezTo>
                  <a:pt x="5415851" y="6405498"/>
                  <a:pt x="5253952" y="6347525"/>
                  <a:pt x="5087209" y="6361166"/>
                </a:cubicBezTo>
                <a:cubicBezTo>
                  <a:pt x="4920466" y="6374807"/>
                  <a:pt x="5020901" y="6357689"/>
                  <a:pt x="4958063" y="6361166"/>
                </a:cubicBezTo>
                <a:cubicBezTo>
                  <a:pt x="4895225" y="6364643"/>
                  <a:pt x="4310541" y="6358454"/>
                  <a:pt x="4065785" y="6361166"/>
                </a:cubicBezTo>
                <a:cubicBezTo>
                  <a:pt x="3821029" y="6363878"/>
                  <a:pt x="3747368" y="6312434"/>
                  <a:pt x="3631386" y="6361166"/>
                </a:cubicBezTo>
                <a:cubicBezTo>
                  <a:pt x="3515404" y="6409898"/>
                  <a:pt x="3056290" y="6335981"/>
                  <a:pt x="2891735" y="6361166"/>
                </a:cubicBezTo>
                <a:cubicBezTo>
                  <a:pt x="2727180" y="6386351"/>
                  <a:pt x="2439455" y="6327782"/>
                  <a:pt x="2304709" y="6361166"/>
                </a:cubicBezTo>
                <a:cubicBezTo>
                  <a:pt x="2169963" y="6394550"/>
                  <a:pt x="2043615" y="6336695"/>
                  <a:pt x="1870311" y="6361166"/>
                </a:cubicBezTo>
                <a:cubicBezTo>
                  <a:pt x="1697007" y="6385637"/>
                  <a:pt x="1399536" y="6349055"/>
                  <a:pt x="1060216" y="6361166"/>
                </a:cubicBezTo>
                <a:cubicBezTo>
                  <a:pt x="493380" y="6342605"/>
                  <a:pt x="-32542" y="5948457"/>
                  <a:pt x="0" y="5300950"/>
                </a:cubicBezTo>
                <a:cubicBezTo>
                  <a:pt x="-12542" y="5132109"/>
                  <a:pt x="16423" y="5003167"/>
                  <a:pt x="0" y="4855673"/>
                </a:cubicBezTo>
                <a:cubicBezTo>
                  <a:pt x="-16423" y="4708179"/>
                  <a:pt x="27884" y="4522353"/>
                  <a:pt x="0" y="4240767"/>
                </a:cubicBezTo>
                <a:cubicBezTo>
                  <a:pt x="-27884" y="3959181"/>
                  <a:pt x="29414" y="3869342"/>
                  <a:pt x="0" y="3753082"/>
                </a:cubicBezTo>
                <a:cubicBezTo>
                  <a:pt x="-29414" y="3636823"/>
                  <a:pt x="25723" y="3522220"/>
                  <a:pt x="0" y="3307805"/>
                </a:cubicBezTo>
                <a:cubicBezTo>
                  <a:pt x="-25723" y="3093390"/>
                  <a:pt x="37739" y="2973880"/>
                  <a:pt x="0" y="2862528"/>
                </a:cubicBezTo>
                <a:cubicBezTo>
                  <a:pt x="-37739" y="2751176"/>
                  <a:pt x="11459" y="2585398"/>
                  <a:pt x="0" y="2374844"/>
                </a:cubicBezTo>
                <a:cubicBezTo>
                  <a:pt x="-11459" y="2164290"/>
                  <a:pt x="3335" y="2068581"/>
                  <a:pt x="0" y="1971974"/>
                </a:cubicBezTo>
                <a:cubicBezTo>
                  <a:pt x="-3335" y="1875367"/>
                  <a:pt x="41312" y="1285408"/>
                  <a:pt x="0" y="1060216"/>
                </a:cubicBezTo>
                <a:close/>
              </a:path>
              <a:path w="17383087" h="6361166" stroke="0" extrusionOk="0">
                <a:moveTo>
                  <a:pt x="0" y="1060216"/>
                </a:moveTo>
                <a:cubicBezTo>
                  <a:pt x="31224" y="445217"/>
                  <a:pt x="511221" y="128228"/>
                  <a:pt x="1060216" y="0"/>
                </a:cubicBezTo>
                <a:cubicBezTo>
                  <a:pt x="1148941" y="-49055"/>
                  <a:pt x="1356973" y="7016"/>
                  <a:pt x="1494615" y="0"/>
                </a:cubicBezTo>
                <a:cubicBezTo>
                  <a:pt x="1632257" y="-7016"/>
                  <a:pt x="1762019" y="23070"/>
                  <a:pt x="1929013" y="0"/>
                </a:cubicBezTo>
                <a:cubicBezTo>
                  <a:pt x="2096007" y="-23070"/>
                  <a:pt x="2088264" y="3679"/>
                  <a:pt x="2210785" y="0"/>
                </a:cubicBezTo>
                <a:cubicBezTo>
                  <a:pt x="2333306" y="-3679"/>
                  <a:pt x="2510074" y="21604"/>
                  <a:pt x="2645184" y="0"/>
                </a:cubicBezTo>
                <a:cubicBezTo>
                  <a:pt x="2780294" y="-21604"/>
                  <a:pt x="3172223" y="86528"/>
                  <a:pt x="3384836" y="0"/>
                </a:cubicBezTo>
                <a:cubicBezTo>
                  <a:pt x="3597449" y="-86528"/>
                  <a:pt x="3570827" y="1755"/>
                  <a:pt x="3666608" y="0"/>
                </a:cubicBezTo>
                <a:cubicBezTo>
                  <a:pt x="3762389" y="-1755"/>
                  <a:pt x="3930025" y="11136"/>
                  <a:pt x="4101006" y="0"/>
                </a:cubicBezTo>
                <a:cubicBezTo>
                  <a:pt x="4271987" y="-11136"/>
                  <a:pt x="4423900" y="33768"/>
                  <a:pt x="4535405" y="0"/>
                </a:cubicBezTo>
                <a:cubicBezTo>
                  <a:pt x="4646910" y="-33768"/>
                  <a:pt x="5053272" y="8999"/>
                  <a:pt x="5427683" y="0"/>
                </a:cubicBezTo>
                <a:cubicBezTo>
                  <a:pt x="5802094" y="-8999"/>
                  <a:pt x="5503347" y="7717"/>
                  <a:pt x="5556829" y="0"/>
                </a:cubicBezTo>
                <a:cubicBezTo>
                  <a:pt x="5610311" y="-7717"/>
                  <a:pt x="6141706" y="2983"/>
                  <a:pt x="6296481" y="0"/>
                </a:cubicBezTo>
                <a:cubicBezTo>
                  <a:pt x="6451256" y="-2983"/>
                  <a:pt x="6949166" y="22225"/>
                  <a:pt x="7188759" y="0"/>
                </a:cubicBezTo>
                <a:cubicBezTo>
                  <a:pt x="7428352" y="-22225"/>
                  <a:pt x="7341808" y="11751"/>
                  <a:pt x="7470531" y="0"/>
                </a:cubicBezTo>
                <a:cubicBezTo>
                  <a:pt x="7599254" y="-11751"/>
                  <a:pt x="7552297" y="5901"/>
                  <a:pt x="7599677" y="0"/>
                </a:cubicBezTo>
                <a:cubicBezTo>
                  <a:pt x="7647057" y="-5901"/>
                  <a:pt x="7855462" y="46482"/>
                  <a:pt x="8034075" y="0"/>
                </a:cubicBezTo>
                <a:cubicBezTo>
                  <a:pt x="8212688" y="-46482"/>
                  <a:pt x="8258740" y="2395"/>
                  <a:pt x="8468474" y="0"/>
                </a:cubicBezTo>
                <a:cubicBezTo>
                  <a:pt x="8678208" y="-2395"/>
                  <a:pt x="8675889" y="30646"/>
                  <a:pt x="8750246" y="0"/>
                </a:cubicBezTo>
                <a:cubicBezTo>
                  <a:pt x="8824603" y="-30646"/>
                  <a:pt x="9075575" y="859"/>
                  <a:pt x="9184645" y="0"/>
                </a:cubicBezTo>
                <a:cubicBezTo>
                  <a:pt x="9293715" y="-859"/>
                  <a:pt x="9249660" y="13571"/>
                  <a:pt x="9313790" y="0"/>
                </a:cubicBezTo>
                <a:cubicBezTo>
                  <a:pt x="9377921" y="-13571"/>
                  <a:pt x="9398157" y="10936"/>
                  <a:pt x="9442936" y="0"/>
                </a:cubicBezTo>
                <a:cubicBezTo>
                  <a:pt x="9487715" y="-10936"/>
                  <a:pt x="9539707" y="5916"/>
                  <a:pt x="9572081" y="0"/>
                </a:cubicBezTo>
                <a:cubicBezTo>
                  <a:pt x="9604456" y="-5916"/>
                  <a:pt x="9812622" y="11331"/>
                  <a:pt x="10006480" y="0"/>
                </a:cubicBezTo>
                <a:cubicBezTo>
                  <a:pt x="10200338" y="-11331"/>
                  <a:pt x="10230935" y="24848"/>
                  <a:pt x="10288252" y="0"/>
                </a:cubicBezTo>
                <a:cubicBezTo>
                  <a:pt x="10345569" y="-24848"/>
                  <a:pt x="10939870" y="27894"/>
                  <a:pt x="11180530" y="0"/>
                </a:cubicBezTo>
                <a:cubicBezTo>
                  <a:pt x="11421190" y="-27894"/>
                  <a:pt x="11620070" y="42641"/>
                  <a:pt x="11767556" y="0"/>
                </a:cubicBezTo>
                <a:cubicBezTo>
                  <a:pt x="11915042" y="-42641"/>
                  <a:pt x="12051901" y="3208"/>
                  <a:pt x="12201954" y="0"/>
                </a:cubicBezTo>
                <a:cubicBezTo>
                  <a:pt x="12352007" y="-3208"/>
                  <a:pt x="12608019" y="2486"/>
                  <a:pt x="12788979" y="0"/>
                </a:cubicBezTo>
                <a:cubicBezTo>
                  <a:pt x="12969940" y="-2486"/>
                  <a:pt x="13120100" y="38961"/>
                  <a:pt x="13376005" y="0"/>
                </a:cubicBezTo>
                <a:cubicBezTo>
                  <a:pt x="13631910" y="-38961"/>
                  <a:pt x="13601248" y="16818"/>
                  <a:pt x="13657777" y="0"/>
                </a:cubicBezTo>
                <a:cubicBezTo>
                  <a:pt x="13714306" y="-16818"/>
                  <a:pt x="13751510" y="2245"/>
                  <a:pt x="13786922" y="0"/>
                </a:cubicBezTo>
                <a:cubicBezTo>
                  <a:pt x="13822335" y="-2245"/>
                  <a:pt x="14333132" y="28593"/>
                  <a:pt x="14526574" y="0"/>
                </a:cubicBezTo>
                <a:cubicBezTo>
                  <a:pt x="14720016" y="-28593"/>
                  <a:pt x="14852266" y="13863"/>
                  <a:pt x="15113599" y="0"/>
                </a:cubicBezTo>
                <a:cubicBezTo>
                  <a:pt x="15374932" y="-13863"/>
                  <a:pt x="15377419" y="23662"/>
                  <a:pt x="15547998" y="0"/>
                </a:cubicBezTo>
                <a:cubicBezTo>
                  <a:pt x="15718577" y="-23662"/>
                  <a:pt x="16136467" y="11394"/>
                  <a:pt x="16322871" y="0"/>
                </a:cubicBezTo>
                <a:cubicBezTo>
                  <a:pt x="16897977" y="7222"/>
                  <a:pt x="17276938" y="398169"/>
                  <a:pt x="17383087" y="1060216"/>
                </a:cubicBezTo>
                <a:cubicBezTo>
                  <a:pt x="17392362" y="1321248"/>
                  <a:pt x="17363631" y="1535724"/>
                  <a:pt x="17383087" y="1675122"/>
                </a:cubicBezTo>
                <a:cubicBezTo>
                  <a:pt x="17402543" y="1814520"/>
                  <a:pt x="17348028" y="1903074"/>
                  <a:pt x="17383087" y="2077992"/>
                </a:cubicBezTo>
                <a:cubicBezTo>
                  <a:pt x="17418146" y="2252910"/>
                  <a:pt x="17364416" y="2371739"/>
                  <a:pt x="17383087" y="2480862"/>
                </a:cubicBezTo>
                <a:cubicBezTo>
                  <a:pt x="17401758" y="2589985"/>
                  <a:pt x="17357716" y="2789046"/>
                  <a:pt x="17383087" y="3053361"/>
                </a:cubicBezTo>
                <a:cubicBezTo>
                  <a:pt x="17408458" y="3317676"/>
                  <a:pt x="17346943" y="3432920"/>
                  <a:pt x="17383087" y="3541045"/>
                </a:cubicBezTo>
                <a:cubicBezTo>
                  <a:pt x="17419231" y="3649170"/>
                  <a:pt x="17359477" y="3818907"/>
                  <a:pt x="17383087" y="4071137"/>
                </a:cubicBezTo>
                <a:cubicBezTo>
                  <a:pt x="17406697" y="4323367"/>
                  <a:pt x="17365833" y="4355930"/>
                  <a:pt x="17383087" y="4516414"/>
                </a:cubicBezTo>
                <a:cubicBezTo>
                  <a:pt x="17400341" y="4676898"/>
                  <a:pt x="17368309" y="4943928"/>
                  <a:pt x="17383087" y="5300950"/>
                </a:cubicBezTo>
                <a:cubicBezTo>
                  <a:pt x="17373434" y="5754307"/>
                  <a:pt x="16907597" y="6392051"/>
                  <a:pt x="16322871" y="6361166"/>
                </a:cubicBezTo>
                <a:cubicBezTo>
                  <a:pt x="16265415" y="6362657"/>
                  <a:pt x="16238007" y="6354045"/>
                  <a:pt x="16193725" y="6361166"/>
                </a:cubicBezTo>
                <a:cubicBezTo>
                  <a:pt x="16149443" y="6368287"/>
                  <a:pt x="15663797" y="6351672"/>
                  <a:pt x="15454074" y="6361166"/>
                </a:cubicBezTo>
                <a:cubicBezTo>
                  <a:pt x="15244351" y="6370660"/>
                  <a:pt x="15304244" y="6342208"/>
                  <a:pt x="15172302" y="6361166"/>
                </a:cubicBezTo>
                <a:cubicBezTo>
                  <a:pt x="15040360" y="6380124"/>
                  <a:pt x="15011410" y="6338902"/>
                  <a:pt x="14890530" y="6361166"/>
                </a:cubicBezTo>
                <a:cubicBezTo>
                  <a:pt x="14769650" y="6383430"/>
                  <a:pt x="14474173" y="6354413"/>
                  <a:pt x="14150878" y="6361166"/>
                </a:cubicBezTo>
                <a:cubicBezTo>
                  <a:pt x="13827583" y="6367919"/>
                  <a:pt x="13587575" y="6262499"/>
                  <a:pt x="13258599" y="6361166"/>
                </a:cubicBezTo>
                <a:cubicBezTo>
                  <a:pt x="12929623" y="6459833"/>
                  <a:pt x="13034004" y="6354401"/>
                  <a:pt x="12824201" y="6361166"/>
                </a:cubicBezTo>
                <a:cubicBezTo>
                  <a:pt x="12614398" y="6367931"/>
                  <a:pt x="12410595" y="6345898"/>
                  <a:pt x="12237176" y="6361166"/>
                </a:cubicBezTo>
                <a:cubicBezTo>
                  <a:pt x="12063757" y="6376434"/>
                  <a:pt x="11767453" y="6347004"/>
                  <a:pt x="11497524" y="6361166"/>
                </a:cubicBezTo>
                <a:cubicBezTo>
                  <a:pt x="11227595" y="6375328"/>
                  <a:pt x="11080351" y="6356338"/>
                  <a:pt x="10757872" y="6361166"/>
                </a:cubicBezTo>
                <a:cubicBezTo>
                  <a:pt x="10435393" y="6365994"/>
                  <a:pt x="10668087" y="6350079"/>
                  <a:pt x="10628727" y="6361166"/>
                </a:cubicBezTo>
                <a:cubicBezTo>
                  <a:pt x="10589367" y="6372253"/>
                  <a:pt x="9923729" y="6352678"/>
                  <a:pt x="9736448" y="6361166"/>
                </a:cubicBezTo>
                <a:cubicBezTo>
                  <a:pt x="9549167" y="6369654"/>
                  <a:pt x="9288238" y="6296155"/>
                  <a:pt x="8844170" y="6361166"/>
                </a:cubicBezTo>
                <a:cubicBezTo>
                  <a:pt x="8400102" y="6426177"/>
                  <a:pt x="8752440" y="6359363"/>
                  <a:pt x="8715025" y="6361166"/>
                </a:cubicBezTo>
                <a:cubicBezTo>
                  <a:pt x="8677610" y="6362969"/>
                  <a:pt x="8498432" y="6356927"/>
                  <a:pt x="8433252" y="6361166"/>
                </a:cubicBezTo>
                <a:cubicBezTo>
                  <a:pt x="8368072" y="6365405"/>
                  <a:pt x="8042013" y="6346199"/>
                  <a:pt x="7693601" y="6361166"/>
                </a:cubicBezTo>
                <a:cubicBezTo>
                  <a:pt x="7345189" y="6376133"/>
                  <a:pt x="7607753" y="6356905"/>
                  <a:pt x="7564455" y="6361166"/>
                </a:cubicBezTo>
                <a:cubicBezTo>
                  <a:pt x="7521157" y="6365427"/>
                  <a:pt x="7382147" y="6351824"/>
                  <a:pt x="7282683" y="6361166"/>
                </a:cubicBezTo>
                <a:cubicBezTo>
                  <a:pt x="7183219" y="6370508"/>
                  <a:pt x="7123775" y="6358102"/>
                  <a:pt x="7000911" y="6361166"/>
                </a:cubicBezTo>
                <a:cubicBezTo>
                  <a:pt x="6878047" y="6364230"/>
                  <a:pt x="6452648" y="6327715"/>
                  <a:pt x="6261259" y="6361166"/>
                </a:cubicBezTo>
                <a:cubicBezTo>
                  <a:pt x="6069870" y="6394617"/>
                  <a:pt x="6169324" y="6355201"/>
                  <a:pt x="6132114" y="6361166"/>
                </a:cubicBezTo>
                <a:cubicBezTo>
                  <a:pt x="6094905" y="6367131"/>
                  <a:pt x="5606209" y="6277277"/>
                  <a:pt x="5239835" y="6361166"/>
                </a:cubicBezTo>
                <a:cubicBezTo>
                  <a:pt x="4873461" y="6445055"/>
                  <a:pt x="5168092" y="6359085"/>
                  <a:pt x="5110690" y="6361166"/>
                </a:cubicBezTo>
                <a:cubicBezTo>
                  <a:pt x="5053288" y="6363247"/>
                  <a:pt x="4819566" y="6360456"/>
                  <a:pt x="4676291" y="6361166"/>
                </a:cubicBezTo>
                <a:cubicBezTo>
                  <a:pt x="4533016" y="6361876"/>
                  <a:pt x="4222328" y="6300954"/>
                  <a:pt x="4089266" y="6361166"/>
                </a:cubicBezTo>
                <a:cubicBezTo>
                  <a:pt x="3956205" y="6421378"/>
                  <a:pt x="3609055" y="6323041"/>
                  <a:pt x="3349614" y="6361166"/>
                </a:cubicBezTo>
                <a:cubicBezTo>
                  <a:pt x="3090173" y="6399291"/>
                  <a:pt x="3278762" y="6361099"/>
                  <a:pt x="3220469" y="6361166"/>
                </a:cubicBezTo>
                <a:cubicBezTo>
                  <a:pt x="3162176" y="6361233"/>
                  <a:pt x="2665425" y="6307811"/>
                  <a:pt x="2328190" y="6361166"/>
                </a:cubicBezTo>
                <a:cubicBezTo>
                  <a:pt x="1990955" y="6414521"/>
                  <a:pt x="2244695" y="6356970"/>
                  <a:pt x="2199045" y="6361166"/>
                </a:cubicBezTo>
                <a:cubicBezTo>
                  <a:pt x="2153395" y="6365362"/>
                  <a:pt x="2033617" y="6331368"/>
                  <a:pt x="1917273" y="6361166"/>
                </a:cubicBezTo>
                <a:cubicBezTo>
                  <a:pt x="1800929" y="6390964"/>
                  <a:pt x="1403751" y="6290148"/>
                  <a:pt x="1060216" y="6361166"/>
                </a:cubicBezTo>
                <a:cubicBezTo>
                  <a:pt x="563306" y="6364975"/>
                  <a:pt x="17183" y="5862458"/>
                  <a:pt x="0" y="5300950"/>
                </a:cubicBezTo>
                <a:cubicBezTo>
                  <a:pt x="-4063" y="5020529"/>
                  <a:pt x="2350" y="4988443"/>
                  <a:pt x="0" y="4686044"/>
                </a:cubicBezTo>
                <a:cubicBezTo>
                  <a:pt x="-2350" y="4383645"/>
                  <a:pt x="32424" y="4324916"/>
                  <a:pt x="0" y="4155952"/>
                </a:cubicBezTo>
                <a:cubicBezTo>
                  <a:pt x="-32424" y="3986988"/>
                  <a:pt x="64618" y="3821325"/>
                  <a:pt x="0" y="3583453"/>
                </a:cubicBezTo>
                <a:cubicBezTo>
                  <a:pt x="-64618" y="3345581"/>
                  <a:pt x="53955" y="3219351"/>
                  <a:pt x="0" y="3053361"/>
                </a:cubicBezTo>
                <a:cubicBezTo>
                  <a:pt x="-53955" y="2887371"/>
                  <a:pt x="16555" y="2707717"/>
                  <a:pt x="0" y="2438455"/>
                </a:cubicBezTo>
                <a:cubicBezTo>
                  <a:pt x="-16555" y="2169193"/>
                  <a:pt x="54870" y="2042178"/>
                  <a:pt x="0" y="1865955"/>
                </a:cubicBezTo>
                <a:cubicBezTo>
                  <a:pt x="-54870" y="1689732"/>
                  <a:pt x="12670" y="1317852"/>
                  <a:pt x="0" y="1060216"/>
                </a:cubicBezTo>
                <a:close/>
              </a:path>
            </a:pathLst>
          </a:custGeom>
          <a:solidFill>
            <a:schemeClr val="bg1"/>
          </a:solidFill>
          <a:ln>
            <a:solidFill>
              <a:schemeClr val="accent6">
                <a:lumMod val="60000"/>
                <a:lumOff val="40000"/>
              </a:schemeClr>
            </a:solidFill>
            <a:extLst>
              <a:ext uri="{C807C97D-BFC1-408E-A445-0C87EB9F89A2}">
                <ask:lineSketchStyleProps xmlns:ask="http://schemas.microsoft.com/office/drawing/2018/sketchyshapes" sd="2552357815">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E7A49699-EFB7-BC8B-FE47-FC9F98083AE0}"/>
              </a:ext>
            </a:extLst>
          </p:cNvPr>
          <p:cNvSpPr txBox="1"/>
          <p:nvPr/>
        </p:nvSpPr>
        <p:spPr>
          <a:xfrm>
            <a:off x="761999" y="3086100"/>
            <a:ext cx="16498233" cy="4154984"/>
          </a:xfrm>
          <a:prstGeom prst="rect">
            <a:avLst/>
          </a:prstGeom>
          <a:noFill/>
        </p:spPr>
        <p:txBody>
          <a:bodyPr wrap="square">
            <a:spAutoFit/>
          </a:bodyPr>
          <a:lstStyle/>
          <a:p>
            <a:pPr algn="just"/>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Sáng mùa đông, trời </a:t>
            </a:r>
            <a:r>
              <a:rPr lang="vi-VN"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lạnh cóng</a:t>
            </a:r>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Những cơn gió mùa thổi ù </a:t>
            </a:r>
            <a:r>
              <a:rPr lang="vi-VN" sz="44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ù</a:t>
            </a:r>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dọc sườn đồi. Gió </a:t>
            </a:r>
            <a:r>
              <a:rPr lang="vi-VN"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luồn</a:t>
            </a:r>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 mái hiên, chui vào khe cửa sổ, len lỏi vào tận trong căn phòng nhỏ của Hà. Nằm trong chăn kín mít mà Hà vẫn thấy rét ơi là rét. Hà khẽ </a:t>
            </a:r>
            <a:r>
              <a:rPr lang="vi-VN" sz="44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hé</a:t>
            </a:r>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chăn, không khí lạnh buốt như xộc vào. Hà chợt nghĩ tới mẹ. Trời lạnh giá thế này mà mẹ đã dậy, ra vườn rồi.</a:t>
            </a:r>
          </a:p>
          <a:p>
            <a:pPr algn="r"/>
            <a:r>
              <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LỘC HÀ</a:t>
            </a:r>
          </a:p>
        </p:txBody>
      </p:sp>
    </p:spTree>
    <p:extLst>
      <p:ext uri="{BB962C8B-B14F-4D97-AF65-F5344CB8AC3E}">
        <p14:creationId xmlns:p14="http://schemas.microsoft.com/office/powerpoint/2010/main" val="1415676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483828" y="-4341327"/>
            <a:ext cx="15320345" cy="18288002"/>
          </a:xfrm>
          <a:custGeom>
            <a:avLst/>
            <a:gdLst/>
            <a:ahLst/>
            <a:cxnLst/>
            <a:rect l="l" t="t" r="r" b="b"/>
            <a:pathLst>
              <a:path w="15320345" h="20796848">
                <a:moveTo>
                  <a:pt x="0" y="0"/>
                </a:moveTo>
                <a:lnTo>
                  <a:pt x="15320344" y="0"/>
                </a:lnTo>
                <a:lnTo>
                  <a:pt x="15320344" y="20796848"/>
                </a:lnTo>
                <a:lnTo>
                  <a:pt x="0" y="20796848"/>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712693">
            <a:off x="-92403" y="7234098"/>
            <a:ext cx="2242205" cy="3323837"/>
          </a:xfrm>
          <a:custGeom>
            <a:avLst/>
            <a:gdLst/>
            <a:ahLst/>
            <a:cxnLst/>
            <a:rect l="l" t="t" r="r" b="b"/>
            <a:pathLst>
              <a:path w="2242205" h="3323837">
                <a:moveTo>
                  <a:pt x="0" y="0"/>
                </a:moveTo>
                <a:lnTo>
                  <a:pt x="2242206" y="0"/>
                </a:lnTo>
                <a:lnTo>
                  <a:pt x="2242206" y="3323837"/>
                </a:lnTo>
                <a:lnTo>
                  <a:pt x="0" y="332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a:off x="14343025" y="7545161"/>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715865" y="7545161"/>
            <a:ext cx="4251610" cy="2769914"/>
          </a:xfrm>
          <a:custGeom>
            <a:avLst/>
            <a:gdLst/>
            <a:ahLst/>
            <a:cxnLst/>
            <a:rect l="l" t="t" r="r" b="b"/>
            <a:pathLst>
              <a:path w="4251610" h="2769914">
                <a:moveTo>
                  <a:pt x="0" y="0"/>
                </a:moveTo>
                <a:lnTo>
                  <a:pt x="4251610" y="0"/>
                </a:lnTo>
                <a:lnTo>
                  <a:pt x="4251610" y="2769914"/>
                </a:lnTo>
                <a:lnTo>
                  <a:pt x="0" y="2769914"/>
                </a:lnTo>
                <a:lnTo>
                  <a:pt x="0" y="0"/>
                </a:lnTo>
                <a:close/>
              </a:path>
            </a:pathLst>
          </a:custGeom>
          <a:blipFill>
            <a:blip r:embed="rId8"/>
            <a:stretch>
              <a:fillRect/>
            </a:stretch>
          </a:blipFill>
        </p:spPr>
        <p:txBody>
          <a:bodyPr/>
          <a:lstStyle/>
          <a:p>
            <a:endParaRPr lang="vi-VN"/>
          </a:p>
        </p:txBody>
      </p:sp>
      <p:sp>
        <p:nvSpPr>
          <p:cNvPr id="7" name="Freeform 7"/>
          <p:cNvSpPr/>
          <p:nvPr/>
        </p:nvSpPr>
        <p:spPr>
          <a:xfrm>
            <a:off x="16020091" y="810527"/>
            <a:ext cx="3492834" cy="2275573"/>
          </a:xfrm>
          <a:custGeom>
            <a:avLst/>
            <a:gdLst/>
            <a:ahLst/>
            <a:cxnLst/>
            <a:rect l="l" t="t" r="r" b="b"/>
            <a:pathLst>
              <a:path w="3492834" h="2275573">
                <a:moveTo>
                  <a:pt x="0" y="0"/>
                </a:moveTo>
                <a:lnTo>
                  <a:pt x="3492833" y="0"/>
                </a:lnTo>
                <a:lnTo>
                  <a:pt x="3492833" y="2275573"/>
                </a:lnTo>
                <a:lnTo>
                  <a:pt x="0" y="2275573"/>
                </a:lnTo>
                <a:lnTo>
                  <a:pt x="0" y="0"/>
                </a:lnTo>
                <a:close/>
              </a:path>
            </a:pathLst>
          </a:custGeom>
          <a:blipFill>
            <a:blip r:embed="rId8"/>
            <a:stretch>
              <a:fillRect/>
            </a:stretch>
          </a:blipFill>
        </p:spPr>
        <p:txBody>
          <a:bodyPr/>
          <a:lstStyle/>
          <a:p>
            <a:endParaRPr lang="vi-VN"/>
          </a:p>
        </p:txBody>
      </p:sp>
      <p:sp>
        <p:nvSpPr>
          <p:cNvPr id="8" name="Freeform 8"/>
          <p:cNvSpPr/>
          <p:nvPr/>
        </p:nvSpPr>
        <p:spPr>
          <a:xfrm>
            <a:off x="16401955" y="1456431"/>
            <a:ext cx="1714689" cy="1629669"/>
          </a:xfrm>
          <a:custGeom>
            <a:avLst/>
            <a:gdLst/>
            <a:ahLst/>
            <a:cxnLst/>
            <a:rect l="l" t="t" r="r" b="b"/>
            <a:pathLst>
              <a:path w="1714689" h="1629669">
                <a:moveTo>
                  <a:pt x="0" y="0"/>
                </a:moveTo>
                <a:lnTo>
                  <a:pt x="1714690" y="0"/>
                </a:lnTo>
                <a:lnTo>
                  <a:pt x="1714690" y="1629669"/>
                </a:lnTo>
                <a:lnTo>
                  <a:pt x="0" y="16296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9" name="Freeform 9"/>
          <p:cNvSpPr/>
          <p:nvPr/>
        </p:nvSpPr>
        <p:spPr>
          <a:xfrm rot="1561201">
            <a:off x="15442876" y="7306935"/>
            <a:ext cx="2662691" cy="2269944"/>
          </a:xfrm>
          <a:custGeom>
            <a:avLst/>
            <a:gdLst/>
            <a:ahLst/>
            <a:cxnLst/>
            <a:rect l="l" t="t" r="r" b="b"/>
            <a:pathLst>
              <a:path w="2662691" h="2269944">
                <a:moveTo>
                  <a:pt x="0" y="0"/>
                </a:moveTo>
                <a:lnTo>
                  <a:pt x="2662691" y="0"/>
                </a:lnTo>
                <a:lnTo>
                  <a:pt x="2662691" y="2269944"/>
                </a:lnTo>
                <a:lnTo>
                  <a:pt x="0" y="2269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10" name="Freeform 10"/>
          <p:cNvSpPr/>
          <p:nvPr/>
        </p:nvSpPr>
        <p:spPr>
          <a:xfrm rot="5673583">
            <a:off x="-334366" y="4794520"/>
            <a:ext cx="1994083" cy="1994083"/>
          </a:xfrm>
          <a:custGeom>
            <a:avLst/>
            <a:gdLst/>
            <a:ahLst/>
            <a:cxnLst/>
            <a:rect l="l" t="t" r="r" b="b"/>
            <a:pathLst>
              <a:path w="1994083" h="1994083">
                <a:moveTo>
                  <a:pt x="0" y="0"/>
                </a:moveTo>
                <a:lnTo>
                  <a:pt x="1994083" y="0"/>
                </a:lnTo>
                <a:lnTo>
                  <a:pt x="1994083" y="1994083"/>
                </a:lnTo>
                <a:lnTo>
                  <a:pt x="0" y="19940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11" name="Rectangle: Rounded Corners 10">
            <a:extLst>
              <a:ext uri="{FF2B5EF4-FFF2-40B4-BE49-F238E27FC236}">
                <a16:creationId xmlns:a16="http://schemas.microsoft.com/office/drawing/2014/main" id="{182F33F6-360D-426F-4CDF-ACB3C7673DE2}"/>
              </a:ext>
            </a:extLst>
          </p:cNvPr>
          <p:cNvSpPr/>
          <p:nvPr/>
        </p:nvSpPr>
        <p:spPr>
          <a:xfrm>
            <a:off x="380999" y="495300"/>
            <a:ext cx="16020955" cy="8305800"/>
          </a:xfrm>
          <a:prstGeom prst="roundRect">
            <a:avLst/>
          </a:prstGeom>
          <a:solidFill>
            <a:schemeClr val="bg1"/>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dirty="0" err="1">
                <a:solidFill>
                  <a:srgbClr val="C00000"/>
                </a:solidFill>
                <a:latin typeface="Montserrat Black" panose="00000A00000000000000" pitchFamily="2" charset="-93"/>
              </a:rPr>
              <a:t>Trả</a:t>
            </a:r>
            <a:r>
              <a:rPr lang="en-GB" sz="4400" dirty="0">
                <a:solidFill>
                  <a:srgbClr val="C00000"/>
                </a:solidFill>
                <a:latin typeface="Montserrat Black" panose="00000A00000000000000" pitchFamily="2" charset="-93"/>
              </a:rPr>
              <a:t> </a:t>
            </a:r>
            <a:r>
              <a:rPr lang="en-GB" sz="4400" dirty="0" err="1">
                <a:solidFill>
                  <a:srgbClr val="C00000"/>
                </a:solidFill>
                <a:latin typeface="Montserrat Black" panose="00000A00000000000000" pitchFamily="2" charset="-93"/>
              </a:rPr>
              <a:t>lời</a:t>
            </a:r>
            <a:endParaRPr lang="en-GB" sz="4400" dirty="0">
              <a:solidFill>
                <a:srgbClr val="C00000"/>
              </a:solidFill>
              <a:latin typeface="Montserrat Black" panose="00000A00000000000000" pitchFamily="2" charset="-93"/>
            </a:endParaRPr>
          </a:p>
          <a:p>
            <a:endParaRPr lang="en-GB" sz="4400" dirty="0">
              <a:solidFill>
                <a:schemeClr val="tx1"/>
              </a:solidFill>
              <a:latin typeface="Montserrat Black" panose="00000A00000000000000" pitchFamily="2" charset="-93"/>
            </a:endParaRPr>
          </a:p>
          <a:p>
            <a:r>
              <a:rPr lang="en-GB" sz="4400" dirty="0">
                <a:solidFill>
                  <a:schemeClr val="tx1"/>
                </a:solidFill>
                <a:latin typeface="Montserrat Black" panose="00000A00000000000000" pitchFamily="2" charset="-93"/>
              </a:rPr>
              <a:t>a) </a:t>
            </a:r>
            <a:r>
              <a:rPr lang="en-GB" sz="4400" dirty="0" err="1">
                <a:solidFill>
                  <a:schemeClr val="tx1"/>
                </a:solidFill>
                <a:latin typeface="Montserrat Black" panose="00000A00000000000000" pitchFamily="2" charset="-93"/>
              </a:rPr>
              <a:t>Từ</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đồng</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nghĩa</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với</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Tiền</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đạo</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là</a:t>
            </a:r>
            <a:r>
              <a:rPr lang="en-GB" sz="4400" dirty="0">
                <a:solidFill>
                  <a:schemeClr val="tx1"/>
                </a:solidFill>
                <a:latin typeface="Montserrat Black" panose="00000A00000000000000" pitchFamily="2" charset="-93"/>
              </a:rPr>
              <a:t> </a:t>
            </a:r>
            <a:r>
              <a:rPr lang="en-GB" sz="4400" dirty="0" err="1">
                <a:solidFill>
                  <a:srgbClr val="C00000"/>
                </a:solidFill>
                <a:latin typeface="Montserrat Black" panose="00000A00000000000000" pitchFamily="2" charset="-93"/>
              </a:rPr>
              <a:t>cầu</a:t>
            </a:r>
            <a:r>
              <a:rPr lang="en-GB" sz="4400" dirty="0">
                <a:solidFill>
                  <a:srgbClr val="C00000"/>
                </a:solidFill>
                <a:latin typeface="Montserrat Black" panose="00000A00000000000000" pitchFamily="2" charset="-93"/>
              </a:rPr>
              <a:t> </a:t>
            </a:r>
            <a:r>
              <a:rPr lang="en-GB" sz="4400" dirty="0" err="1">
                <a:solidFill>
                  <a:srgbClr val="C00000"/>
                </a:solidFill>
                <a:latin typeface="Montserrat Black" panose="00000A00000000000000" pitchFamily="2" charset="-93"/>
              </a:rPr>
              <a:t>thủ</a:t>
            </a:r>
            <a:endParaRPr lang="en-GB" sz="4400" dirty="0">
              <a:solidFill>
                <a:srgbClr val="C00000"/>
              </a:solidFill>
              <a:latin typeface="Montserrat Black" panose="00000A00000000000000" pitchFamily="2" charset="-93"/>
            </a:endParaRPr>
          </a:p>
          <a:p>
            <a:endParaRPr lang="en-GB" sz="4400" dirty="0">
              <a:solidFill>
                <a:schemeClr val="tx1"/>
              </a:solidFill>
              <a:latin typeface="Montserrat Black" panose="00000A00000000000000" pitchFamily="2" charset="-93"/>
            </a:endParaRPr>
          </a:p>
          <a:p>
            <a:r>
              <a:rPr lang="en-GB" sz="4400" dirty="0">
                <a:solidFill>
                  <a:schemeClr val="tx1"/>
                </a:solidFill>
                <a:latin typeface="Montserrat Black" panose="00000A00000000000000" pitchFamily="2" charset="-93"/>
              </a:rPr>
              <a:t>b) </a:t>
            </a:r>
            <a:r>
              <a:rPr lang="en-GB" sz="4400" dirty="0" err="1">
                <a:solidFill>
                  <a:schemeClr val="tx1"/>
                </a:solidFill>
                <a:latin typeface="Montserrat Black" panose="00000A00000000000000" pitchFamily="2" charset="-93"/>
              </a:rPr>
              <a:t>Từ</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đồng</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nghĩa</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với</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Thủ</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môn</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là</a:t>
            </a:r>
            <a:r>
              <a:rPr lang="en-GB" sz="4400" dirty="0">
                <a:solidFill>
                  <a:schemeClr val="tx1"/>
                </a:solidFill>
                <a:latin typeface="Montserrat Black" panose="00000A00000000000000" pitchFamily="2" charset="-93"/>
              </a:rPr>
              <a:t> </a:t>
            </a:r>
            <a:r>
              <a:rPr lang="en-GB" sz="4400" dirty="0" err="1">
                <a:solidFill>
                  <a:srgbClr val="C00000"/>
                </a:solidFill>
                <a:latin typeface="Montserrat Black" panose="00000A00000000000000" pitchFamily="2" charset="-93"/>
              </a:rPr>
              <a:t>thủ</a:t>
            </a:r>
            <a:r>
              <a:rPr lang="en-GB" sz="4400" dirty="0">
                <a:solidFill>
                  <a:srgbClr val="C00000"/>
                </a:solidFill>
                <a:latin typeface="Montserrat Black" panose="00000A00000000000000" pitchFamily="2" charset="-93"/>
              </a:rPr>
              <a:t> </a:t>
            </a:r>
            <a:r>
              <a:rPr lang="en-GB" sz="4400" dirty="0" err="1">
                <a:solidFill>
                  <a:srgbClr val="C00000"/>
                </a:solidFill>
                <a:latin typeface="Montserrat Black" panose="00000A00000000000000" pitchFamily="2" charset="-93"/>
              </a:rPr>
              <a:t>thành</a:t>
            </a:r>
            <a:endParaRPr lang="en-GB" sz="4400" dirty="0">
              <a:solidFill>
                <a:srgbClr val="C00000"/>
              </a:solidFill>
              <a:latin typeface="Montserrat Black" panose="00000A00000000000000" pitchFamily="2" charset="-93"/>
            </a:endParaRPr>
          </a:p>
          <a:p>
            <a:endParaRPr lang="en-GB" sz="4400" dirty="0">
              <a:solidFill>
                <a:schemeClr val="tx1"/>
              </a:solidFill>
              <a:latin typeface="Montserrat Black" panose="00000A00000000000000" pitchFamily="2" charset="-93"/>
            </a:endParaRPr>
          </a:p>
          <a:p>
            <a:r>
              <a:rPr lang="en-GB" sz="4400" dirty="0">
                <a:solidFill>
                  <a:schemeClr val="tx1"/>
                </a:solidFill>
                <a:latin typeface="Montserrat Black" panose="00000A00000000000000" pitchFamily="2" charset="-93"/>
              </a:rPr>
              <a:t>c)  </a:t>
            </a:r>
            <a:r>
              <a:rPr lang="en-GB" sz="4400" dirty="0" err="1">
                <a:solidFill>
                  <a:schemeClr val="tx1"/>
                </a:solidFill>
                <a:latin typeface="Montserrat Black" panose="00000A00000000000000" pitchFamily="2" charset="-93"/>
              </a:rPr>
              <a:t>Từ</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đồng</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nghĩa</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với</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lạnh</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cóng</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là</a:t>
            </a:r>
            <a:r>
              <a:rPr lang="en-GB" sz="4400" dirty="0">
                <a:solidFill>
                  <a:schemeClr val="tx1"/>
                </a:solidFill>
                <a:latin typeface="Montserrat Black" panose="00000A00000000000000" pitchFamily="2" charset="-93"/>
              </a:rPr>
              <a:t> </a:t>
            </a:r>
            <a:r>
              <a:rPr lang="en-GB" sz="4400" dirty="0" err="1">
                <a:solidFill>
                  <a:srgbClr val="C00000"/>
                </a:solidFill>
                <a:latin typeface="Montserrat Black" panose="00000A00000000000000" pitchFamily="2" charset="-93"/>
              </a:rPr>
              <a:t>lạnh</a:t>
            </a:r>
            <a:r>
              <a:rPr lang="en-GB" sz="4400" dirty="0">
                <a:solidFill>
                  <a:srgbClr val="C00000"/>
                </a:solidFill>
                <a:latin typeface="Montserrat Black" panose="00000A00000000000000" pitchFamily="2" charset="-93"/>
              </a:rPr>
              <a:t> </a:t>
            </a:r>
            <a:r>
              <a:rPr lang="en-GB" sz="4400" dirty="0" err="1">
                <a:solidFill>
                  <a:srgbClr val="C00000"/>
                </a:solidFill>
                <a:latin typeface="Montserrat Black" panose="00000A00000000000000" pitchFamily="2" charset="-93"/>
              </a:rPr>
              <a:t>buốt</a:t>
            </a:r>
            <a:endParaRPr lang="en-GB" sz="4400" dirty="0">
              <a:solidFill>
                <a:srgbClr val="C00000"/>
              </a:solidFill>
              <a:latin typeface="Montserrat Black" panose="00000A00000000000000" pitchFamily="2" charset="-93"/>
            </a:endParaRPr>
          </a:p>
          <a:p>
            <a:endParaRPr lang="en-GB" sz="4400" dirty="0">
              <a:solidFill>
                <a:schemeClr val="tx1"/>
              </a:solidFill>
              <a:latin typeface="Montserrat Black" panose="00000A00000000000000" pitchFamily="2" charset="-93"/>
            </a:endParaRPr>
          </a:p>
          <a:p>
            <a:r>
              <a:rPr lang="en-GB" sz="4400" dirty="0">
                <a:solidFill>
                  <a:schemeClr val="tx1"/>
                </a:solidFill>
                <a:latin typeface="Montserrat Black" panose="00000A00000000000000" pitchFamily="2" charset="-93"/>
              </a:rPr>
              <a:t>d) </a:t>
            </a:r>
            <a:r>
              <a:rPr lang="en-GB" sz="4400" dirty="0" err="1">
                <a:solidFill>
                  <a:schemeClr val="tx1"/>
                </a:solidFill>
                <a:latin typeface="Montserrat Black" panose="00000A00000000000000" pitchFamily="2" charset="-93"/>
              </a:rPr>
              <a:t>Từ</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đồng</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nghĩa</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với</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luồn</a:t>
            </a:r>
            <a:r>
              <a:rPr lang="en-GB" sz="4400" dirty="0">
                <a:solidFill>
                  <a:schemeClr val="tx1"/>
                </a:solidFill>
                <a:latin typeface="Montserrat Black" panose="00000A00000000000000" pitchFamily="2" charset="-93"/>
              </a:rPr>
              <a:t> </a:t>
            </a:r>
            <a:r>
              <a:rPr lang="en-GB" sz="4400" dirty="0" err="1">
                <a:solidFill>
                  <a:schemeClr val="tx1"/>
                </a:solidFill>
                <a:latin typeface="Montserrat Black" panose="00000A00000000000000" pitchFamily="2" charset="-93"/>
              </a:rPr>
              <a:t>là</a:t>
            </a:r>
            <a:r>
              <a:rPr lang="en-GB" sz="4400" dirty="0">
                <a:solidFill>
                  <a:schemeClr val="tx1"/>
                </a:solidFill>
                <a:latin typeface="Montserrat Black" panose="00000A00000000000000" pitchFamily="2" charset="-93"/>
              </a:rPr>
              <a:t> </a:t>
            </a:r>
            <a:r>
              <a:rPr lang="en-GB" sz="4400" dirty="0" err="1">
                <a:solidFill>
                  <a:srgbClr val="C00000"/>
                </a:solidFill>
                <a:latin typeface="Montserrat Black" panose="00000A00000000000000" pitchFamily="2" charset="-93"/>
              </a:rPr>
              <a:t>xộc</a:t>
            </a:r>
            <a:r>
              <a:rPr lang="en-GB" sz="4400" dirty="0">
                <a:solidFill>
                  <a:srgbClr val="C00000"/>
                </a:solidFill>
                <a:latin typeface="Montserrat Black" panose="00000A00000000000000" pitchFamily="2" charset="-93"/>
              </a:rPr>
              <a:t> </a:t>
            </a:r>
            <a:r>
              <a:rPr lang="en-GB" sz="4400" dirty="0" err="1">
                <a:solidFill>
                  <a:srgbClr val="C00000"/>
                </a:solidFill>
                <a:latin typeface="Montserrat Black" panose="00000A00000000000000" pitchFamily="2" charset="-93"/>
              </a:rPr>
              <a:t>vào</a:t>
            </a:r>
            <a:endParaRPr lang="vi-VN" sz="4400" dirty="0">
              <a:solidFill>
                <a:srgbClr val="C00000"/>
              </a:solidFill>
              <a:latin typeface="Montserrat Black" panose="00000A00000000000000" pitchFamily="2" charset="-93"/>
            </a:endParaRPr>
          </a:p>
        </p:txBody>
      </p:sp>
    </p:spTree>
    <p:extLst>
      <p:ext uri="{BB962C8B-B14F-4D97-AF65-F5344CB8AC3E}">
        <p14:creationId xmlns:p14="http://schemas.microsoft.com/office/powerpoint/2010/main" val="10611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483828" y="-4341327"/>
            <a:ext cx="15320345" cy="18288002"/>
          </a:xfrm>
          <a:custGeom>
            <a:avLst/>
            <a:gdLst/>
            <a:ahLst/>
            <a:cxnLst/>
            <a:rect l="l" t="t" r="r" b="b"/>
            <a:pathLst>
              <a:path w="15320345" h="20796848">
                <a:moveTo>
                  <a:pt x="0" y="0"/>
                </a:moveTo>
                <a:lnTo>
                  <a:pt x="15320344" y="0"/>
                </a:lnTo>
                <a:lnTo>
                  <a:pt x="15320344" y="20796848"/>
                </a:lnTo>
                <a:lnTo>
                  <a:pt x="0" y="20796848"/>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712693">
            <a:off x="-92403" y="7234098"/>
            <a:ext cx="2242205" cy="3323837"/>
          </a:xfrm>
          <a:custGeom>
            <a:avLst/>
            <a:gdLst/>
            <a:ahLst/>
            <a:cxnLst/>
            <a:rect l="l" t="t" r="r" b="b"/>
            <a:pathLst>
              <a:path w="2242205" h="3323837">
                <a:moveTo>
                  <a:pt x="0" y="0"/>
                </a:moveTo>
                <a:lnTo>
                  <a:pt x="2242206" y="0"/>
                </a:lnTo>
                <a:lnTo>
                  <a:pt x="2242206" y="3323837"/>
                </a:lnTo>
                <a:lnTo>
                  <a:pt x="0" y="332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14343025" y="7545161"/>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715865" y="7545161"/>
            <a:ext cx="4251610" cy="2769914"/>
          </a:xfrm>
          <a:custGeom>
            <a:avLst/>
            <a:gdLst/>
            <a:ahLst/>
            <a:cxnLst/>
            <a:rect l="l" t="t" r="r" b="b"/>
            <a:pathLst>
              <a:path w="4251610" h="2769914">
                <a:moveTo>
                  <a:pt x="0" y="0"/>
                </a:moveTo>
                <a:lnTo>
                  <a:pt x="4251610" y="0"/>
                </a:lnTo>
                <a:lnTo>
                  <a:pt x="4251610" y="2769914"/>
                </a:lnTo>
                <a:lnTo>
                  <a:pt x="0" y="2769914"/>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6020091" y="810527"/>
            <a:ext cx="3492834" cy="2275573"/>
          </a:xfrm>
          <a:custGeom>
            <a:avLst/>
            <a:gdLst/>
            <a:ahLst/>
            <a:cxnLst/>
            <a:rect l="l" t="t" r="r" b="b"/>
            <a:pathLst>
              <a:path w="3492834" h="2275573">
                <a:moveTo>
                  <a:pt x="0" y="0"/>
                </a:moveTo>
                <a:lnTo>
                  <a:pt x="3492833" y="0"/>
                </a:lnTo>
                <a:lnTo>
                  <a:pt x="3492833" y="2275573"/>
                </a:lnTo>
                <a:lnTo>
                  <a:pt x="0" y="2275573"/>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16401955" y="1456431"/>
            <a:ext cx="1714689" cy="1629669"/>
          </a:xfrm>
          <a:custGeom>
            <a:avLst/>
            <a:gdLst/>
            <a:ahLst/>
            <a:cxnLst/>
            <a:rect l="l" t="t" r="r" b="b"/>
            <a:pathLst>
              <a:path w="1714689" h="1629669">
                <a:moveTo>
                  <a:pt x="0" y="0"/>
                </a:moveTo>
                <a:lnTo>
                  <a:pt x="1714690" y="0"/>
                </a:lnTo>
                <a:lnTo>
                  <a:pt x="1714690" y="1629669"/>
                </a:lnTo>
                <a:lnTo>
                  <a:pt x="0" y="16296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1561201">
            <a:off x="15442876" y="7306935"/>
            <a:ext cx="2662691" cy="2269944"/>
          </a:xfrm>
          <a:custGeom>
            <a:avLst/>
            <a:gdLst/>
            <a:ahLst/>
            <a:cxnLst/>
            <a:rect l="l" t="t" r="r" b="b"/>
            <a:pathLst>
              <a:path w="2662691" h="2269944">
                <a:moveTo>
                  <a:pt x="0" y="0"/>
                </a:moveTo>
                <a:lnTo>
                  <a:pt x="2662691" y="0"/>
                </a:lnTo>
                <a:lnTo>
                  <a:pt x="2662691" y="2269944"/>
                </a:lnTo>
                <a:lnTo>
                  <a:pt x="0" y="2269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rot="5673583">
            <a:off x="-334366" y="4794520"/>
            <a:ext cx="1994083" cy="1994083"/>
          </a:xfrm>
          <a:custGeom>
            <a:avLst/>
            <a:gdLst/>
            <a:ahLst/>
            <a:cxnLst/>
            <a:rect l="l" t="t" r="r" b="b"/>
            <a:pathLst>
              <a:path w="1994083" h="1994083">
                <a:moveTo>
                  <a:pt x="0" y="0"/>
                </a:moveTo>
                <a:lnTo>
                  <a:pt x="1994083" y="0"/>
                </a:lnTo>
                <a:lnTo>
                  <a:pt x="1994083" y="1994083"/>
                </a:lnTo>
                <a:lnTo>
                  <a:pt x="0" y="19940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id="{182F33F6-360D-426F-4CDF-ACB3C7673DE2}"/>
              </a:ext>
            </a:extLst>
          </p:cNvPr>
          <p:cNvSpPr/>
          <p:nvPr/>
        </p:nvSpPr>
        <p:spPr>
          <a:xfrm>
            <a:off x="380999" y="495300"/>
            <a:ext cx="16020955" cy="1629669"/>
          </a:xfrm>
          <a:prstGeom prst="roundRect">
            <a:avLst/>
          </a:prstGeom>
          <a:solidFill>
            <a:schemeClr val="bg1"/>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2. </a:t>
            </a:r>
            <a:r>
              <a:rPr kumimoji="0" lang="vi-VN" sz="44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Các từ in đậm trong đoạn thơ dưới đây được dùng với nghĩa gốc hay nghĩa chuyển?</a:t>
            </a:r>
          </a:p>
        </p:txBody>
      </p:sp>
      <p:grpSp>
        <p:nvGrpSpPr>
          <p:cNvPr id="14" name="Group 13">
            <a:extLst>
              <a:ext uri="{FF2B5EF4-FFF2-40B4-BE49-F238E27FC236}">
                <a16:creationId xmlns:a16="http://schemas.microsoft.com/office/drawing/2014/main" id="{24DF5861-5C43-FBF8-D71C-F41063BA9B23}"/>
              </a:ext>
            </a:extLst>
          </p:cNvPr>
          <p:cNvGrpSpPr/>
          <p:nvPr/>
        </p:nvGrpSpPr>
        <p:grpSpPr>
          <a:xfrm>
            <a:off x="495683" y="2534850"/>
            <a:ext cx="17383087" cy="7409250"/>
            <a:chOff x="495683" y="2534850"/>
            <a:chExt cx="17383087" cy="6361166"/>
          </a:xfrm>
        </p:grpSpPr>
        <p:sp>
          <p:nvSpPr>
            <p:cNvPr id="13" name="Rectangle: Rounded Corners 12">
              <a:extLst>
                <a:ext uri="{FF2B5EF4-FFF2-40B4-BE49-F238E27FC236}">
                  <a16:creationId xmlns:a16="http://schemas.microsoft.com/office/drawing/2014/main" id="{72C54423-9914-6231-2F9D-678365F0BB87}"/>
                </a:ext>
              </a:extLst>
            </p:cNvPr>
            <p:cNvSpPr/>
            <p:nvPr/>
          </p:nvSpPr>
          <p:spPr>
            <a:xfrm>
              <a:off x="495683" y="2534850"/>
              <a:ext cx="17383087" cy="6361166"/>
            </a:xfrm>
            <a:custGeom>
              <a:avLst/>
              <a:gdLst>
                <a:gd name="connsiteX0" fmla="*/ 0 w 17383087"/>
                <a:gd name="connsiteY0" fmla="*/ 1234900 h 7409250"/>
                <a:gd name="connsiteX1" fmla="*/ 1234900 w 17383087"/>
                <a:gd name="connsiteY1" fmla="*/ 0 h 7409250"/>
                <a:gd name="connsiteX2" fmla="*/ 1831431 w 17383087"/>
                <a:gd name="connsiteY2" fmla="*/ 0 h 7409250"/>
                <a:gd name="connsiteX3" fmla="*/ 2427963 w 17383087"/>
                <a:gd name="connsiteY3" fmla="*/ 0 h 7409250"/>
                <a:gd name="connsiteX4" fmla="*/ 3173627 w 17383087"/>
                <a:gd name="connsiteY4" fmla="*/ 0 h 7409250"/>
                <a:gd name="connsiteX5" fmla="*/ 3919292 w 17383087"/>
                <a:gd name="connsiteY5" fmla="*/ 0 h 7409250"/>
                <a:gd name="connsiteX6" fmla="*/ 4814089 w 17383087"/>
                <a:gd name="connsiteY6" fmla="*/ 0 h 7409250"/>
                <a:gd name="connsiteX7" fmla="*/ 5410620 w 17383087"/>
                <a:gd name="connsiteY7" fmla="*/ 0 h 7409250"/>
                <a:gd name="connsiteX8" fmla="*/ 5858019 w 17383087"/>
                <a:gd name="connsiteY8" fmla="*/ 0 h 7409250"/>
                <a:gd name="connsiteX9" fmla="*/ 6752816 w 17383087"/>
                <a:gd name="connsiteY9" fmla="*/ 0 h 7409250"/>
                <a:gd name="connsiteX10" fmla="*/ 7498481 w 17383087"/>
                <a:gd name="connsiteY10" fmla="*/ 0 h 7409250"/>
                <a:gd name="connsiteX11" fmla="*/ 7647613 w 17383087"/>
                <a:gd name="connsiteY11" fmla="*/ 0 h 7409250"/>
                <a:gd name="connsiteX12" fmla="*/ 8393278 w 17383087"/>
                <a:gd name="connsiteY12" fmla="*/ 0 h 7409250"/>
                <a:gd name="connsiteX13" fmla="*/ 9288075 w 17383087"/>
                <a:gd name="connsiteY13" fmla="*/ 0 h 7409250"/>
                <a:gd name="connsiteX14" fmla="*/ 10182872 w 17383087"/>
                <a:gd name="connsiteY14" fmla="*/ 0 h 7409250"/>
                <a:gd name="connsiteX15" fmla="*/ 10928537 w 17383087"/>
                <a:gd name="connsiteY15" fmla="*/ 0 h 7409250"/>
                <a:gd name="connsiteX16" fmla="*/ 11077669 w 17383087"/>
                <a:gd name="connsiteY16" fmla="*/ 0 h 7409250"/>
                <a:gd name="connsiteX17" fmla="*/ 11674201 w 17383087"/>
                <a:gd name="connsiteY17" fmla="*/ 0 h 7409250"/>
                <a:gd name="connsiteX18" fmla="*/ 12121600 w 17383087"/>
                <a:gd name="connsiteY18" fmla="*/ 0 h 7409250"/>
                <a:gd name="connsiteX19" fmla="*/ 12718131 w 17383087"/>
                <a:gd name="connsiteY19" fmla="*/ 0 h 7409250"/>
                <a:gd name="connsiteX20" fmla="*/ 13612928 w 17383087"/>
                <a:gd name="connsiteY20" fmla="*/ 0 h 7409250"/>
                <a:gd name="connsiteX21" fmla="*/ 13762061 w 17383087"/>
                <a:gd name="connsiteY21" fmla="*/ 0 h 7409250"/>
                <a:gd name="connsiteX22" fmla="*/ 14060327 w 17383087"/>
                <a:gd name="connsiteY22" fmla="*/ 0 h 7409250"/>
                <a:gd name="connsiteX23" fmla="*/ 14805991 w 17383087"/>
                <a:gd name="connsiteY23" fmla="*/ 0 h 7409250"/>
                <a:gd name="connsiteX24" fmla="*/ 16148187 w 17383087"/>
                <a:gd name="connsiteY24" fmla="*/ 0 h 7409250"/>
                <a:gd name="connsiteX25" fmla="*/ 17383087 w 17383087"/>
                <a:gd name="connsiteY25" fmla="*/ 1234900 h 7409250"/>
                <a:gd name="connsiteX26" fmla="*/ 17383087 w 17383087"/>
                <a:gd name="connsiteY26" fmla="*/ 1734333 h 7409250"/>
                <a:gd name="connsiteX27" fmla="*/ 17383087 w 17383087"/>
                <a:gd name="connsiteY27" fmla="*/ 2134978 h 7409250"/>
                <a:gd name="connsiteX28" fmla="*/ 17383087 w 17383087"/>
                <a:gd name="connsiteY28" fmla="*/ 2535622 h 7409250"/>
                <a:gd name="connsiteX29" fmla="*/ 17383087 w 17383087"/>
                <a:gd name="connsiteY29" fmla="*/ 2936266 h 7409250"/>
                <a:gd name="connsiteX30" fmla="*/ 17383087 w 17383087"/>
                <a:gd name="connsiteY30" fmla="*/ 3534488 h 7409250"/>
                <a:gd name="connsiteX31" fmla="*/ 17383087 w 17383087"/>
                <a:gd name="connsiteY31" fmla="*/ 3935133 h 7409250"/>
                <a:gd name="connsiteX32" fmla="*/ 17383087 w 17383087"/>
                <a:gd name="connsiteY32" fmla="*/ 4335777 h 7409250"/>
                <a:gd name="connsiteX33" fmla="*/ 17383087 w 17383087"/>
                <a:gd name="connsiteY33" fmla="*/ 4933999 h 7409250"/>
                <a:gd name="connsiteX34" fmla="*/ 17383087 w 17383087"/>
                <a:gd name="connsiteY34" fmla="*/ 5482827 h 7409250"/>
                <a:gd name="connsiteX35" fmla="*/ 17383087 w 17383087"/>
                <a:gd name="connsiteY35" fmla="*/ 6174350 h 7409250"/>
                <a:gd name="connsiteX36" fmla="*/ 16148187 w 17383087"/>
                <a:gd name="connsiteY36" fmla="*/ 7409250 h 7409250"/>
                <a:gd name="connsiteX37" fmla="*/ 15253390 w 17383087"/>
                <a:gd name="connsiteY37" fmla="*/ 7409250 h 7409250"/>
                <a:gd name="connsiteX38" fmla="*/ 15104257 w 17383087"/>
                <a:gd name="connsiteY38" fmla="*/ 7409250 h 7409250"/>
                <a:gd name="connsiteX39" fmla="*/ 14358593 w 17383087"/>
                <a:gd name="connsiteY39" fmla="*/ 7409250 h 7409250"/>
                <a:gd name="connsiteX40" fmla="*/ 13463795 w 17383087"/>
                <a:gd name="connsiteY40" fmla="*/ 7409250 h 7409250"/>
                <a:gd name="connsiteX41" fmla="*/ 12867264 w 17383087"/>
                <a:gd name="connsiteY41" fmla="*/ 7409250 h 7409250"/>
                <a:gd name="connsiteX42" fmla="*/ 12419865 w 17383087"/>
                <a:gd name="connsiteY42" fmla="*/ 7409250 h 7409250"/>
                <a:gd name="connsiteX43" fmla="*/ 12270732 w 17383087"/>
                <a:gd name="connsiteY43" fmla="*/ 7409250 h 7409250"/>
                <a:gd name="connsiteX44" fmla="*/ 11823334 w 17383087"/>
                <a:gd name="connsiteY44" fmla="*/ 7409250 h 7409250"/>
                <a:gd name="connsiteX45" fmla="*/ 11525068 w 17383087"/>
                <a:gd name="connsiteY45" fmla="*/ 7409250 h 7409250"/>
                <a:gd name="connsiteX46" fmla="*/ 10630271 w 17383087"/>
                <a:gd name="connsiteY46" fmla="*/ 7409250 h 7409250"/>
                <a:gd name="connsiteX47" fmla="*/ 10481138 w 17383087"/>
                <a:gd name="connsiteY47" fmla="*/ 7409250 h 7409250"/>
                <a:gd name="connsiteX48" fmla="*/ 10033739 w 17383087"/>
                <a:gd name="connsiteY48" fmla="*/ 7409250 h 7409250"/>
                <a:gd name="connsiteX49" fmla="*/ 9437208 w 17383087"/>
                <a:gd name="connsiteY49" fmla="*/ 7409250 h 7409250"/>
                <a:gd name="connsiteX50" fmla="*/ 9288075 w 17383087"/>
                <a:gd name="connsiteY50" fmla="*/ 7409250 h 7409250"/>
                <a:gd name="connsiteX51" fmla="*/ 8542411 w 17383087"/>
                <a:gd name="connsiteY51" fmla="*/ 7409250 h 7409250"/>
                <a:gd name="connsiteX52" fmla="*/ 8095012 w 17383087"/>
                <a:gd name="connsiteY52" fmla="*/ 7409250 h 7409250"/>
                <a:gd name="connsiteX53" fmla="*/ 7498481 w 17383087"/>
                <a:gd name="connsiteY53" fmla="*/ 7409250 h 7409250"/>
                <a:gd name="connsiteX54" fmla="*/ 6901949 w 17383087"/>
                <a:gd name="connsiteY54" fmla="*/ 7409250 h 7409250"/>
                <a:gd name="connsiteX55" fmla="*/ 6454550 w 17383087"/>
                <a:gd name="connsiteY55" fmla="*/ 7409250 h 7409250"/>
                <a:gd name="connsiteX56" fmla="*/ 5559753 w 17383087"/>
                <a:gd name="connsiteY56" fmla="*/ 7409250 h 7409250"/>
                <a:gd name="connsiteX57" fmla="*/ 5112355 w 17383087"/>
                <a:gd name="connsiteY57" fmla="*/ 7409250 h 7409250"/>
                <a:gd name="connsiteX58" fmla="*/ 4664956 w 17383087"/>
                <a:gd name="connsiteY58" fmla="*/ 7409250 h 7409250"/>
                <a:gd name="connsiteX59" fmla="*/ 4515823 w 17383087"/>
                <a:gd name="connsiteY59" fmla="*/ 7409250 h 7409250"/>
                <a:gd name="connsiteX60" fmla="*/ 3621026 w 17383087"/>
                <a:gd name="connsiteY60" fmla="*/ 7409250 h 7409250"/>
                <a:gd name="connsiteX61" fmla="*/ 3173627 w 17383087"/>
                <a:gd name="connsiteY61" fmla="*/ 7409250 h 7409250"/>
                <a:gd name="connsiteX62" fmla="*/ 2427963 w 17383087"/>
                <a:gd name="connsiteY62" fmla="*/ 7409250 h 7409250"/>
                <a:gd name="connsiteX63" fmla="*/ 1831431 w 17383087"/>
                <a:gd name="connsiteY63" fmla="*/ 7409250 h 7409250"/>
                <a:gd name="connsiteX64" fmla="*/ 1234900 w 17383087"/>
                <a:gd name="connsiteY64" fmla="*/ 7409250 h 7409250"/>
                <a:gd name="connsiteX65" fmla="*/ 0 w 17383087"/>
                <a:gd name="connsiteY65" fmla="*/ 6174350 h 7409250"/>
                <a:gd name="connsiteX66" fmla="*/ 0 w 17383087"/>
                <a:gd name="connsiteY66" fmla="*/ 5674917 h 7409250"/>
                <a:gd name="connsiteX67" fmla="*/ 0 w 17383087"/>
                <a:gd name="connsiteY67" fmla="*/ 5076694 h 7409250"/>
                <a:gd name="connsiteX68" fmla="*/ 0 w 17383087"/>
                <a:gd name="connsiteY68" fmla="*/ 4429078 h 7409250"/>
                <a:gd name="connsiteX69" fmla="*/ 0 w 17383087"/>
                <a:gd name="connsiteY69" fmla="*/ 3929644 h 7409250"/>
                <a:gd name="connsiteX70" fmla="*/ 0 w 17383087"/>
                <a:gd name="connsiteY70" fmla="*/ 3479606 h 7409250"/>
                <a:gd name="connsiteX71" fmla="*/ 0 w 17383087"/>
                <a:gd name="connsiteY71" fmla="*/ 3029567 h 7409250"/>
                <a:gd name="connsiteX72" fmla="*/ 0 w 17383087"/>
                <a:gd name="connsiteY72" fmla="*/ 2530134 h 7409250"/>
                <a:gd name="connsiteX73" fmla="*/ 0 w 17383087"/>
                <a:gd name="connsiteY73" fmla="*/ 2129489 h 7409250"/>
                <a:gd name="connsiteX74" fmla="*/ 0 w 17383087"/>
                <a:gd name="connsiteY74" fmla="*/ 1234900 h 740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383087" h="7409250" fill="none" extrusionOk="0">
                  <a:moveTo>
                    <a:pt x="0" y="1234900"/>
                  </a:moveTo>
                  <a:cubicBezTo>
                    <a:pt x="-180" y="711025"/>
                    <a:pt x="408355" y="-128346"/>
                    <a:pt x="1234900" y="0"/>
                  </a:cubicBezTo>
                  <a:cubicBezTo>
                    <a:pt x="1457304" y="-62755"/>
                    <a:pt x="1705658" y="56266"/>
                    <a:pt x="1831431" y="0"/>
                  </a:cubicBezTo>
                  <a:cubicBezTo>
                    <a:pt x="1957204" y="-56266"/>
                    <a:pt x="2242254" y="53065"/>
                    <a:pt x="2427963" y="0"/>
                  </a:cubicBezTo>
                  <a:cubicBezTo>
                    <a:pt x="2613672" y="-53065"/>
                    <a:pt x="2854284" y="56862"/>
                    <a:pt x="3173627" y="0"/>
                  </a:cubicBezTo>
                  <a:cubicBezTo>
                    <a:pt x="3492970" y="-56862"/>
                    <a:pt x="3685605" y="15351"/>
                    <a:pt x="3919292" y="0"/>
                  </a:cubicBezTo>
                  <a:cubicBezTo>
                    <a:pt x="4152979" y="-15351"/>
                    <a:pt x="4402792" y="70631"/>
                    <a:pt x="4814089" y="0"/>
                  </a:cubicBezTo>
                  <a:cubicBezTo>
                    <a:pt x="5225386" y="-70631"/>
                    <a:pt x="5176329" y="27000"/>
                    <a:pt x="5410620" y="0"/>
                  </a:cubicBezTo>
                  <a:cubicBezTo>
                    <a:pt x="5644911" y="-27000"/>
                    <a:pt x="5671384" y="28658"/>
                    <a:pt x="5858019" y="0"/>
                  </a:cubicBezTo>
                  <a:cubicBezTo>
                    <a:pt x="6044654" y="-28658"/>
                    <a:pt x="6533506" y="90224"/>
                    <a:pt x="6752816" y="0"/>
                  </a:cubicBezTo>
                  <a:cubicBezTo>
                    <a:pt x="6972126" y="-90224"/>
                    <a:pt x="7156207" y="27414"/>
                    <a:pt x="7498481" y="0"/>
                  </a:cubicBezTo>
                  <a:cubicBezTo>
                    <a:pt x="7840756" y="-27414"/>
                    <a:pt x="7613549" y="4009"/>
                    <a:pt x="7647613" y="0"/>
                  </a:cubicBezTo>
                  <a:cubicBezTo>
                    <a:pt x="7681677" y="-4009"/>
                    <a:pt x="8207967" y="33397"/>
                    <a:pt x="8393278" y="0"/>
                  </a:cubicBezTo>
                  <a:cubicBezTo>
                    <a:pt x="8578590" y="-33397"/>
                    <a:pt x="9042608" y="72332"/>
                    <a:pt x="9288075" y="0"/>
                  </a:cubicBezTo>
                  <a:cubicBezTo>
                    <a:pt x="9533542" y="-72332"/>
                    <a:pt x="9775195" y="102636"/>
                    <a:pt x="10182872" y="0"/>
                  </a:cubicBezTo>
                  <a:cubicBezTo>
                    <a:pt x="10590549" y="-102636"/>
                    <a:pt x="10757318" y="50869"/>
                    <a:pt x="10928537" y="0"/>
                  </a:cubicBezTo>
                  <a:cubicBezTo>
                    <a:pt x="11099757" y="-50869"/>
                    <a:pt x="11041537" y="12864"/>
                    <a:pt x="11077669" y="0"/>
                  </a:cubicBezTo>
                  <a:cubicBezTo>
                    <a:pt x="11113801" y="-12864"/>
                    <a:pt x="11455303" y="24739"/>
                    <a:pt x="11674201" y="0"/>
                  </a:cubicBezTo>
                  <a:cubicBezTo>
                    <a:pt x="11893099" y="-24739"/>
                    <a:pt x="11898035" y="21573"/>
                    <a:pt x="12121600" y="0"/>
                  </a:cubicBezTo>
                  <a:cubicBezTo>
                    <a:pt x="12345165" y="-21573"/>
                    <a:pt x="12546365" y="48135"/>
                    <a:pt x="12718131" y="0"/>
                  </a:cubicBezTo>
                  <a:cubicBezTo>
                    <a:pt x="12889897" y="-48135"/>
                    <a:pt x="13375600" y="74715"/>
                    <a:pt x="13612928" y="0"/>
                  </a:cubicBezTo>
                  <a:cubicBezTo>
                    <a:pt x="13850256" y="-74715"/>
                    <a:pt x="13703466" y="2211"/>
                    <a:pt x="13762061" y="0"/>
                  </a:cubicBezTo>
                  <a:cubicBezTo>
                    <a:pt x="13820656" y="-2211"/>
                    <a:pt x="13960213" y="30179"/>
                    <a:pt x="14060327" y="0"/>
                  </a:cubicBezTo>
                  <a:cubicBezTo>
                    <a:pt x="14160441" y="-30179"/>
                    <a:pt x="14627880" y="24635"/>
                    <a:pt x="14805991" y="0"/>
                  </a:cubicBezTo>
                  <a:cubicBezTo>
                    <a:pt x="14984102" y="-24635"/>
                    <a:pt x="15499163" y="8826"/>
                    <a:pt x="16148187" y="0"/>
                  </a:cubicBezTo>
                  <a:cubicBezTo>
                    <a:pt x="16838009" y="-161643"/>
                    <a:pt x="17233822" y="685286"/>
                    <a:pt x="17383087" y="1234900"/>
                  </a:cubicBezTo>
                  <a:cubicBezTo>
                    <a:pt x="17396921" y="1459935"/>
                    <a:pt x="17338482" y="1533883"/>
                    <a:pt x="17383087" y="1734333"/>
                  </a:cubicBezTo>
                  <a:cubicBezTo>
                    <a:pt x="17427692" y="1934783"/>
                    <a:pt x="17351620" y="1944721"/>
                    <a:pt x="17383087" y="2134978"/>
                  </a:cubicBezTo>
                  <a:cubicBezTo>
                    <a:pt x="17414554" y="2325236"/>
                    <a:pt x="17364605" y="2438074"/>
                    <a:pt x="17383087" y="2535622"/>
                  </a:cubicBezTo>
                  <a:cubicBezTo>
                    <a:pt x="17401569" y="2633170"/>
                    <a:pt x="17371673" y="2843172"/>
                    <a:pt x="17383087" y="2936266"/>
                  </a:cubicBezTo>
                  <a:cubicBezTo>
                    <a:pt x="17394501" y="3029360"/>
                    <a:pt x="17369605" y="3320992"/>
                    <a:pt x="17383087" y="3534488"/>
                  </a:cubicBezTo>
                  <a:cubicBezTo>
                    <a:pt x="17396569" y="3747984"/>
                    <a:pt x="17358352" y="3821784"/>
                    <a:pt x="17383087" y="3935133"/>
                  </a:cubicBezTo>
                  <a:cubicBezTo>
                    <a:pt x="17407822" y="4048482"/>
                    <a:pt x="17347207" y="4143666"/>
                    <a:pt x="17383087" y="4335777"/>
                  </a:cubicBezTo>
                  <a:cubicBezTo>
                    <a:pt x="17418967" y="4527888"/>
                    <a:pt x="17317760" y="4763673"/>
                    <a:pt x="17383087" y="4933999"/>
                  </a:cubicBezTo>
                  <a:cubicBezTo>
                    <a:pt x="17448414" y="5104325"/>
                    <a:pt x="17371668" y="5289542"/>
                    <a:pt x="17383087" y="5482827"/>
                  </a:cubicBezTo>
                  <a:cubicBezTo>
                    <a:pt x="17394506" y="5676112"/>
                    <a:pt x="17317083" y="5965885"/>
                    <a:pt x="17383087" y="6174350"/>
                  </a:cubicBezTo>
                  <a:cubicBezTo>
                    <a:pt x="17327072" y="6915193"/>
                    <a:pt x="16799335" y="7396839"/>
                    <a:pt x="16148187" y="7409250"/>
                  </a:cubicBezTo>
                  <a:cubicBezTo>
                    <a:pt x="15910801" y="7442304"/>
                    <a:pt x="15614503" y="7395812"/>
                    <a:pt x="15253390" y="7409250"/>
                  </a:cubicBezTo>
                  <a:cubicBezTo>
                    <a:pt x="14892277" y="7422688"/>
                    <a:pt x="15177133" y="7393599"/>
                    <a:pt x="15104257" y="7409250"/>
                  </a:cubicBezTo>
                  <a:cubicBezTo>
                    <a:pt x="15031381" y="7424901"/>
                    <a:pt x="14628490" y="7365478"/>
                    <a:pt x="14358593" y="7409250"/>
                  </a:cubicBezTo>
                  <a:cubicBezTo>
                    <a:pt x="14088696" y="7453022"/>
                    <a:pt x="13649285" y="7404812"/>
                    <a:pt x="13463795" y="7409250"/>
                  </a:cubicBezTo>
                  <a:cubicBezTo>
                    <a:pt x="13278305" y="7413688"/>
                    <a:pt x="13112280" y="7340329"/>
                    <a:pt x="12867264" y="7409250"/>
                  </a:cubicBezTo>
                  <a:cubicBezTo>
                    <a:pt x="12622248" y="7478171"/>
                    <a:pt x="12558738" y="7382157"/>
                    <a:pt x="12419865" y="7409250"/>
                  </a:cubicBezTo>
                  <a:cubicBezTo>
                    <a:pt x="12280992" y="7436343"/>
                    <a:pt x="12330383" y="7400528"/>
                    <a:pt x="12270732" y="7409250"/>
                  </a:cubicBezTo>
                  <a:cubicBezTo>
                    <a:pt x="12211081" y="7417972"/>
                    <a:pt x="11980052" y="7358167"/>
                    <a:pt x="11823334" y="7409250"/>
                  </a:cubicBezTo>
                  <a:cubicBezTo>
                    <a:pt x="11666616" y="7460333"/>
                    <a:pt x="11602892" y="7377278"/>
                    <a:pt x="11525068" y="7409250"/>
                  </a:cubicBezTo>
                  <a:cubicBezTo>
                    <a:pt x="11447244" y="7441222"/>
                    <a:pt x="10993742" y="7352011"/>
                    <a:pt x="10630271" y="7409250"/>
                  </a:cubicBezTo>
                  <a:cubicBezTo>
                    <a:pt x="10266800" y="7466489"/>
                    <a:pt x="10525713" y="7397062"/>
                    <a:pt x="10481138" y="7409250"/>
                  </a:cubicBezTo>
                  <a:cubicBezTo>
                    <a:pt x="10436563" y="7421438"/>
                    <a:pt x="10164041" y="7372790"/>
                    <a:pt x="10033739" y="7409250"/>
                  </a:cubicBezTo>
                  <a:cubicBezTo>
                    <a:pt x="9903437" y="7445710"/>
                    <a:pt x="9697147" y="7370511"/>
                    <a:pt x="9437208" y="7409250"/>
                  </a:cubicBezTo>
                  <a:cubicBezTo>
                    <a:pt x="9177269" y="7447989"/>
                    <a:pt x="9324248" y="7398496"/>
                    <a:pt x="9288075" y="7409250"/>
                  </a:cubicBezTo>
                  <a:cubicBezTo>
                    <a:pt x="9251902" y="7420004"/>
                    <a:pt x="8825027" y="7348185"/>
                    <a:pt x="8542411" y="7409250"/>
                  </a:cubicBezTo>
                  <a:cubicBezTo>
                    <a:pt x="8259795" y="7470315"/>
                    <a:pt x="8232958" y="7361174"/>
                    <a:pt x="8095012" y="7409250"/>
                  </a:cubicBezTo>
                  <a:cubicBezTo>
                    <a:pt x="7957066" y="7457326"/>
                    <a:pt x="7666673" y="7386859"/>
                    <a:pt x="7498481" y="7409250"/>
                  </a:cubicBezTo>
                  <a:cubicBezTo>
                    <a:pt x="7330289" y="7431641"/>
                    <a:pt x="7084344" y="7403011"/>
                    <a:pt x="6901949" y="7409250"/>
                  </a:cubicBezTo>
                  <a:cubicBezTo>
                    <a:pt x="6719554" y="7415489"/>
                    <a:pt x="6646516" y="7393818"/>
                    <a:pt x="6454550" y="7409250"/>
                  </a:cubicBezTo>
                  <a:cubicBezTo>
                    <a:pt x="6262584" y="7424682"/>
                    <a:pt x="5884142" y="7367415"/>
                    <a:pt x="5559753" y="7409250"/>
                  </a:cubicBezTo>
                  <a:cubicBezTo>
                    <a:pt x="5235364" y="7451085"/>
                    <a:pt x="5265711" y="7400914"/>
                    <a:pt x="5112355" y="7409250"/>
                  </a:cubicBezTo>
                  <a:cubicBezTo>
                    <a:pt x="4958999" y="7417586"/>
                    <a:pt x="4874774" y="7365186"/>
                    <a:pt x="4664956" y="7409250"/>
                  </a:cubicBezTo>
                  <a:cubicBezTo>
                    <a:pt x="4455138" y="7453314"/>
                    <a:pt x="4548289" y="7395116"/>
                    <a:pt x="4515823" y="7409250"/>
                  </a:cubicBezTo>
                  <a:cubicBezTo>
                    <a:pt x="4483357" y="7423384"/>
                    <a:pt x="4042733" y="7383023"/>
                    <a:pt x="3621026" y="7409250"/>
                  </a:cubicBezTo>
                  <a:cubicBezTo>
                    <a:pt x="3199319" y="7435477"/>
                    <a:pt x="3290914" y="7379476"/>
                    <a:pt x="3173627" y="7409250"/>
                  </a:cubicBezTo>
                  <a:cubicBezTo>
                    <a:pt x="3056340" y="7439024"/>
                    <a:pt x="2583439" y="7368021"/>
                    <a:pt x="2427963" y="7409250"/>
                  </a:cubicBezTo>
                  <a:cubicBezTo>
                    <a:pt x="2272487" y="7450479"/>
                    <a:pt x="1969740" y="7370298"/>
                    <a:pt x="1831431" y="7409250"/>
                  </a:cubicBezTo>
                  <a:cubicBezTo>
                    <a:pt x="1693122" y="7448202"/>
                    <a:pt x="1430485" y="7347847"/>
                    <a:pt x="1234900" y="7409250"/>
                  </a:cubicBezTo>
                  <a:cubicBezTo>
                    <a:pt x="534105" y="7410699"/>
                    <a:pt x="-37750" y="6682918"/>
                    <a:pt x="0" y="6174350"/>
                  </a:cubicBezTo>
                  <a:cubicBezTo>
                    <a:pt x="-2798" y="6017977"/>
                    <a:pt x="8941" y="5917127"/>
                    <a:pt x="0" y="5674917"/>
                  </a:cubicBezTo>
                  <a:cubicBezTo>
                    <a:pt x="-8941" y="5432707"/>
                    <a:pt x="55328" y="5259584"/>
                    <a:pt x="0" y="5076694"/>
                  </a:cubicBezTo>
                  <a:cubicBezTo>
                    <a:pt x="-55328" y="4893804"/>
                    <a:pt x="39643" y="4716911"/>
                    <a:pt x="0" y="4429078"/>
                  </a:cubicBezTo>
                  <a:cubicBezTo>
                    <a:pt x="-39643" y="4141245"/>
                    <a:pt x="35855" y="4092788"/>
                    <a:pt x="0" y="3929644"/>
                  </a:cubicBezTo>
                  <a:cubicBezTo>
                    <a:pt x="-35855" y="3766500"/>
                    <a:pt x="39780" y="3585559"/>
                    <a:pt x="0" y="3479606"/>
                  </a:cubicBezTo>
                  <a:cubicBezTo>
                    <a:pt x="-39780" y="3373653"/>
                    <a:pt x="46904" y="3177300"/>
                    <a:pt x="0" y="3029567"/>
                  </a:cubicBezTo>
                  <a:cubicBezTo>
                    <a:pt x="-46904" y="2881834"/>
                    <a:pt x="11716" y="2774428"/>
                    <a:pt x="0" y="2530134"/>
                  </a:cubicBezTo>
                  <a:cubicBezTo>
                    <a:pt x="-11716" y="2285840"/>
                    <a:pt x="41927" y="2271887"/>
                    <a:pt x="0" y="2129489"/>
                  </a:cubicBezTo>
                  <a:cubicBezTo>
                    <a:pt x="-41927" y="1987092"/>
                    <a:pt x="51221" y="1491039"/>
                    <a:pt x="0" y="1234900"/>
                  </a:cubicBezTo>
                  <a:close/>
                </a:path>
                <a:path w="17383087" h="7409250" stroke="0" extrusionOk="0">
                  <a:moveTo>
                    <a:pt x="0" y="1234900"/>
                  </a:moveTo>
                  <a:cubicBezTo>
                    <a:pt x="62808" y="493628"/>
                    <a:pt x="588375" y="124529"/>
                    <a:pt x="1234900" y="0"/>
                  </a:cubicBezTo>
                  <a:cubicBezTo>
                    <a:pt x="1328899" y="-27010"/>
                    <a:pt x="1469465" y="383"/>
                    <a:pt x="1682299" y="0"/>
                  </a:cubicBezTo>
                  <a:cubicBezTo>
                    <a:pt x="1895133" y="-383"/>
                    <a:pt x="2015863" y="193"/>
                    <a:pt x="2129697" y="0"/>
                  </a:cubicBezTo>
                  <a:cubicBezTo>
                    <a:pt x="2243531" y="-193"/>
                    <a:pt x="2290421" y="20119"/>
                    <a:pt x="2427963" y="0"/>
                  </a:cubicBezTo>
                  <a:cubicBezTo>
                    <a:pt x="2565505" y="-20119"/>
                    <a:pt x="2776485" y="44977"/>
                    <a:pt x="2875362" y="0"/>
                  </a:cubicBezTo>
                  <a:cubicBezTo>
                    <a:pt x="2974239" y="-44977"/>
                    <a:pt x="3286984" y="19702"/>
                    <a:pt x="3621026" y="0"/>
                  </a:cubicBezTo>
                  <a:cubicBezTo>
                    <a:pt x="3955068" y="-19702"/>
                    <a:pt x="3821141" y="10879"/>
                    <a:pt x="3919292" y="0"/>
                  </a:cubicBezTo>
                  <a:cubicBezTo>
                    <a:pt x="4017443" y="-10879"/>
                    <a:pt x="4191047" y="31081"/>
                    <a:pt x="4366690" y="0"/>
                  </a:cubicBezTo>
                  <a:cubicBezTo>
                    <a:pt x="4542333" y="-31081"/>
                    <a:pt x="4610427" y="47548"/>
                    <a:pt x="4814089" y="0"/>
                  </a:cubicBezTo>
                  <a:cubicBezTo>
                    <a:pt x="5017751" y="-47548"/>
                    <a:pt x="5266845" y="10970"/>
                    <a:pt x="5708886" y="0"/>
                  </a:cubicBezTo>
                  <a:cubicBezTo>
                    <a:pt x="6150927" y="-10970"/>
                    <a:pt x="5804677" y="8077"/>
                    <a:pt x="5858019" y="0"/>
                  </a:cubicBezTo>
                  <a:cubicBezTo>
                    <a:pt x="5911361" y="-8077"/>
                    <a:pt x="6297979" y="57173"/>
                    <a:pt x="6603683" y="0"/>
                  </a:cubicBezTo>
                  <a:cubicBezTo>
                    <a:pt x="6909387" y="-57173"/>
                    <a:pt x="7149520" y="68555"/>
                    <a:pt x="7498481" y="0"/>
                  </a:cubicBezTo>
                  <a:cubicBezTo>
                    <a:pt x="7847442" y="-68555"/>
                    <a:pt x="7693969" y="23596"/>
                    <a:pt x="7796746" y="0"/>
                  </a:cubicBezTo>
                  <a:cubicBezTo>
                    <a:pt x="7899523" y="-23596"/>
                    <a:pt x="7907120" y="6507"/>
                    <a:pt x="7945879" y="0"/>
                  </a:cubicBezTo>
                  <a:cubicBezTo>
                    <a:pt x="7984638" y="-6507"/>
                    <a:pt x="8226400" y="20344"/>
                    <a:pt x="8393278" y="0"/>
                  </a:cubicBezTo>
                  <a:cubicBezTo>
                    <a:pt x="8560156" y="-20344"/>
                    <a:pt x="8639449" y="46217"/>
                    <a:pt x="8840676" y="0"/>
                  </a:cubicBezTo>
                  <a:cubicBezTo>
                    <a:pt x="9041903" y="-46217"/>
                    <a:pt x="9008120" y="14366"/>
                    <a:pt x="9138942" y="0"/>
                  </a:cubicBezTo>
                  <a:cubicBezTo>
                    <a:pt x="9269764" y="-14366"/>
                    <a:pt x="9420836" y="11246"/>
                    <a:pt x="9586341" y="0"/>
                  </a:cubicBezTo>
                  <a:cubicBezTo>
                    <a:pt x="9751846" y="-11246"/>
                    <a:pt x="9689029" y="11914"/>
                    <a:pt x="9735474" y="0"/>
                  </a:cubicBezTo>
                  <a:cubicBezTo>
                    <a:pt x="9781919" y="-11914"/>
                    <a:pt x="9820573" y="11824"/>
                    <a:pt x="9884606" y="0"/>
                  </a:cubicBezTo>
                  <a:cubicBezTo>
                    <a:pt x="9948639" y="-11824"/>
                    <a:pt x="9991109" y="14032"/>
                    <a:pt x="10033739" y="0"/>
                  </a:cubicBezTo>
                  <a:cubicBezTo>
                    <a:pt x="10076369" y="-14032"/>
                    <a:pt x="10337726" y="37600"/>
                    <a:pt x="10481138" y="0"/>
                  </a:cubicBezTo>
                  <a:cubicBezTo>
                    <a:pt x="10624550" y="-37600"/>
                    <a:pt x="10640801" y="4573"/>
                    <a:pt x="10779404" y="0"/>
                  </a:cubicBezTo>
                  <a:cubicBezTo>
                    <a:pt x="10918007" y="-4573"/>
                    <a:pt x="11292364" y="66783"/>
                    <a:pt x="11674201" y="0"/>
                  </a:cubicBezTo>
                  <a:cubicBezTo>
                    <a:pt x="12056038" y="-66783"/>
                    <a:pt x="12116240" y="757"/>
                    <a:pt x="12270732" y="0"/>
                  </a:cubicBezTo>
                  <a:cubicBezTo>
                    <a:pt x="12425224" y="-757"/>
                    <a:pt x="12561144" y="43992"/>
                    <a:pt x="12718131" y="0"/>
                  </a:cubicBezTo>
                  <a:cubicBezTo>
                    <a:pt x="12875118" y="-43992"/>
                    <a:pt x="13134913" y="46653"/>
                    <a:pt x="13314662" y="0"/>
                  </a:cubicBezTo>
                  <a:cubicBezTo>
                    <a:pt x="13494411" y="-46653"/>
                    <a:pt x="13721996" y="65575"/>
                    <a:pt x="13911194" y="0"/>
                  </a:cubicBezTo>
                  <a:cubicBezTo>
                    <a:pt x="14100392" y="-65575"/>
                    <a:pt x="14145852" y="10617"/>
                    <a:pt x="14209460" y="0"/>
                  </a:cubicBezTo>
                  <a:cubicBezTo>
                    <a:pt x="14273068" y="-10617"/>
                    <a:pt x="14314819" y="15023"/>
                    <a:pt x="14358593" y="0"/>
                  </a:cubicBezTo>
                  <a:cubicBezTo>
                    <a:pt x="14402367" y="-15023"/>
                    <a:pt x="14896716" y="57444"/>
                    <a:pt x="15104257" y="0"/>
                  </a:cubicBezTo>
                  <a:cubicBezTo>
                    <a:pt x="15311798" y="-57444"/>
                    <a:pt x="15657710" y="72932"/>
                    <a:pt x="16148187" y="0"/>
                  </a:cubicBezTo>
                  <a:cubicBezTo>
                    <a:pt x="16791426" y="-97892"/>
                    <a:pt x="17298803" y="563525"/>
                    <a:pt x="17383087" y="1234900"/>
                  </a:cubicBezTo>
                  <a:cubicBezTo>
                    <a:pt x="17388407" y="1370540"/>
                    <a:pt x="17338425" y="1528672"/>
                    <a:pt x="17383087" y="1635544"/>
                  </a:cubicBezTo>
                  <a:cubicBezTo>
                    <a:pt x="17427749" y="1742416"/>
                    <a:pt x="17340080" y="2044389"/>
                    <a:pt x="17383087" y="2233767"/>
                  </a:cubicBezTo>
                  <a:cubicBezTo>
                    <a:pt x="17426094" y="2423145"/>
                    <a:pt x="17369148" y="2595357"/>
                    <a:pt x="17383087" y="2733200"/>
                  </a:cubicBezTo>
                  <a:cubicBezTo>
                    <a:pt x="17397026" y="2871043"/>
                    <a:pt x="17378630" y="2990873"/>
                    <a:pt x="17383087" y="3133844"/>
                  </a:cubicBezTo>
                  <a:cubicBezTo>
                    <a:pt x="17387544" y="3276815"/>
                    <a:pt x="17374943" y="3335803"/>
                    <a:pt x="17383087" y="3534488"/>
                  </a:cubicBezTo>
                  <a:cubicBezTo>
                    <a:pt x="17391231" y="3733173"/>
                    <a:pt x="17330039" y="3910207"/>
                    <a:pt x="17383087" y="4132711"/>
                  </a:cubicBezTo>
                  <a:cubicBezTo>
                    <a:pt x="17436135" y="4355215"/>
                    <a:pt x="17355231" y="4512344"/>
                    <a:pt x="17383087" y="4632144"/>
                  </a:cubicBezTo>
                  <a:cubicBezTo>
                    <a:pt x="17410943" y="4751944"/>
                    <a:pt x="17369602" y="4951781"/>
                    <a:pt x="17383087" y="5180972"/>
                  </a:cubicBezTo>
                  <a:cubicBezTo>
                    <a:pt x="17396572" y="5410163"/>
                    <a:pt x="17329132" y="5435105"/>
                    <a:pt x="17383087" y="5631010"/>
                  </a:cubicBezTo>
                  <a:cubicBezTo>
                    <a:pt x="17437042" y="5826915"/>
                    <a:pt x="17342623" y="5986801"/>
                    <a:pt x="17383087" y="6174350"/>
                  </a:cubicBezTo>
                  <a:cubicBezTo>
                    <a:pt x="17380491" y="6820816"/>
                    <a:pt x="16825824" y="7575200"/>
                    <a:pt x="16148187" y="7409250"/>
                  </a:cubicBezTo>
                  <a:cubicBezTo>
                    <a:pt x="16093475" y="7419571"/>
                    <a:pt x="16058971" y="7408563"/>
                    <a:pt x="15999054" y="7409250"/>
                  </a:cubicBezTo>
                  <a:cubicBezTo>
                    <a:pt x="15939137" y="7409937"/>
                    <a:pt x="15436654" y="7374389"/>
                    <a:pt x="15253390" y="7409250"/>
                  </a:cubicBezTo>
                  <a:cubicBezTo>
                    <a:pt x="15070126" y="7444111"/>
                    <a:pt x="15081535" y="7403088"/>
                    <a:pt x="14955124" y="7409250"/>
                  </a:cubicBezTo>
                  <a:cubicBezTo>
                    <a:pt x="14828713" y="7415412"/>
                    <a:pt x="14793821" y="7382707"/>
                    <a:pt x="14656858" y="7409250"/>
                  </a:cubicBezTo>
                  <a:cubicBezTo>
                    <a:pt x="14519895" y="7435793"/>
                    <a:pt x="14153671" y="7363894"/>
                    <a:pt x="13911194" y="7409250"/>
                  </a:cubicBezTo>
                  <a:cubicBezTo>
                    <a:pt x="13668717" y="7454606"/>
                    <a:pt x="13202740" y="7307908"/>
                    <a:pt x="13016397" y="7409250"/>
                  </a:cubicBezTo>
                  <a:cubicBezTo>
                    <a:pt x="12830054" y="7510592"/>
                    <a:pt x="12713292" y="7385397"/>
                    <a:pt x="12568998" y="7409250"/>
                  </a:cubicBezTo>
                  <a:cubicBezTo>
                    <a:pt x="12424704" y="7433103"/>
                    <a:pt x="12226534" y="7370367"/>
                    <a:pt x="11972467" y="7409250"/>
                  </a:cubicBezTo>
                  <a:cubicBezTo>
                    <a:pt x="11718400" y="7448133"/>
                    <a:pt x="11402053" y="7334938"/>
                    <a:pt x="11226802" y="7409250"/>
                  </a:cubicBezTo>
                  <a:cubicBezTo>
                    <a:pt x="11051552" y="7483562"/>
                    <a:pt x="10689689" y="7328004"/>
                    <a:pt x="10481138" y="7409250"/>
                  </a:cubicBezTo>
                  <a:cubicBezTo>
                    <a:pt x="10272587" y="7490496"/>
                    <a:pt x="10405617" y="7406021"/>
                    <a:pt x="10332005" y="7409250"/>
                  </a:cubicBezTo>
                  <a:cubicBezTo>
                    <a:pt x="10258393" y="7412479"/>
                    <a:pt x="9847080" y="7375146"/>
                    <a:pt x="9437208" y="7409250"/>
                  </a:cubicBezTo>
                  <a:cubicBezTo>
                    <a:pt x="9027336" y="7443354"/>
                    <a:pt x="8826542" y="7388786"/>
                    <a:pt x="8542411" y="7409250"/>
                  </a:cubicBezTo>
                  <a:cubicBezTo>
                    <a:pt x="8258280" y="7429714"/>
                    <a:pt x="8447967" y="7392734"/>
                    <a:pt x="8393278" y="7409250"/>
                  </a:cubicBezTo>
                  <a:cubicBezTo>
                    <a:pt x="8338589" y="7425766"/>
                    <a:pt x="8204992" y="7402467"/>
                    <a:pt x="8095012" y="7409250"/>
                  </a:cubicBezTo>
                  <a:cubicBezTo>
                    <a:pt x="7985032" y="7416033"/>
                    <a:pt x="7541852" y="7343782"/>
                    <a:pt x="7349348" y="7409250"/>
                  </a:cubicBezTo>
                  <a:cubicBezTo>
                    <a:pt x="7156844" y="7474718"/>
                    <a:pt x="7253936" y="7407672"/>
                    <a:pt x="7200215" y="7409250"/>
                  </a:cubicBezTo>
                  <a:cubicBezTo>
                    <a:pt x="7146494" y="7410828"/>
                    <a:pt x="6986511" y="7399397"/>
                    <a:pt x="6901949" y="7409250"/>
                  </a:cubicBezTo>
                  <a:cubicBezTo>
                    <a:pt x="6817387" y="7419103"/>
                    <a:pt x="6674763" y="7399062"/>
                    <a:pt x="6603683" y="7409250"/>
                  </a:cubicBezTo>
                  <a:cubicBezTo>
                    <a:pt x="6532603" y="7419438"/>
                    <a:pt x="6041595" y="7395463"/>
                    <a:pt x="5858019" y="7409250"/>
                  </a:cubicBezTo>
                  <a:cubicBezTo>
                    <a:pt x="5674443" y="7423037"/>
                    <a:pt x="5740481" y="7396582"/>
                    <a:pt x="5708886" y="7409250"/>
                  </a:cubicBezTo>
                  <a:cubicBezTo>
                    <a:pt x="5677291" y="7421918"/>
                    <a:pt x="5076647" y="7362232"/>
                    <a:pt x="4814089" y="7409250"/>
                  </a:cubicBezTo>
                  <a:cubicBezTo>
                    <a:pt x="4551531" y="7456268"/>
                    <a:pt x="4739111" y="7398267"/>
                    <a:pt x="4664956" y="7409250"/>
                  </a:cubicBezTo>
                  <a:cubicBezTo>
                    <a:pt x="4590801" y="7420233"/>
                    <a:pt x="4387846" y="7402542"/>
                    <a:pt x="4217557" y="7409250"/>
                  </a:cubicBezTo>
                  <a:cubicBezTo>
                    <a:pt x="4047268" y="7415958"/>
                    <a:pt x="3866139" y="7392447"/>
                    <a:pt x="3621026" y="7409250"/>
                  </a:cubicBezTo>
                  <a:cubicBezTo>
                    <a:pt x="3375913" y="7426053"/>
                    <a:pt x="3146478" y="7372264"/>
                    <a:pt x="2875362" y="7409250"/>
                  </a:cubicBezTo>
                  <a:cubicBezTo>
                    <a:pt x="2604246" y="7446236"/>
                    <a:pt x="2757861" y="7393548"/>
                    <a:pt x="2726229" y="7409250"/>
                  </a:cubicBezTo>
                  <a:cubicBezTo>
                    <a:pt x="2694597" y="7424952"/>
                    <a:pt x="2174567" y="7315190"/>
                    <a:pt x="1831431" y="7409250"/>
                  </a:cubicBezTo>
                  <a:cubicBezTo>
                    <a:pt x="1488295" y="7503310"/>
                    <a:pt x="1471884" y="7406344"/>
                    <a:pt x="1234900" y="7409250"/>
                  </a:cubicBezTo>
                  <a:cubicBezTo>
                    <a:pt x="414672" y="7510520"/>
                    <a:pt x="-61153" y="6921322"/>
                    <a:pt x="0" y="6174350"/>
                  </a:cubicBezTo>
                  <a:cubicBezTo>
                    <a:pt x="-36013" y="6010269"/>
                    <a:pt x="21937" y="5892516"/>
                    <a:pt x="0" y="5674917"/>
                  </a:cubicBezTo>
                  <a:cubicBezTo>
                    <a:pt x="-21937" y="5457318"/>
                    <a:pt x="48346" y="5347638"/>
                    <a:pt x="0" y="5076694"/>
                  </a:cubicBezTo>
                  <a:cubicBezTo>
                    <a:pt x="-48346" y="4805750"/>
                    <a:pt x="25482" y="4687682"/>
                    <a:pt x="0" y="4527867"/>
                  </a:cubicBezTo>
                  <a:cubicBezTo>
                    <a:pt x="-25482" y="4368052"/>
                    <a:pt x="30531" y="4232723"/>
                    <a:pt x="0" y="3979039"/>
                  </a:cubicBezTo>
                  <a:cubicBezTo>
                    <a:pt x="-30531" y="3725355"/>
                    <a:pt x="32167" y="3503834"/>
                    <a:pt x="0" y="3380817"/>
                  </a:cubicBezTo>
                  <a:cubicBezTo>
                    <a:pt x="-32167" y="3257800"/>
                    <a:pt x="16428" y="3054894"/>
                    <a:pt x="0" y="2831989"/>
                  </a:cubicBezTo>
                  <a:cubicBezTo>
                    <a:pt x="-16428" y="2609084"/>
                    <a:pt x="25055" y="2403985"/>
                    <a:pt x="0" y="2184372"/>
                  </a:cubicBezTo>
                  <a:cubicBezTo>
                    <a:pt x="-25055" y="1964759"/>
                    <a:pt x="48851" y="1522390"/>
                    <a:pt x="0" y="1234900"/>
                  </a:cubicBezTo>
                  <a:close/>
                </a:path>
              </a:pathLst>
            </a:custGeom>
            <a:solidFill>
              <a:schemeClr val="bg1"/>
            </a:solidFill>
            <a:ln>
              <a:solidFill>
                <a:schemeClr val="accent6">
                  <a:lumMod val="60000"/>
                  <a:lumOff val="40000"/>
                </a:schemeClr>
              </a:solidFill>
              <a:extLst>
                <a:ext uri="{C807C97D-BFC1-408E-A445-0C87EB9F89A2}">
                  <ask:lineSketchStyleProps xmlns:ask="http://schemas.microsoft.com/office/drawing/2018/sketchyshapes" sd="2552357815">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9598DB96-27BA-4E69-8497-FAD3EC9166AB}"/>
                </a:ext>
              </a:extLst>
            </p:cNvPr>
            <p:cNvSpPr txBox="1"/>
            <p:nvPr/>
          </p:nvSpPr>
          <p:spPr>
            <a:xfrm>
              <a:off x="3631104" y="2584132"/>
              <a:ext cx="12402402" cy="5262979"/>
            </a:xfrm>
            <a:prstGeom prst="rect">
              <a:avLst/>
            </a:prstGeom>
            <a:noFill/>
          </p:spPr>
          <p:txBody>
            <a:bodyPr wrap="square">
              <a:spAutoFit/>
            </a:bodyPr>
            <a:lstStyle/>
            <a:p>
              <a:pPr algn="just"/>
              <a:r>
                <a:rPr lang="vi-VN" sz="4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Răng</a:t>
              </a:r>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của chiếc cao</a:t>
              </a:r>
            </a:p>
            <a:p>
              <a:pPr algn="just"/>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Làm sao nhai được?</a:t>
              </a:r>
            </a:p>
            <a:p>
              <a:pPr algn="just"/>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4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Mũi</a:t>
              </a:r>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thuyền rẽ nước</a:t>
              </a:r>
            </a:p>
            <a:p>
              <a:pPr algn="just"/>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Thì ngửi cái gì?</a:t>
              </a:r>
            </a:p>
            <a:p>
              <a:pPr algn="just"/>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Cái ấm không nghe</a:t>
              </a:r>
            </a:p>
            <a:p>
              <a:pPr algn="just"/>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Sao </a:t>
              </a:r>
              <a:r>
                <a:rPr lang="vi-VN" sz="4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tai</a:t>
              </a:r>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lại mọc?</a:t>
              </a:r>
            </a:p>
            <a:p>
              <a:pPr algn="r"/>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QUANG HUY</a:t>
              </a:r>
            </a:p>
          </p:txBody>
        </p:sp>
      </p:grpSp>
      <p:sp>
        <p:nvSpPr>
          <p:cNvPr id="16" name="TextBox 15">
            <a:extLst>
              <a:ext uri="{FF2B5EF4-FFF2-40B4-BE49-F238E27FC236}">
                <a16:creationId xmlns:a16="http://schemas.microsoft.com/office/drawing/2014/main" id="{48564151-3A9F-9045-DD26-F5C3FA111188}"/>
              </a:ext>
            </a:extLst>
          </p:cNvPr>
          <p:cNvSpPr txBox="1"/>
          <p:nvPr/>
        </p:nvSpPr>
        <p:spPr>
          <a:xfrm>
            <a:off x="1770691" y="8096411"/>
            <a:ext cx="14249400" cy="1754326"/>
          </a:xfrm>
          <a:prstGeom prst="rect">
            <a:avLst/>
          </a:prstGeom>
          <a:noFill/>
        </p:spPr>
        <p:txBody>
          <a:bodyPr wrap="square">
            <a:spAutoFit/>
          </a:bodyPr>
          <a:lstStyle/>
          <a:p>
            <a:r>
              <a:rPr lang="vi-VN" sz="5400" b="1"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Trả lời</a:t>
            </a:r>
            <a:endParaRPr lang="vi-VN" sz="54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r>
              <a:rPr lang="vi-VN" sz="5400" b="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Các từ in đậm được dùng với </a:t>
            </a:r>
            <a:r>
              <a:rPr lang="vi-VN" sz="5400" b="1"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nghĩa chuyển.</a:t>
            </a:r>
          </a:p>
        </p:txBody>
      </p:sp>
    </p:spTree>
    <p:extLst>
      <p:ext uri="{BB962C8B-B14F-4D97-AF65-F5344CB8AC3E}">
        <p14:creationId xmlns:p14="http://schemas.microsoft.com/office/powerpoint/2010/main" val="2175765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483828" y="-4341327"/>
            <a:ext cx="15320345" cy="18288002"/>
          </a:xfrm>
          <a:custGeom>
            <a:avLst/>
            <a:gdLst/>
            <a:ahLst/>
            <a:cxnLst/>
            <a:rect l="l" t="t" r="r" b="b"/>
            <a:pathLst>
              <a:path w="15320345" h="20796848">
                <a:moveTo>
                  <a:pt x="0" y="0"/>
                </a:moveTo>
                <a:lnTo>
                  <a:pt x="15320344" y="0"/>
                </a:lnTo>
                <a:lnTo>
                  <a:pt x="15320344" y="20796848"/>
                </a:lnTo>
                <a:lnTo>
                  <a:pt x="0" y="20796848"/>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712693">
            <a:off x="-92403" y="7234098"/>
            <a:ext cx="2242205" cy="3323837"/>
          </a:xfrm>
          <a:custGeom>
            <a:avLst/>
            <a:gdLst/>
            <a:ahLst/>
            <a:cxnLst/>
            <a:rect l="l" t="t" r="r" b="b"/>
            <a:pathLst>
              <a:path w="2242205" h="3323837">
                <a:moveTo>
                  <a:pt x="0" y="0"/>
                </a:moveTo>
                <a:lnTo>
                  <a:pt x="2242206" y="0"/>
                </a:lnTo>
                <a:lnTo>
                  <a:pt x="2242206" y="3323837"/>
                </a:lnTo>
                <a:lnTo>
                  <a:pt x="0" y="332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14343025" y="7545161"/>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715865" y="7545161"/>
            <a:ext cx="4251610" cy="2769914"/>
          </a:xfrm>
          <a:custGeom>
            <a:avLst/>
            <a:gdLst/>
            <a:ahLst/>
            <a:cxnLst/>
            <a:rect l="l" t="t" r="r" b="b"/>
            <a:pathLst>
              <a:path w="4251610" h="2769914">
                <a:moveTo>
                  <a:pt x="0" y="0"/>
                </a:moveTo>
                <a:lnTo>
                  <a:pt x="4251610" y="0"/>
                </a:lnTo>
                <a:lnTo>
                  <a:pt x="4251610" y="2769914"/>
                </a:lnTo>
                <a:lnTo>
                  <a:pt x="0" y="2769914"/>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6020091" y="810527"/>
            <a:ext cx="3492834" cy="2275573"/>
          </a:xfrm>
          <a:custGeom>
            <a:avLst/>
            <a:gdLst/>
            <a:ahLst/>
            <a:cxnLst/>
            <a:rect l="l" t="t" r="r" b="b"/>
            <a:pathLst>
              <a:path w="3492834" h="2275573">
                <a:moveTo>
                  <a:pt x="0" y="0"/>
                </a:moveTo>
                <a:lnTo>
                  <a:pt x="3492833" y="0"/>
                </a:lnTo>
                <a:lnTo>
                  <a:pt x="3492833" y="2275573"/>
                </a:lnTo>
                <a:lnTo>
                  <a:pt x="0" y="2275573"/>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16401955" y="1456431"/>
            <a:ext cx="1714689" cy="1629669"/>
          </a:xfrm>
          <a:custGeom>
            <a:avLst/>
            <a:gdLst/>
            <a:ahLst/>
            <a:cxnLst/>
            <a:rect l="l" t="t" r="r" b="b"/>
            <a:pathLst>
              <a:path w="1714689" h="1629669">
                <a:moveTo>
                  <a:pt x="0" y="0"/>
                </a:moveTo>
                <a:lnTo>
                  <a:pt x="1714690" y="0"/>
                </a:lnTo>
                <a:lnTo>
                  <a:pt x="1714690" y="1629669"/>
                </a:lnTo>
                <a:lnTo>
                  <a:pt x="0" y="16296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1561201">
            <a:off x="15442876" y="7306935"/>
            <a:ext cx="2662691" cy="2269944"/>
          </a:xfrm>
          <a:custGeom>
            <a:avLst/>
            <a:gdLst/>
            <a:ahLst/>
            <a:cxnLst/>
            <a:rect l="l" t="t" r="r" b="b"/>
            <a:pathLst>
              <a:path w="2662691" h="2269944">
                <a:moveTo>
                  <a:pt x="0" y="0"/>
                </a:moveTo>
                <a:lnTo>
                  <a:pt x="2662691" y="0"/>
                </a:lnTo>
                <a:lnTo>
                  <a:pt x="2662691" y="2269944"/>
                </a:lnTo>
                <a:lnTo>
                  <a:pt x="0" y="2269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rot="5673583">
            <a:off x="-334366" y="4794520"/>
            <a:ext cx="1994083" cy="1994083"/>
          </a:xfrm>
          <a:custGeom>
            <a:avLst/>
            <a:gdLst/>
            <a:ahLst/>
            <a:cxnLst/>
            <a:rect l="l" t="t" r="r" b="b"/>
            <a:pathLst>
              <a:path w="1994083" h="1994083">
                <a:moveTo>
                  <a:pt x="0" y="0"/>
                </a:moveTo>
                <a:lnTo>
                  <a:pt x="1994083" y="0"/>
                </a:lnTo>
                <a:lnTo>
                  <a:pt x="1994083" y="1994083"/>
                </a:lnTo>
                <a:lnTo>
                  <a:pt x="0" y="19940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id="{182F33F6-360D-426F-4CDF-ACB3C7673DE2}"/>
              </a:ext>
            </a:extLst>
          </p:cNvPr>
          <p:cNvSpPr/>
          <p:nvPr/>
        </p:nvSpPr>
        <p:spPr>
          <a:xfrm>
            <a:off x="380999" y="495300"/>
            <a:ext cx="17297401" cy="1865336"/>
          </a:xfrm>
          <a:prstGeom prst="roundRect">
            <a:avLst/>
          </a:prstGeom>
          <a:solidFill>
            <a:schemeClr val="bg1"/>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3.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Tra</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từ</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điển</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tìm</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một</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từ</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đa</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nghĩa</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Đặt</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2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câu</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với</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từ</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đó</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1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câu</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dùng</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từ</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theo</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nghĩa</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gốc</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1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câu</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dùng</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từ</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theo</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nghĩa</a:t>
            </a:r>
            <a:r>
              <a:rPr kumimoji="0" lang="en-GB"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rPr>
              <a:t> </a:t>
            </a:r>
            <a:r>
              <a:rPr kumimoji="0" lang="en-GB" sz="4000" b="0" i="0" u="none" strike="noStrike" kern="1200" cap="none" spc="0" normalizeH="0" baseline="0" noProof="0" dirty="0" err="1">
                <a:ln>
                  <a:noFill/>
                </a:ln>
                <a:solidFill>
                  <a:srgbClr val="C0504D"/>
                </a:solidFill>
                <a:effectLst/>
                <a:uLnTx/>
                <a:uFillTx/>
                <a:latin typeface="Montserrat Black" panose="00000A00000000000000" pitchFamily="2" charset="-93"/>
                <a:ea typeface="+mn-ea"/>
                <a:cs typeface="+mn-cs"/>
              </a:rPr>
              <a:t>chuyển</a:t>
            </a:r>
            <a:endParaRPr kumimoji="0" lang="vi-VN" sz="4000" b="0" i="0" u="none" strike="noStrike" kern="1200" cap="none" spc="0" normalizeH="0" baseline="0" noProof="0" dirty="0">
              <a:ln>
                <a:noFill/>
              </a:ln>
              <a:solidFill>
                <a:srgbClr val="C0504D"/>
              </a:solidFill>
              <a:effectLst/>
              <a:uLnTx/>
              <a:uFillTx/>
              <a:latin typeface="Montserrat Black" panose="00000A00000000000000" pitchFamily="2" charset="-93"/>
              <a:ea typeface="+mn-ea"/>
              <a:cs typeface="+mn-cs"/>
            </a:endParaRPr>
          </a:p>
        </p:txBody>
      </p:sp>
      <p:grpSp>
        <p:nvGrpSpPr>
          <p:cNvPr id="14" name="Group 13">
            <a:extLst>
              <a:ext uri="{FF2B5EF4-FFF2-40B4-BE49-F238E27FC236}">
                <a16:creationId xmlns:a16="http://schemas.microsoft.com/office/drawing/2014/main" id="{24DF5861-5C43-FBF8-D71C-F41063BA9B23}"/>
              </a:ext>
            </a:extLst>
          </p:cNvPr>
          <p:cNvGrpSpPr/>
          <p:nvPr/>
        </p:nvGrpSpPr>
        <p:grpSpPr>
          <a:xfrm>
            <a:off x="495683" y="2534850"/>
            <a:ext cx="17383087" cy="6361166"/>
            <a:chOff x="495683" y="2534850"/>
            <a:chExt cx="17383087" cy="6361166"/>
          </a:xfrm>
        </p:grpSpPr>
        <p:sp>
          <p:nvSpPr>
            <p:cNvPr id="13" name="Rectangle: Rounded Corners 12">
              <a:extLst>
                <a:ext uri="{FF2B5EF4-FFF2-40B4-BE49-F238E27FC236}">
                  <a16:creationId xmlns:a16="http://schemas.microsoft.com/office/drawing/2014/main" id="{72C54423-9914-6231-2F9D-678365F0BB87}"/>
                </a:ext>
              </a:extLst>
            </p:cNvPr>
            <p:cNvSpPr/>
            <p:nvPr/>
          </p:nvSpPr>
          <p:spPr>
            <a:xfrm>
              <a:off x="495683" y="2534850"/>
              <a:ext cx="17383087" cy="6361166"/>
            </a:xfrm>
            <a:custGeom>
              <a:avLst/>
              <a:gdLst>
                <a:gd name="connsiteX0" fmla="*/ 0 w 17383087"/>
                <a:gd name="connsiteY0" fmla="*/ 1060216 h 6361166"/>
                <a:gd name="connsiteX1" fmla="*/ 1060216 w 17383087"/>
                <a:gd name="connsiteY1" fmla="*/ 0 h 6361166"/>
                <a:gd name="connsiteX2" fmla="*/ 1799868 w 17383087"/>
                <a:gd name="connsiteY2" fmla="*/ 0 h 6361166"/>
                <a:gd name="connsiteX3" fmla="*/ 2539519 w 17383087"/>
                <a:gd name="connsiteY3" fmla="*/ 0 h 6361166"/>
                <a:gd name="connsiteX4" fmla="*/ 3279171 w 17383087"/>
                <a:gd name="connsiteY4" fmla="*/ 0 h 6361166"/>
                <a:gd name="connsiteX5" fmla="*/ 4171450 w 17383087"/>
                <a:gd name="connsiteY5" fmla="*/ 0 h 6361166"/>
                <a:gd name="connsiteX6" fmla="*/ 4758475 w 17383087"/>
                <a:gd name="connsiteY6" fmla="*/ 0 h 6361166"/>
                <a:gd name="connsiteX7" fmla="*/ 5192873 w 17383087"/>
                <a:gd name="connsiteY7" fmla="*/ 0 h 6361166"/>
                <a:gd name="connsiteX8" fmla="*/ 6085152 w 17383087"/>
                <a:gd name="connsiteY8" fmla="*/ 0 h 6361166"/>
                <a:gd name="connsiteX9" fmla="*/ 6824803 w 17383087"/>
                <a:gd name="connsiteY9" fmla="*/ 0 h 6361166"/>
                <a:gd name="connsiteX10" fmla="*/ 6953949 w 17383087"/>
                <a:gd name="connsiteY10" fmla="*/ 0 h 6361166"/>
                <a:gd name="connsiteX11" fmla="*/ 7693601 w 17383087"/>
                <a:gd name="connsiteY11" fmla="*/ 0 h 6361166"/>
                <a:gd name="connsiteX12" fmla="*/ 8585879 w 17383087"/>
                <a:gd name="connsiteY12" fmla="*/ 0 h 6361166"/>
                <a:gd name="connsiteX13" fmla="*/ 9478157 w 17383087"/>
                <a:gd name="connsiteY13" fmla="*/ 0 h 6361166"/>
                <a:gd name="connsiteX14" fmla="*/ 10217809 w 17383087"/>
                <a:gd name="connsiteY14" fmla="*/ 0 h 6361166"/>
                <a:gd name="connsiteX15" fmla="*/ 10346955 w 17383087"/>
                <a:gd name="connsiteY15" fmla="*/ 0 h 6361166"/>
                <a:gd name="connsiteX16" fmla="*/ 10933980 w 17383087"/>
                <a:gd name="connsiteY16" fmla="*/ 0 h 6361166"/>
                <a:gd name="connsiteX17" fmla="*/ 11368378 w 17383087"/>
                <a:gd name="connsiteY17" fmla="*/ 0 h 6361166"/>
                <a:gd name="connsiteX18" fmla="*/ 11955404 w 17383087"/>
                <a:gd name="connsiteY18" fmla="*/ 0 h 6361166"/>
                <a:gd name="connsiteX19" fmla="*/ 12847682 w 17383087"/>
                <a:gd name="connsiteY19" fmla="*/ 0 h 6361166"/>
                <a:gd name="connsiteX20" fmla="*/ 12976827 w 17383087"/>
                <a:gd name="connsiteY20" fmla="*/ 0 h 6361166"/>
                <a:gd name="connsiteX21" fmla="*/ 13258599 w 17383087"/>
                <a:gd name="connsiteY21" fmla="*/ 0 h 6361166"/>
                <a:gd name="connsiteX22" fmla="*/ 13998251 w 17383087"/>
                <a:gd name="connsiteY22" fmla="*/ 0 h 6361166"/>
                <a:gd name="connsiteX23" fmla="*/ 14890530 w 17383087"/>
                <a:gd name="connsiteY23" fmla="*/ 0 h 6361166"/>
                <a:gd name="connsiteX24" fmla="*/ 15782808 w 17383087"/>
                <a:gd name="connsiteY24" fmla="*/ 0 h 6361166"/>
                <a:gd name="connsiteX25" fmla="*/ 16322871 w 17383087"/>
                <a:gd name="connsiteY25" fmla="*/ 0 h 6361166"/>
                <a:gd name="connsiteX26" fmla="*/ 17383087 w 17383087"/>
                <a:gd name="connsiteY26" fmla="*/ 1060216 h 6361166"/>
                <a:gd name="connsiteX27" fmla="*/ 17383087 w 17383087"/>
                <a:gd name="connsiteY27" fmla="*/ 1590308 h 6361166"/>
                <a:gd name="connsiteX28" fmla="*/ 17383087 w 17383087"/>
                <a:gd name="connsiteY28" fmla="*/ 1993177 h 6361166"/>
                <a:gd name="connsiteX29" fmla="*/ 17383087 w 17383087"/>
                <a:gd name="connsiteY29" fmla="*/ 2565677 h 6361166"/>
                <a:gd name="connsiteX30" fmla="*/ 17383087 w 17383087"/>
                <a:gd name="connsiteY30" fmla="*/ 2968546 h 6361166"/>
                <a:gd name="connsiteX31" fmla="*/ 17383087 w 17383087"/>
                <a:gd name="connsiteY31" fmla="*/ 3371416 h 6361166"/>
                <a:gd name="connsiteX32" fmla="*/ 17383087 w 17383087"/>
                <a:gd name="connsiteY32" fmla="*/ 3943915 h 6361166"/>
                <a:gd name="connsiteX33" fmla="*/ 17383087 w 17383087"/>
                <a:gd name="connsiteY33" fmla="*/ 4474007 h 6361166"/>
                <a:gd name="connsiteX34" fmla="*/ 17383087 w 17383087"/>
                <a:gd name="connsiteY34" fmla="*/ 5300950 h 6361166"/>
                <a:gd name="connsiteX35" fmla="*/ 16322871 w 17383087"/>
                <a:gd name="connsiteY35" fmla="*/ 6361166 h 6361166"/>
                <a:gd name="connsiteX36" fmla="*/ 15430593 w 17383087"/>
                <a:gd name="connsiteY36" fmla="*/ 6361166 h 6361166"/>
                <a:gd name="connsiteX37" fmla="*/ 15301447 w 17383087"/>
                <a:gd name="connsiteY37" fmla="*/ 6361166 h 6361166"/>
                <a:gd name="connsiteX38" fmla="*/ 14561795 w 17383087"/>
                <a:gd name="connsiteY38" fmla="*/ 6361166 h 6361166"/>
                <a:gd name="connsiteX39" fmla="*/ 13669517 w 17383087"/>
                <a:gd name="connsiteY39" fmla="*/ 6361166 h 6361166"/>
                <a:gd name="connsiteX40" fmla="*/ 13082492 w 17383087"/>
                <a:gd name="connsiteY40" fmla="*/ 6361166 h 6361166"/>
                <a:gd name="connsiteX41" fmla="*/ 12648093 w 17383087"/>
                <a:gd name="connsiteY41" fmla="*/ 6361166 h 6361166"/>
                <a:gd name="connsiteX42" fmla="*/ 12518948 w 17383087"/>
                <a:gd name="connsiteY42" fmla="*/ 6361166 h 6361166"/>
                <a:gd name="connsiteX43" fmla="*/ 12084549 w 17383087"/>
                <a:gd name="connsiteY43" fmla="*/ 6361166 h 6361166"/>
                <a:gd name="connsiteX44" fmla="*/ 11802777 w 17383087"/>
                <a:gd name="connsiteY44" fmla="*/ 6361166 h 6361166"/>
                <a:gd name="connsiteX45" fmla="*/ 10910499 w 17383087"/>
                <a:gd name="connsiteY45" fmla="*/ 6361166 h 6361166"/>
                <a:gd name="connsiteX46" fmla="*/ 10781353 w 17383087"/>
                <a:gd name="connsiteY46" fmla="*/ 6361166 h 6361166"/>
                <a:gd name="connsiteX47" fmla="*/ 10346955 w 17383087"/>
                <a:gd name="connsiteY47" fmla="*/ 6361166 h 6361166"/>
                <a:gd name="connsiteX48" fmla="*/ 9759929 w 17383087"/>
                <a:gd name="connsiteY48" fmla="*/ 6361166 h 6361166"/>
                <a:gd name="connsiteX49" fmla="*/ 9630784 w 17383087"/>
                <a:gd name="connsiteY49" fmla="*/ 6361166 h 6361166"/>
                <a:gd name="connsiteX50" fmla="*/ 8891132 w 17383087"/>
                <a:gd name="connsiteY50" fmla="*/ 6361166 h 6361166"/>
                <a:gd name="connsiteX51" fmla="*/ 8456733 w 17383087"/>
                <a:gd name="connsiteY51" fmla="*/ 6361166 h 6361166"/>
                <a:gd name="connsiteX52" fmla="*/ 7869708 w 17383087"/>
                <a:gd name="connsiteY52" fmla="*/ 6361166 h 6361166"/>
                <a:gd name="connsiteX53" fmla="*/ 7282683 w 17383087"/>
                <a:gd name="connsiteY53" fmla="*/ 6361166 h 6361166"/>
                <a:gd name="connsiteX54" fmla="*/ 6848284 w 17383087"/>
                <a:gd name="connsiteY54" fmla="*/ 6361166 h 6361166"/>
                <a:gd name="connsiteX55" fmla="*/ 5956006 w 17383087"/>
                <a:gd name="connsiteY55" fmla="*/ 6361166 h 6361166"/>
                <a:gd name="connsiteX56" fmla="*/ 5521607 w 17383087"/>
                <a:gd name="connsiteY56" fmla="*/ 6361166 h 6361166"/>
                <a:gd name="connsiteX57" fmla="*/ 5087209 w 17383087"/>
                <a:gd name="connsiteY57" fmla="*/ 6361166 h 6361166"/>
                <a:gd name="connsiteX58" fmla="*/ 4958063 w 17383087"/>
                <a:gd name="connsiteY58" fmla="*/ 6361166 h 6361166"/>
                <a:gd name="connsiteX59" fmla="*/ 4065785 w 17383087"/>
                <a:gd name="connsiteY59" fmla="*/ 6361166 h 6361166"/>
                <a:gd name="connsiteX60" fmla="*/ 3631386 w 17383087"/>
                <a:gd name="connsiteY60" fmla="*/ 6361166 h 6361166"/>
                <a:gd name="connsiteX61" fmla="*/ 2891735 w 17383087"/>
                <a:gd name="connsiteY61" fmla="*/ 6361166 h 6361166"/>
                <a:gd name="connsiteX62" fmla="*/ 2304709 w 17383087"/>
                <a:gd name="connsiteY62" fmla="*/ 6361166 h 6361166"/>
                <a:gd name="connsiteX63" fmla="*/ 1870311 w 17383087"/>
                <a:gd name="connsiteY63" fmla="*/ 6361166 h 6361166"/>
                <a:gd name="connsiteX64" fmla="*/ 1060216 w 17383087"/>
                <a:gd name="connsiteY64" fmla="*/ 6361166 h 6361166"/>
                <a:gd name="connsiteX65" fmla="*/ 0 w 17383087"/>
                <a:gd name="connsiteY65" fmla="*/ 5300950 h 6361166"/>
                <a:gd name="connsiteX66" fmla="*/ 0 w 17383087"/>
                <a:gd name="connsiteY66" fmla="*/ 4855673 h 6361166"/>
                <a:gd name="connsiteX67" fmla="*/ 0 w 17383087"/>
                <a:gd name="connsiteY67" fmla="*/ 4240767 h 6361166"/>
                <a:gd name="connsiteX68" fmla="*/ 0 w 17383087"/>
                <a:gd name="connsiteY68" fmla="*/ 3753082 h 6361166"/>
                <a:gd name="connsiteX69" fmla="*/ 0 w 17383087"/>
                <a:gd name="connsiteY69" fmla="*/ 3307805 h 6361166"/>
                <a:gd name="connsiteX70" fmla="*/ 0 w 17383087"/>
                <a:gd name="connsiteY70" fmla="*/ 2862528 h 6361166"/>
                <a:gd name="connsiteX71" fmla="*/ 0 w 17383087"/>
                <a:gd name="connsiteY71" fmla="*/ 2374844 h 6361166"/>
                <a:gd name="connsiteX72" fmla="*/ 0 w 17383087"/>
                <a:gd name="connsiteY72" fmla="*/ 1971974 h 6361166"/>
                <a:gd name="connsiteX73" fmla="*/ 0 w 17383087"/>
                <a:gd name="connsiteY73" fmla="*/ 1060216 h 63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383087" h="6361166" fill="none" extrusionOk="0">
                  <a:moveTo>
                    <a:pt x="0" y="1060216"/>
                  </a:moveTo>
                  <a:cubicBezTo>
                    <a:pt x="111079" y="589279"/>
                    <a:pt x="477726" y="79274"/>
                    <a:pt x="1060216" y="0"/>
                  </a:cubicBezTo>
                  <a:cubicBezTo>
                    <a:pt x="1394670" y="-59941"/>
                    <a:pt x="1636986" y="4231"/>
                    <a:pt x="1799868" y="0"/>
                  </a:cubicBezTo>
                  <a:cubicBezTo>
                    <a:pt x="1962750" y="-4231"/>
                    <a:pt x="2217433" y="31203"/>
                    <a:pt x="2539519" y="0"/>
                  </a:cubicBezTo>
                  <a:cubicBezTo>
                    <a:pt x="2861605" y="-31203"/>
                    <a:pt x="2912218" y="10984"/>
                    <a:pt x="3279171" y="0"/>
                  </a:cubicBezTo>
                  <a:cubicBezTo>
                    <a:pt x="3646124" y="-10984"/>
                    <a:pt x="3918733" y="25790"/>
                    <a:pt x="4171450" y="0"/>
                  </a:cubicBezTo>
                  <a:cubicBezTo>
                    <a:pt x="4424167" y="-25790"/>
                    <a:pt x="4621437" y="11387"/>
                    <a:pt x="4758475" y="0"/>
                  </a:cubicBezTo>
                  <a:cubicBezTo>
                    <a:pt x="4895513" y="-11387"/>
                    <a:pt x="4980656" y="18293"/>
                    <a:pt x="5192873" y="0"/>
                  </a:cubicBezTo>
                  <a:cubicBezTo>
                    <a:pt x="5405090" y="-18293"/>
                    <a:pt x="5779684" y="17595"/>
                    <a:pt x="6085152" y="0"/>
                  </a:cubicBezTo>
                  <a:cubicBezTo>
                    <a:pt x="6390620" y="-17595"/>
                    <a:pt x="6638225" y="38960"/>
                    <a:pt x="6824803" y="0"/>
                  </a:cubicBezTo>
                  <a:cubicBezTo>
                    <a:pt x="7011381" y="-38960"/>
                    <a:pt x="6898180" y="1917"/>
                    <a:pt x="6953949" y="0"/>
                  </a:cubicBezTo>
                  <a:cubicBezTo>
                    <a:pt x="7009718" y="-1917"/>
                    <a:pt x="7467833" y="6107"/>
                    <a:pt x="7693601" y="0"/>
                  </a:cubicBezTo>
                  <a:cubicBezTo>
                    <a:pt x="7919369" y="-6107"/>
                    <a:pt x="8321625" y="105861"/>
                    <a:pt x="8585879" y="0"/>
                  </a:cubicBezTo>
                  <a:cubicBezTo>
                    <a:pt x="8850133" y="-105861"/>
                    <a:pt x="9281259" y="29584"/>
                    <a:pt x="9478157" y="0"/>
                  </a:cubicBezTo>
                  <a:cubicBezTo>
                    <a:pt x="9675055" y="-29584"/>
                    <a:pt x="9940614" y="3798"/>
                    <a:pt x="10217809" y="0"/>
                  </a:cubicBezTo>
                  <a:cubicBezTo>
                    <a:pt x="10495004" y="-3798"/>
                    <a:pt x="10293455" y="11462"/>
                    <a:pt x="10346955" y="0"/>
                  </a:cubicBezTo>
                  <a:cubicBezTo>
                    <a:pt x="10400455" y="-11462"/>
                    <a:pt x="10775858" y="56160"/>
                    <a:pt x="10933980" y="0"/>
                  </a:cubicBezTo>
                  <a:cubicBezTo>
                    <a:pt x="11092103" y="-56160"/>
                    <a:pt x="11193465" y="42502"/>
                    <a:pt x="11368378" y="0"/>
                  </a:cubicBezTo>
                  <a:cubicBezTo>
                    <a:pt x="11543291" y="-42502"/>
                    <a:pt x="11730652" y="12059"/>
                    <a:pt x="11955404" y="0"/>
                  </a:cubicBezTo>
                  <a:cubicBezTo>
                    <a:pt x="12180156" y="-12059"/>
                    <a:pt x="12478081" y="19539"/>
                    <a:pt x="12847682" y="0"/>
                  </a:cubicBezTo>
                  <a:cubicBezTo>
                    <a:pt x="13217283" y="-19539"/>
                    <a:pt x="12926362" y="7901"/>
                    <a:pt x="12976827" y="0"/>
                  </a:cubicBezTo>
                  <a:cubicBezTo>
                    <a:pt x="13027293" y="-7901"/>
                    <a:pt x="13127555" y="2340"/>
                    <a:pt x="13258599" y="0"/>
                  </a:cubicBezTo>
                  <a:cubicBezTo>
                    <a:pt x="13389643" y="-2340"/>
                    <a:pt x="13827483" y="21379"/>
                    <a:pt x="13998251" y="0"/>
                  </a:cubicBezTo>
                  <a:cubicBezTo>
                    <a:pt x="14169019" y="-21379"/>
                    <a:pt x="14667757" y="2333"/>
                    <a:pt x="14890530" y="0"/>
                  </a:cubicBezTo>
                  <a:cubicBezTo>
                    <a:pt x="15113303" y="-2333"/>
                    <a:pt x="15469822" y="84590"/>
                    <a:pt x="15782808" y="0"/>
                  </a:cubicBezTo>
                  <a:cubicBezTo>
                    <a:pt x="16095794" y="-84590"/>
                    <a:pt x="16086384" y="34224"/>
                    <a:pt x="16322871" y="0"/>
                  </a:cubicBezTo>
                  <a:cubicBezTo>
                    <a:pt x="16814030" y="-5880"/>
                    <a:pt x="17356041" y="570625"/>
                    <a:pt x="17383087" y="1060216"/>
                  </a:cubicBezTo>
                  <a:cubicBezTo>
                    <a:pt x="17389383" y="1227633"/>
                    <a:pt x="17329893" y="1425708"/>
                    <a:pt x="17383087" y="1590308"/>
                  </a:cubicBezTo>
                  <a:cubicBezTo>
                    <a:pt x="17436281" y="1754908"/>
                    <a:pt x="17341338" y="1879338"/>
                    <a:pt x="17383087" y="1993177"/>
                  </a:cubicBezTo>
                  <a:cubicBezTo>
                    <a:pt x="17424836" y="2107016"/>
                    <a:pt x="17324686" y="2354441"/>
                    <a:pt x="17383087" y="2565677"/>
                  </a:cubicBezTo>
                  <a:cubicBezTo>
                    <a:pt x="17441488" y="2776913"/>
                    <a:pt x="17367756" y="2880046"/>
                    <a:pt x="17383087" y="2968546"/>
                  </a:cubicBezTo>
                  <a:cubicBezTo>
                    <a:pt x="17398418" y="3057046"/>
                    <a:pt x="17345533" y="3197137"/>
                    <a:pt x="17383087" y="3371416"/>
                  </a:cubicBezTo>
                  <a:cubicBezTo>
                    <a:pt x="17420641" y="3545695"/>
                    <a:pt x="17345519" y="3661978"/>
                    <a:pt x="17383087" y="3943915"/>
                  </a:cubicBezTo>
                  <a:cubicBezTo>
                    <a:pt x="17420655" y="4225852"/>
                    <a:pt x="17343549" y="4326750"/>
                    <a:pt x="17383087" y="4474007"/>
                  </a:cubicBezTo>
                  <a:cubicBezTo>
                    <a:pt x="17422625" y="4621264"/>
                    <a:pt x="17311717" y="5105491"/>
                    <a:pt x="17383087" y="5300950"/>
                  </a:cubicBezTo>
                  <a:cubicBezTo>
                    <a:pt x="17306058" y="5967387"/>
                    <a:pt x="16757087" y="6300323"/>
                    <a:pt x="16322871" y="6361166"/>
                  </a:cubicBezTo>
                  <a:cubicBezTo>
                    <a:pt x="15897605" y="6364633"/>
                    <a:pt x="15738422" y="6296039"/>
                    <a:pt x="15430593" y="6361166"/>
                  </a:cubicBezTo>
                  <a:cubicBezTo>
                    <a:pt x="15122764" y="6426293"/>
                    <a:pt x="15353008" y="6346322"/>
                    <a:pt x="15301447" y="6361166"/>
                  </a:cubicBezTo>
                  <a:cubicBezTo>
                    <a:pt x="15249886" y="6376010"/>
                    <a:pt x="14911270" y="6272951"/>
                    <a:pt x="14561795" y="6361166"/>
                  </a:cubicBezTo>
                  <a:cubicBezTo>
                    <a:pt x="14212320" y="6449381"/>
                    <a:pt x="14035035" y="6288662"/>
                    <a:pt x="13669517" y="6361166"/>
                  </a:cubicBezTo>
                  <a:cubicBezTo>
                    <a:pt x="13303999" y="6433670"/>
                    <a:pt x="13315382" y="6345860"/>
                    <a:pt x="13082492" y="6361166"/>
                  </a:cubicBezTo>
                  <a:cubicBezTo>
                    <a:pt x="12849602" y="6376472"/>
                    <a:pt x="12739047" y="6322255"/>
                    <a:pt x="12648093" y="6361166"/>
                  </a:cubicBezTo>
                  <a:cubicBezTo>
                    <a:pt x="12557139" y="6400077"/>
                    <a:pt x="12579721" y="6352755"/>
                    <a:pt x="12518948" y="6361166"/>
                  </a:cubicBezTo>
                  <a:cubicBezTo>
                    <a:pt x="12458176" y="6369577"/>
                    <a:pt x="12217243" y="6338873"/>
                    <a:pt x="12084549" y="6361166"/>
                  </a:cubicBezTo>
                  <a:cubicBezTo>
                    <a:pt x="11951855" y="6383459"/>
                    <a:pt x="11928835" y="6360373"/>
                    <a:pt x="11802777" y="6361166"/>
                  </a:cubicBezTo>
                  <a:cubicBezTo>
                    <a:pt x="11676719" y="6361959"/>
                    <a:pt x="11096775" y="6308151"/>
                    <a:pt x="10910499" y="6361166"/>
                  </a:cubicBezTo>
                  <a:cubicBezTo>
                    <a:pt x="10724223" y="6414181"/>
                    <a:pt x="10827450" y="6357989"/>
                    <a:pt x="10781353" y="6361166"/>
                  </a:cubicBezTo>
                  <a:cubicBezTo>
                    <a:pt x="10735256" y="6364343"/>
                    <a:pt x="10446081" y="6324145"/>
                    <a:pt x="10346955" y="6361166"/>
                  </a:cubicBezTo>
                  <a:cubicBezTo>
                    <a:pt x="10247829" y="6398187"/>
                    <a:pt x="9967926" y="6291016"/>
                    <a:pt x="9759929" y="6361166"/>
                  </a:cubicBezTo>
                  <a:cubicBezTo>
                    <a:pt x="9551932" y="6431316"/>
                    <a:pt x="9676797" y="6346764"/>
                    <a:pt x="9630784" y="6361166"/>
                  </a:cubicBezTo>
                  <a:cubicBezTo>
                    <a:pt x="9584772" y="6375568"/>
                    <a:pt x="9145702" y="6340348"/>
                    <a:pt x="8891132" y="6361166"/>
                  </a:cubicBezTo>
                  <a:cubicBezTo>
                    <a:pt x="8636562" y="6381984"/>
                    <a:pt x="8614377" y="6334230"/>
                    <a:pt x="8456733" y="6361166"/>
                  </a:cubicBezTo>
                  <a:cubicBezTo>
                    <a:pt x="8299089" y="6388102"/>
                    <a:pt x="8091826" y="6324469"/>
                    <a:pt x="7869708" y="6361166"/>
                  </a:cubicBezTo>
                  <a:cubicBezTo>
                    <a:pt x="7647591" y="6397863"/>
                    <a:pt x="7453087" y="6302475"/>
                    <a:pt x="7282683" y="6361166"/>
                  </a:cubicBezTo>
                  <a:cubicBezTo>
                    <a:pt x="7112280" y="6419857"/>
                    <a:pt x="7030854" y="6340356"/>
                    <a:pt x="6848284" y="6361166"/>
                  </a:cubicBezTo>
                  <a:cubicBezTo>
                    <a:pt x="6665714" y="6381976"/>
                    <a:pt x="6193295" y="6294710"/>
                    <a:pt x="5956006" y="6361166"/>
                  </a:cubicBezTo>
                  <a:cubicBezTo>
                    <a:pt x="5718717" y="6427622"/>
                    <a:pt x="5627363" y="6316834"/>
                    <a:pt x="5521607" y="6361166"/>
                  </a:cubicBezTo>
                  <a:cubicBezTo>
                    <a:pt x="5415851" y="6405498"/>
                    <a:pt x="5253952" y="6347525"/>
                    <a:pt x="5087209" y="6361166"/>
                  </a:cubicBezTo>
                  <a:cubicBezTo>
                    <a:pt x="4920466" y="6374807"/>
                    <a:pt x="5020901" y="6357689"/>
                    <a:pt x="4958063" y="6361166"/>
                  </a:cubicBezTo>
                  <a:cubicBezTo>
                    <a:pt x="4895225" y="6364643"/>
                    <a:pt x="4310541" y="6358454"/>
                    <a:pt x="4065785" y="6361166"/>
                  </a:cubicBezTo>
                  <a:cubicBezTo>
                    <a:pt x="3821029" y="6363878"/>
                    <a:pt x="3747368" y="6312434"/>
                    <a:pt x="3631386" y="6361166"/>
                  </a:cubicBezTo>
                  <a:cubicBezTo>
                    <a:pt x="3515404" y="6409898"/>
                    <a:pt x="3056290" y="6335981"/>
                    <a:pt x="2891735" y="6361166"/>
                  </a:cubicBezTo>
                  <a:cubicBezTo>
                    <a:pt x="2727180" y="6386351"/>
                    <a:pt x="2439455" y="6327782"/>
                    <a:pt x="2304709" y="6361166"/>
                  </a:cubicBezTo>
                  <a:cubicBezTo>
                    <a:pt x="2169963" y="6394550"/>
                    <a:pt x="2043615" y="6336695"/>
                    <a:pt x="1870311" y="6361166"/>
                  </a:cubicBezTo>
                  <a:cubicBezTo>
                    <a:pt x="1697007" y="6385637"/>
                    <a:pt x="1399536" y="6349055"/>
                    <a:pt x="1060216" y="6361166"/>
                  </a:cubicBezTo>
                  <a:cubicBezTo>
                    <a:pt x="493380" y="6342605"/>
                    <a:pt x="-32542" y="5948457"/>
                    <a:pt x="0" y="5300950"/>
                  </a:cubicBezTo>
                  <a:cubicBezTo>
                    <a:pt x="-12542" y="5132109"/>
                    <a:pt x="16423" y="5003167"/>
                    <a:pt x="0" y="4855673"/>
                  </a:cubicBezTo>
                  <a:cubicBezTo>
                    <a:pt x="-16423" y="4708179"/>
                    <a:pt x="27884" y="4522353"/>
                    <a:pt x="0" y="4240767"/>
                  </a:cubicBezTo>
                  <a:cubicBezTo>
                    <a:pt x="-27884" y="3959181"/>
                    <a:pt x="29414" y="3869342"/>
                    <a:pt x="0" y="3753082"/>
                  </a:cubicBezTo>
                  <a:cubicBezTo>
                    <a:pt x="-29414" y="3636823"/>
                    <a:pt x="25723" y="3522220"/>
                    <a:pt x="0" y="3307805"/>
                  </a:cubicBezTo>
                  <a:cubicBezTo>
                    <a:pt x="-25723" y="3093390"/>
                    <a:pt x="37739" y="2973880"/>
                    <a:pt x="0" y="2862528"/>
                  </a:cubicBezTo>
                  <a:cubicBezTo>
                    <a:pt x="-37739" y="2751176"/>
                    <a:pt x="11459" y="2585398"/>
                    <a:pt x="0" y="2374844"/>
                  </a:cubicBezTo>
                  <a:cubicBezTo>
                    <a:pt x="-11459" y="2164290"/>
                    <a:pt x="3335" y="2068581"/>
                    <a:pt x="0" y="1971974"/>
                  </a:cubicBezTo>
                  <a:cubicBezTo>
                    <a:pt x="-3335" y="1875367"/>
                    <a:pt x="41312" y="1285408"/>
                    <a:pt x="0" y="1060216"/>
                  </a:cubicBezTo>
                  <a:close/>
                </a:path>
                <a:path w="17383087" h="6361166" stroke="0" extrusionOk="0">
                  <a:moveTo>
                    <a:pt x="0" y="1060216"/>
                  </a:moveTo>
                  <a:cubicBezTo>
                    <a:pt x="31224" y="445217"/>
                    <a:pt x="511221" y="128228"/>
                    <a:pt x="1060216" y="0"/>
                  </a:cubicBezTo>
                  <a:cubicBezTo>
                    <a:pt x="1148941" y="-49055"/>
                    <a:pt x="1356973" y="7016"/>
                    <a:pt x="1494615" y="0"/>
                  </a:cubicBezTo>
                  <a:cubicBezTo>
                    <a:pt x="1632257" y="-7016"/>
                    <a:pt x="1762019" y="23070"/>
                    <a:pt x="1929013" y="0"/>
                  </a:cubicBezTo>
                  <a:cubicBezTo>
                    <a:pt x="2096007" y="-23070"/>
                    <a:pt x="2088264" y="3679"/>
                    <a:pt x="2210785" y="0"/>
                  </a:cubicBezTo>
                  <a:cubicBezTo>
                    <a:pt x="2333306" y="-3679"/>
                    <a:pt x="2510074" y="21604"/>
                    <a:pt x="2645184" y="0"/>
                  </a:cubicBezTo>
                  <a:cubicBezTo>
                    <a:pt x="2780294" y="-21604"/>
                    <a:pt x="3172223" y="86528"/>
                    <a:pt x="3384836" y="0"/>
                  </a:cubicBezTo>
                  <a:cubicBezTo>
                    <a:pt x="3597449" y="-86528"/>
                    <a:pt x="3570827" y="1755"/>
                    <a:pt x="3666608" y="0"/>
                  </a:cubicBezTo>
                  <a:cubicBezTo>
                    <a:pt x="3762389" y="-1755"/>
                    <a:pt x="3930025" y="11136"/>
                    <a:pt x="4101006" y="0"/>
                  </a:cubicBezTo>
                  <a:cubicBezTo>
                    <a:pt x="4271987" y="-11136"/>
                    <a:pt x="4423900" y="33768"/>
                    <a:pt x="4535405" y="0"/>
                  </a:cubicBezTo>
                  <a:cubicBezTo>
                    <a:pt x="4646910" y="-33768"/>
                    <a:pt x="5053272" y="8999"/>
                    <a:pt x="5427683" y="0"/>
                  </a:cubicBezTo>
                  <a:cubicBezTo>
                    <a:pt x="5802094" y="-8999"/>
                    <a:pt x="5503347" y="7717"/>
                    <a:pt x="5556829" y="0"/>
                  </a:cubicBezTo>
                  <a:cubicBezTo>
                    <a:pt x="5610311" y="-7717"/>
                    <a:pt x="6141706" y="2983"/>
                    <a:pt x="6296481" y="0"/>
                  </a:cubicBezTo>
                  <a:cubicBezTo>
                    <a:pt x="6451256" y="-2983"/>
                    <a:pt x="6949166" y="22225"/>
                    <a:pt x="7188759" y="0"/>
                  </a:cubicBezTo>
                  <a:cubicBezTo>
                    <a:pt x="7428352" y="-22225"/>
                    <a:pt x="7341808" y="11751"/>
                    <a:pt x="7470531" y="0"/>
                  </a:cubicBezTo>
                  <a:cubicBezTo>
                    <a:pt x="7599254" y="-11751"/>
                    <a:pt x="7552297" y="5901"/>
                    <a:pt x="7599677" y="0"/>
                  </a:cubicBezTo>
                  <a:cubicBezTo>
                    <a:pt x="7647057" y="-5901"/>
                    <a:pt x="7855462" y="46482"/>
                    <a:pt x="8034075" y="0"/>
                  </a:cubicBezTo>
                  <a:cubicBezTo>
                    <a:pt x="8212688" y="-46482"/>
                    <a:pt x="8258740" y="2395"/>
                    <a:pt x="8468474" y="0"/>
                  </a:cubicBezTo>
                  <a:cubicBezTo>
                    <a:pt x="8678208" y="-2395"/>
                    <a:pt x="8675889" y="30646"/>
                    <a:pt x="8750246" y="0"/>
                  </a:cubicBezTo>
                  <a:cubicBezTo>
                    <a:pt x="8824603" y="-30646"/>
                    <a:pt x="9075575" y="859"/>
                    <a:pt x="9184645" y="0"/>
                  </a:cubicBezTo>
                  <a:cubicBezTo>
                    <a:pt x="9293715" y="-859"/>
                    <a:pt x="9249660" y="13571"/>
                    <a:pt x="9313790" y="0"/>
                  </a:cubicBezTo>
                  <a:cubicBezTo>
                    <a:pt x="9377921" y="-13571"/>
                    <a:pt x="9398157" y="10936"/>
                    <a:pt x="9442936" y="0"/>
                  </a:cubicBezTo>
                  <a:cubicBezTo>
                    <a:pt x="9487715" y="-10936"/>
                    <a:pt x="9539707" y="5916"/>
                    <a:pt x="9572081" y="0"/>
                  </a:cubicBezTo>
                  <a:cubicBezTo>
                    <a:pt x="9604456" y="-5916"/>
                    <a:pt x="9812622" y="11331"/>
                    <a:pt x="10006480" y="0"/>
                  </a:cubicBezTo>
                  <a:cubicBezTo>
                    <a:pt x="10200338" y="-11331"/>
                    <a:pt x="10230935" y="24848"/>
                    <a:pt x="10288252" y="0"/>
                  </a:cubicBezTo>
                  <a:cubicBezTo>
                    <a:pt x="10345569" y="-24848"/>
                    <a:pt x="10939870" y="27894"/>
                    <a:pt x="11180530" y="0"/>
                  </a:cubicBezTo>
                  <a:cubicBezTo>
                    <a:pt x="11421190" y="-27894"/>
                    <a:pt x="11620070" y="42641"/>
                    <a:pt x="11767556" y="0"/>
                  </a:cubicBezTo>
                  <a:cubicBezTo>
                    <a:pt x="11915042" y="-42641"/>
                    <a:pt x="12051901" y="3208"/>
                    <a:pt x="12201954" y="0"/>
                  </a:cubicBezTo>
                  <a:cubicBezTo>
                    <a:pt x="12352007" y="-3208"/>
                    <a:pt x="12608019" y="2486"/>
                    <a:pt x="12788979" y="0"/>
                  </a:cubicBezTo>
                  <a:cubicBezTo>
                    <a:pt x="12969940" y="-2486"/>
                    <a:pt x="13120100" y="38961"/>
                    <a:pt x="13376005" y="0"/>
                  </a:cubicBezTo>
                  <a:cubicBezTo>
                    <a:pt x="13631910" y="-38961"/>
                    <a:pt x="13601248" y="16818"/>
                    <a:pt x="13657777" y="0"/>
                  </a:cubicBezTo>
                  <a:cubicBezTo>
                    <a:pt x="13714306" y="-16818"/>
                    <a:pt x="13751510" y="2245"/>
                    <a:pt x="13786922" y="0"/>
                  </a:cubicBezTo>
                  <a:cubicBezTo>
                    <a:pt x="13822335" y="-2245"/>
                    <a:pt x="14333132" y="28593"/>
                    <a:pt x="14526574" y="0"/>
                  </a:cubicBezTo>
                  <a:cubicBezTo>
                    <a:pt x="14720016" y="-28593"/>
                    <a:pt x="14852266" y="13863"/>
                    <a:pt x="15113599" y="0"/>
                  </a:cubicBezTo>
                  <a:cubicBezTo>
                    <a:pt x="15374932" y="-13863"/>
                    <a:pt x="15377419" y="23662"/>
                    <a:pt x="15547998" y="0"/>
                  </a:cubicBezTo>
                  <a:cubicBezTo>
                    <a:pt x="15718577" y="-23662"/>
                    <a:pt x="16136467" y="11394"/>
                    <a:pt x="16322871" y="0"/>
                  </a:cubicBezTo>
                  <a:cubicBezTo>
                    <a:pt x="16897977" y="7222"/>
                    <a:pt x="17276938" y="398169"/>
                    <a:pt x="17383087" y="1060216"/>
                  </a:cubicBezTo>
                  <a:cubicBezTo>
                    <a:pt x="17392362" y="1321248"/>
                    <a:pt x="17363631" y="1535724"/>
                    <a:pt x="17383087" y="1675122"/>
                  </a:cubicBezTo>
                  <a:cubicBezTo>
                    <a:pt x="17402543" y="1814520"/>
                    <a:pt x="17348028" y="1903074"/>
                    <a:pt x="17383087" y="2077992"/>
                  </a:cubicBezTo>
                  <a:cubicBezTo>
                    <a:pt x="17418146" y="2252910"/>
                    <a:pt x="17364416" y="2371739"/>
                    <a:pt x="17383087" y="2480862"/>
                  </a:cubicBezTo>
                  <a:cubicBezTo>
                    <a:pt x="17401758" y="2589985"/>
                    <a:pt x="17357716" y="2789046"/>
                    <a:pt x="17383087" y="3053361"/>
                  </a:cubicBezTo>
                  <a:cubicBezTo>
                    <a:pt x="17408458" y="3317676"/>
                    <a:pt x="17346943" y="3432920"/>
                    <a:pt x="17383087" y="3541045"/>
                  </a:cubicBezTo>
                  <a:cubicBezTo>
                    <a:pt x="17419231" y="3649170"/>
                    <a:pt x="17359477" y="3818907"/>
                    <a:pt x="17383087" y="4071137"/>
                  </a:cubicBezTo>
                  <a:cubicBezTo>
                    <a:pt x="17406697" y="4323367"/>
                    <a:pt x="17365833" y="4355930"/>
                    <a:pt x="17383087" y="4516414"/>
                  </a:cubicBezTo>
                  <a:cubicBezTo>
                    <a:pt x="17400341" y="4676898"/>
                    <a:pt x="17368309" y="4943928"/>
                    <a:pt x="17383087" y="5300950"/>
                  </a:cubicBezTo>
                  <a:cubicBezTo>
                    <a:pt x="17373434" y="5754307"/>
                    <a:pt x="16907597" y="6392051"/>
                    <a:pt x="16322871" y="6361166"/>
                  </a:cubicBezTo>
                  <a:cubicBezTo>
                    <a:pt x="16265415" y="6362657"/>
                    <a:pt x="16238007" y="6354045"/>
                    <a:pt x="16193725" y="6361166"/>
                  </a:cubicBezTo>
                  <a:cubicBezTo>
                    <a:pt x="16149443" y="6368287"/>
                    <a:pt x="15663797" y="6351672"/>
                    <a:pt x="15454074" y="6361166"/>
                  </a:cubicBezTo>
                  <a:cubicBezTo>
                    <a:pt x="15244351" y="6370660"/>
                    <a:pt x="15304244" y="6342208"/>
                    <a:pt x="15172302" y="6361166"/>
                  </a:cubicBezTo>
                  <a:cubicBezTo>
                    <a:pt x="15040360" y="6380124"/>
                    <a:pt x="15011410" y="6338902"/>
                    <a:pt x="14890530" y="6361166"/>
                  </a:cubicBezTo>
                  <a:cubicBezTo>
                    <a:pt x="14769650" y="6383430"/>
                    <a:pt x="14474173" y="6354413"/>
                    <a:pt x="14150878" y="6361166"/>
                  </a:cubicBezTo>
                  <a:cubicBezTo>
                    <a:pt x="13827583" y="6367919"/>
                    <a:pt x="13587575" y="6262499"/>
                    <a:pt x="13258599" y="6361166"/>
                  </a:cubicBezTo>
                  <a:cubicBezTo>
                    <a:pt x="12929623" y="6459833"/>
                    <a:pt x="13034004" y="6354401"/>
                    <a:pt x="12824201" y="6361166"/>
                  </a:cubicBezTo>
                  <a:cubicBezTo>
                    <a:pt x="12614398" y="6367931"/>
                    <a:pt x="12410595" y="6345898"/>
                    <a:pt x="12237176" y="6361166"/>
                  </a:cubicBezTo>
                  <a:cubicBezTo>
                    <a:pt x="12063757" y="6376434"/>
                    <a:pt x="11767453" y="6347004"/>
                    <a:pt x="11497524" y="6361166"/>
                  </a:cubicBezTo>
                  <a:cubicBezTo>
                    <a:pt x="11227595" y="6375328"/>
                    <a:pt x="11080351" y="6356338"/>
                    <a:pt x="10757872" y="6361166"/>
                  </a:cubicBezTo>
                  <a:cubicBezTo>
                    <a:pt x="10435393" y="6365994"/>
                    <a:pt x="10668087" y="6350079"/>
                    <a:pt x="10628727" y="6361166"/>
                  </a:cubicBezTo>
                  <a:cubicBezTo>
                    <a:pt x="10589367" y="6372253"/>
                    <a:pt x="9923729" y="6352678"/>
                    <a:pt x="9736448" y="6361166"/>
                  </a:cubicBezTo>
                  <a:cubicBezTo>
                    <a:pt x="9549167" y="6369654"/>
                    <a:pt x="9288238" y="6296155"/>
                    <a:pt x="8844170" y="6361166"/>
                  </a:cubicBezTo>
                  <a:cubicBezTo>
                    <a:pt x="8400102" y="6426177"/>
                    <a:pt x="8752440" y="6359363"/>
                    <a:pt x="8715025" y="6361166"/>
                  </a:cubicBezTo>
                  <a:cubicBezTo>
                    <a:pt x="8677610" y="6362969"/>
                    <a:pt x="8498432" y="6356927"/>
                    <a:pt x="8433252" y="6361166"/>
                  </a:cubicBezTo>
                  <a:cubicBezTo>
                    <a:pt x="8368072" y="6365405"/>
                    <a:pt x="8042013" y="6346199"/>
                    <a:pt x="7693601" y="6361166"/>
                  </a:cubicBezTo>
                  <a:cubicBezTo>
                    <a:pt x="7345189" y="6376133"/>
                    <a:pt x="7607753" y="6356905"/>
                    <a:pt x="7564455" y="6361166"/>
                  </a:cubicBezTo>
                  <a:cubicBezTo>
                    <a:pt x="7521157" y="6365427"/>
                    <a:pt x="7382147" y="6351824"/>
                    <a:pt x="7282683" y="6361166"/>
                  </a:cubicBezTo>
                  <a:cubicBezTo>
                    <a:pt x="7183219" y="6370508"/>
                    <a:pt x="7123775" y="6358102"/>
                    <a:pt x="7000911" y="6361166"/>
                  </a:cubicBezTo>
                  <a:cubicBezTo>
                    <a:pt x="6878047" y="6364230"/>
                    <a:pt x="6452648" y="6327715"/>
                    <a:pt x="6261259" y="6361166"/>
                  </a:cubicBezTo>
                  <a:cubicBezTo>
                    <a:pt x="6069870" y="6394617"/>
                    <a:pt x="6169324" y="6355201"/>
                    <a:pt x="6132114" y="6361166"/>
                  </a:cubicBezTo>
                  <a:cubicBezTo>
                    <a:pt x="6094905" y="6367131"/>
                    <a:pt x="5606209" y="6277277"/>
                    <a:pt x="5239835" y="6361166"/>
                  </a:cubicBezTo>
                  <a:cubicBezTo>
                    <a:pt x="4873461" y="6445055"/>
                    <a:pt x="5168092" y="6359085"/>
                    <a:pt x="5110690" y="6361166"/>
                  </a:cubicBezTo>
                  <a:cubicBezTo>
                    <a:pt x="5053288" y="6363247"/>
                    <a:pt x="4819566" y="6360456"/>
                    <a:pt x="4676291" y="6361166"/>
                  </a:cubicBezTo>
                  <a:cubicBezTo>
                    <a:pt x="4533016" y="6361876"/>
                    <a:pt x="4222328" y="6300954"/>
                    <a:pt x="4089266" y="6361166"/>
                  </a:cubicBezTo>
                  <a:cubicBezTo>
                    <a:pt x="3956205" y="6421378"/>
                    <a:pt x="3609055" y="6323041"/>
                    <a:pt x="3349614" y="6361166"/>
                  </a:cubicBezTo>
                  <a:cubicBezTo>
                    <a:pt x="3090173" y="6399291"/>
                    <a:pt x="3278762" y="6361099"/>
                    <a:pt x="3220469" y="6361166"/>
                  </a:cubicBezTo>
                  <a:cubicBezTo>
                    <a:pt x="3162176" y="6361233"/>
                    <a:pt x="2665425" y="6307811"/>
                    <a:pt x="2328190" y="6361166"/>
                  </a:cubicBezTo>
                  <a:cubicBezTo>
                    <a:pt x="1990955" y="6414521"/>
                    <a:pt x="2244695" y="6356970"/>
                    <a:pt x="2199045" y="6361166"/>
                  </a:cubicBezTo>
                  <a:cubicBezTo>
                    <a:pt x="2153395" y="6365362"/>
                    <a:pt x="2033617" y="6331368"/>
                    <a:pt x="1917273" y="6361166"/>
                  </a:cubicBezTo>
                  <a:cubicBezTo>
                    <a:pt x="1800929" y="6390964"/>
                    <a:pt x="1403751" y="6290148"/>
                    <a:pt x="1060216" y="6361166"/>
                  </a:cubicBezTo>
                  <a:cubicBezTo>
                    <a:pt x="563306" y="6364975"/>
                    <a:pt x="17183" y="5862458"/>
                    <a:pt x="0" y="5300950"/>
                  </a:cubicBezTo>
                  <a:cubicBezTo>
                    <a:pt x="-4063" y="5020529"/>
                    <a:pt x="2350" y="4988443"/>
                    <a:pt x="0" y="4686044"/>
                  </a:cubicBezTo>
                  <a:cubicBezTo>
                    <a:pt x="-2350" y="4383645"/>
                    <a:pt x="32424" y="4324916"/>
                    <a:pt x="0" y="4155952"/>
                  </a:cubicBezTo>
                  <a:cubicBezTo>
                    <a:pt x="-32424" y="3986988"/>
                    <a:pt x="64618" y="3821325"/>
                    <a:pt x="0" y="3583453"/>
                  </a:cubicBezTo>
                  <a:cubicBezTo>
                    <a:pt x="-64618" y="3345581"/>
                    <a:pt x="53955" y="3219351"/>
                    <a:pt x="0" y="3053361"/>
                  </a:cubicBezTo>
                  <a:cubicBezTo>
                    <a:pt x="-53955" y="2887371"/>
                    <a:pt x="16555" y="2707717"/>
                    <a:pt x="0" y="2438455"/>
                  </a:cubicBezTo>
                  <a:cubicBezTo>
                    <a:pt x="-16555" y="2169193"/>
                    <a:pt x="54870" y="2042178"/>
                    <a:pt x="0" y="1865955"/>
                  </a:cubicBezTo>
                  <a:cubicBezTo>
                    <a:pt x="-54870" y="1689732"/>
                    <a:pt x="12670" y="1317852"/>
                    <a:pt x="0" y="1060216"/>
                  </a:cubicBezTo>
                  <a:close/>
                </a:path>
              </a:pathLst>
            </a:custGeom>
            <a:solidFill>
              <a:schemeClr val="bg1"/>
            </a:solidFill>
            <a:ln>
              <a:solidFill>
                <a:schemeClr val="accent6">
                  <a:lumMod val="60000"/>
                  <a:lumOff val="40000"/>
                </a:schemeClr>
              </a:solidFill>
              <a:extLst>
                <a:ext uri="{C807C97D-BFC1-408E-A445-0C87EB9F89A2}">
                  <ask:lineSketchStyleProps xmlns:ask="http://schemas.microsoft.com/office/drawing/2018/sketchyshapes" sd="2552357815">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9598DB96-27BA-4E69-8497-FAD3EC9166AB}"/>
                </a:ext>
              </a:extLst>
            </p:cNvPr>
            <p:cNvSpPr txBox="1"/>
            <p:nvPr/>
          </p:nvSpPr>
          <p:spPr>
            <a:xfrm>
              <a:off x="1219200" y="3439055"/>
              <a:ext cx="14800891" cy="4524315"/>
            </a:xfrm>
            <a:prstGeom prst="rect">
              <a:avLst/>
            </a:prstGeom>
            <a:noFill/>
          </p:spPr>
          <p:txBody>
            <a:bodyPr wrap="square">
              <a:spAutoFit/>
            </a:bodyPr>
            <a:lstStyle/>
            <a:p>
              <a:pPr algn="just"/>
              <a:r>
                <a:rPr lang="vi-VN" sz="4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Trả lời</a:t>
              </a:r>
              <a:endPar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Sử dụng từ </a:t>
              </a:r>
              <a:r>
                <a:rPr lang="vi-VN" sz="4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tay:</a:t>
              </a:r>
              <a:endPar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Hoàng bị đau </a:t>
              </a:r>
              <a:r>
                <a:rPr lang="vi-VN" sz="4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tay</a:t>
              </a:r>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nên bạn ấy phải nghỉ học mấy hôm nay.</a:t>
              </a:r>
            </a:p>
            <a:p>
              <a:pPr algn="just"/>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Chú ấy là một </a:t>
              </a:r>
              <a:r>
                <a:rPr lang="vi-VN" sz="4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tay </a:t>
              </a:r>
              <a:r>
                <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bóng chuyền xuất sắc của đội tuyển quốc gia.</a:t>
              </a:r>
            </a:p>
            <a:p>
              <a:pPr algn="r"/>
              <a:endParaRPr lang="vi-VN" sz="4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74394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435</Words>
  <Application>Microsoft Office PowerPoint</Application>
  <PresentationFormat>Custom</PresentationFormat>
  <Paragraphs>42</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iCiel Fairy Tales</vt:lpstr>
      <vt:lpstr>Montserrat Black</vt:lpstr>
      <vt:lpstr>#9Slide07 SVNBeachwood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Orange Illustrative Back to School Presentation</dc:title>
  <dc:creator>ADMIN</dc:creator>
  <cp:lastModifiedBy>VO THI YEN NHI</cp:lastModifiedBy>
  <cp:revision>2</cp:revision>
  <dcterms:created xsi:type="dcterms:W3CDTF">2006-08-16T00:00:00Z</dcterms:created>
  <dcterms:modified xsi:type="dcterms:W3CDTF">2024-10-02T07:40:57Z</dcterms:modified>
  <dc:identifier>DAGSHqPp68Y</dc:identifier>
</cp:coreProperties>
</file>